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25"/>
  </p:notesMasterIdLst>
  <p:handoutMasterIdLst>
    <p:handoutMasterId r:id="rId26"/>
  </p:handoutMasterIdLst>
  <p:sldIdLst>
    <p:sldId id="475" r:id="rId6"/>
    <p:sldId id="478" r:id="rId7"/>
    <p:sldId id="456" r:id="rId8"/>
    <p:sldId id="457" r:id="rId9"/>
    <p:sldId id="479" r:id="rId10"/>
    <p:sldId id="480" r:id="rId11"/>
    <p:sldId id="481" r:id="rId12"/>
    <p:sldId id="482" r:id="rId13"/>
    <p:sldId id="460" r:id="rId14"/>
    <p:sldId id="461" r:id="rId15"/>
    <p:sldId id="463" r:id="rId16"/>
    <p:sldId id="462" r:id="rId17"/>
    <p:sldId id="464" r:id="rId18"/>
    <p:sldId id="465" r:id="rId19"/>
    <p:sldId id="467" r:id="rId20"/>
    <p:sldId id="466" r:id="rId21"/>
    <p:sldId id="476" r:id="rId22"/>
    <p:sldId id="470" r:id="rId23"/>
    <p:sldId id="471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smtClean="0"/>
              <a:t>© 2014 Capgemini. All rights reserved.</a:t>
            </a:r>
            <a:endParaRPr lang="en-US" sz="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n.sap.com/community/developer-center/front-end" TargetMode="External"/><Relationship Id="rId2" Type="http://schemas.openxmlformats.org/officeDocument/2006/relationships/hyperlink" Target="https://sapui5.hana.ondemand.com/sdk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cn.sap.com/docs/DOC-37805" TargetMode="External"/><Relationship Id="rId4" Type="http://schemas.openxmlformats.org/officeDocument/2006/relationships/hyperlink" Target="https://sapui5.hana.ondemand.com/sdk/test-resources/testsuite/testfram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SAP UI5 – Intermediate Level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6679" y="1825639"/>
            <a:ext cx="9272642" cy="320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2312" y="1790281"/>
            <a:ext cx="9101376" cy="327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314" y="1089025"/>
            <a:ext cx="716337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Hello world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74" y="1578790"/>
            <a:ext cx="8928052" cy="370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7867" y="1463021"/>
            <a:ext cx="9370267" cy="393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4808" y="2996952"/>
            <a:ext cx="1656184" cy="8640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7843" y="1216329"/>
            <a:ext cx="6670314" cy="442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00872" y="4797152"/>
            <a:ext cx="4392488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Hello world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804" y="1952836"/>
            <a:ext cx="84463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links</a:t>
            </a:r>
            <a:r>
              <a:rPr lang="en-IN" sz="3200" b="0" dirty="0" smtClean="0"/>
              <a:t>	</a:t>
            </a:r>
            <a:endParaRPr lang="en-IN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SAP UI5 Demo kit-</a:t>
            </a:r>
            <a:br>
              <a:rPr lang="en-IN" sz="2000" dirty="0" smtClean="0"/>
            </a:br>
            <a:r>
              <a:rPr lang="en-IN" sz="2000" dirty="0" smtClean="0">
                <a:hlinkClick r:id="rId2"/>
              </a:rPr>
              <a:t>https://sapui5.hana.ondemand.com/sdk/#content/Controls/index.html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000" dirty="0" smtClean="0"/>
              <a:t>SCN Community page-</a:t>
            </a:r>
            <a:br>
              <a:rPr lang="en-IN" sz="2000" dirty="0" smtClean="0"/>
            </a:br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scn.sap.com/community/developer-center/front-end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2"/>
            </a:endParaRPr>
          </a:p>
          <a:p>
            <a:r>
              <a:rPr lang="en-IN" sz="2000" dirty="0" smtClean="0"/>
              <a:t>SAP UI5 </a:t>
            </a:r>
            <a:r>
              <a:rPr lang="en-IN" sz="2000" dirty="0" err="1" smtClean="0"/>
              <a:t>testsuite</a:t>
            </a:r>
            <a:r>
              <a:rPr lang="en-IN" sz="2000" dirty="0"/>
              <a:t>-</a:t>
            </a:r>
            <a:br>
              <a:rPr lang="en-IN" sz="2000" dirty="0"/>
            </a:br>
            <a:r>
              <a:rPr lang="en-IN" sz="2000" dirty="0" smtClean="0">
                <a:hlinkClick r:id="rId4"/>
              </a:rPr>
              <a:t>https</a:t>
            </a:r>
            <a:r>
              <a:rPr lang="en-IN" sz="2000" dirty="0">
                <a:hlinkClick r:id="rId4"/>
              </a:rPr>
              <a:t>://</a:t>
            </a:r>
            <a:r>
              <a:rPr lang="en-IN" sz="2000" dirty="0" smtClean="0">
                <a:hlinkClick r:id="rId4"/>
              </a:rPr>
              <a:t>sapui5.hana.ondemand.com/sdk/test-resources/testsuite/testframe.html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3"/>
            </a:endParaRPr>
          </a:p>
          <a:p>
            <a:r>
              <a:rPr lang="en-IN" sz="2000" dirty="0" smtClean="0"/>
              <a:t>Creating SAP UI5 Project</a:t>
            </a:r>
            <a:br>
              <a:rPr lang="en-IN" sz="2000" dirty="0" smtClean="0"/>
            </a:br>
            <a:r>
              <a:rPr lang="en-IN" sz="2000" dirty="0" smtClean="0">
                <a:hlinkClick r:id="rId5"/>
              </a:rPr>
              <a:t>http://scn.sap.com/docs/DOC-37805</a:t>
            </a:r>
            <a:endParaRPr lang="en-IN" sz="2000" dirty="0" smtClean="0">
              <a:hlinkClick r:id="rId4"/>
            </a:endParaRP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9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43200"/>
            <a:ext cx="6602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 descr="http://mannerofspeaking.files.wordpress.com/2010/08/question.jpg?w=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498598"/>
            <a:ext cx="3054350" cy="37592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UI5I-OVW-02 : Lifecycle hooks of 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onInit</a:t>
            </a:r>
            <a:r>
              <a:rPr lang="en-US" sz="2000" dirty="0" smtClean="0"/>
              <a:t>(): Called when a view is instantiated and its controls (if available) have already been created; used to modify the view before it is displayed to bind event handlers and do other one-time initialization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onExit</a:t>
            </a:r>
            <a:r>
              <a:rPr lang="en-US" sz="2000" dirty="0" smtClean="0"/>
              <a:t>(): Called when the view is destroyed; used to free resources and finalize activities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onAfterRendering</a:t>
            </a:r>
            <a:r>
              <a:rPr lang="en-US" sz="2000" dirty="0" smtClean="0"/>
              <a:t>(): Called when the view has been rendered and, therefore, its HTML is part of the document; used to do post-rendering manipulations of the HTML. SAPUI5 controls get this hook after being rendered.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onBeforeRendering</a:t>
            </a:r>
            <a:r>
              <a:rPr lang="en-US" sz="2000" dirty="0" smtClean="0"/>
              <a:t>(): Invoked before the controller view is re-rendered and </a:t>
            </a:r>
            <a:r>
              <a:rPr lang="en-US" sz="2000" b="1" dirty="0" smtClean="0"/>
              <a:t>not</a:t>
            </a:r>
            <a:r>
              <a:rPr lang="en-US" sz="2000" dirty="0" smtClean="0"/>
              <a:t> before the first rendering; use </a:t>
            </a:r>
            <a:r>
              <a:rPr lang="en-US" sz="2000" dirty="0" err="1" smtClean="0"/>
              <a:t>onInit</a:t>
            </a:r>
            <a:r>
              <a:rPr lang="en-US" sz="2000" dirty="0" smtClean="0"/>
              <a:t>() for invoking the hook before the first rendering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UI5I-OVW-03 : Concept of Component.js file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Component.js file is the component controller and provides the runtime metadata and the component methods.</a:t>
            </a:r>
          </a:p>
          <a:p>
            <a:r>
              <a:rPr lang="en-US" dirty="0" smtClean="0"/>
              <a:t>A component controller is defined with the asynchronous module definition (AMD) syntax. In the </a:t>
            </a:r>
            <a:r>
              <a:rPr lang="en-US" dirty="0" err="1" smtClean="0"/>
              <a:t>sap.ui.define</a:t>
            </a:r>
            <a:r>
              <a:rPr lang="en-US" dirty="0" smtClean="0"/>
              <a:t> statement; the required dependencies can be declared which can be used in the controller.</a:t>
            </a:r>
          </a:p>
          <a:p>
            <a:r>
              <a:rPr lang="en-US" dirty="0" smtClean="0"/>
              <a:t>To create an SAPUI5 component, you extend either the Component or </a:t>
            </a:r>
            <a:r>
              <a:rPr lang="en-US" dirty="0" err="1" smtClean="0"/>
              <a:t>UIComponent</a:t>
            </a:r>
            <a:r>
              <a:rPr lang="en-US" dirty="0" smtClean="0"/>
              <a:t> base class and pass the name of the module (namespace + .Component).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Component.js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3438" y="1700808"/>
            <a:ext cx="82391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UI5I-OVW-04 : Creating Simple UI5 Apps - exercise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4180" y="1428576"/>
            <a:ext cx="9217641" cy="400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60314-CA25-4DBA-9B5F-0CC980DF5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A5D5D-0E5B-4C40-98D2-49B10A7785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67719D-2C9F-4876-B06E-83C3A927175F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2137</TotalTime>
  <Words>306</Words>
  <Application>Microsoft Office PowerPoint</Application>
  <PresentationFormat>A4 Paper (210x297 mm)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Courier New</vt:lpstr>
      <vt:lpstr>Wingdings</vt:lpstr>
      <vt:lpstr>Capgemini ppt template</vt:lpstr>
      <vt:lpstr>Conception personnalisée</vt:lpstr>
      <vt:lpstr>SAP UI5 – Intermediate Level</vt:lpstr>
      <vt:lpstr>UI5I-OVW-02 : Lifecycle hooks of View</vt:lpstr>
      <vt:lpstr>Lifecycle Hooks:</vt:lpstr>
      <vt:lpstr>Lifecycle Hooks:</vt:lpstr>
      <vt:lpstr>UI5I-OVW-03 : Concept of Component.js file</vt:lpstr>
      <vt:lpstr>Component.js</vt:lpstr>
      <vt:lpstr>Component.js</vt:lpstr>
      <vt:lpstr>UI5I-OVW-04 : Creating Simple UI5 Apps - exercise</vt:lpstr>
      <vt:lpstr>Hello world </vt:lpstr>
      <vt:lpstr>Hello world </vt:lpstr>
      <vt:lpstr>Hello world </vt:lpstr>
      <vt:lpstr>Hello world </vt:lpstr>
      <vt:lpstr>Output of Hello world </vt:lpstr>
      <vt:lpstr>Hello world </vt:lpstr>
      <vt:lpstr>Hello world </vt:lpstr>
      <vt:lpstr>Output of Hello world </vt:lpstr>
      <vt:lpstr>Useful links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491</cp:revision>
  <dcterms:created xsi:type="dcterms:W3CDTF">2011-08-17T05:35:48Z</dcterms:created>
  <dcterms:modified xsi:type="dcterms:W3CDTF">2021-03-08T16:08:08Z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