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0" r:id="rId6"/>
    <p:sldId id="258" r:id="rId7"/>
    <p:sldId id="260" r:id="rId8"/>
    <p:sldId id="261" r:id="rId9"/>
    <p:sldId id="294" r:id="rId10"/>
    <p:sldId id="264" r:id="rId11"/>
    <p:sldId id="297" r:id="rId12"/>
    <p:sldId id="296" r:id="rId13"/>
    <p:sldId id="295" r:id="rId14"/>
    <p:sldId id="265" r:id="rId15"/>
    <p:sldId id="299" r:id="rId16"/>
    <p:sldId id="298" r:id="rId17"/>
    <p:sldId id="302" r:id="rId18"/>
  </p:sldIdLst>
  <p:sldSz cx="9906000" cy="6858000" type="A4"/>
  <p:notesSz cx="9906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053EA-AF13-4F13-AEDC-947E4A3EE0E7}" v="3" dt="2020-07-24T09:17:28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4" autoAdjust="0"/>
    <p:restoredTop sz="94660"/>
  </p:normalViewPr>
  <p:slideViewPr>
    <p:cSldViewPr>
      <p:cViewPr varScale="1">
        <p:scale>
          <a:sx n="63" d="100"/>
          <a:sy n="63" d="100"/>
        </p:scale>
        <p:origin x="129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-11412" y="1518919"/>
            <a:ext cx="9906000" cy="5410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1412" y="6390716"/>
            <a:ext cx="9906000" cy="457123"/>
          </a:xfrm>
          <a:custGeom>
            <a:avLst/>
            <a:gdLst/>
            <a:ahLst/>
            <a:cxnLst/>
            <a:rect l="l" t="t" r="r" b="b"/>
            <a:pathLst>
              <a:path w="9906000" h="457123">
                <a:moveTo>
                  <a:pt x="9906000" y="0"/>
                </a:moveTo>
                <a:lnTo>
                  <a:pt x="0" y="0"/>
                </a:lnTo>
                <a:lnTo>
                  <a:pt x="0" y="457121"/>
                </a:lnTo>
                <a:lnTo>
                  <a:pt x="9906000" y="457121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1412" y="-10160"/>
            <a:ext cx="9906000" cy="27660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3464" y="-10160"/>
            <a:ext cx="9908016" cy="2683002"/>
          </a:xfrm>
          <a:custGeom>
            <a:avLst/>
            <a:gdLst/>
            <a:ahLst/>
            <a:cxnLst/>
            <a:rect l="l" t="t" r="r" b="b"/>
            <a:pathLst>
              <a:path w="9908016" h="2683002">
                <a:moveTo>
                  <a:pt x="1135976" y="2621142"/>
                </a:moveTo>
                <a:lnTo>
                  <a:pt x="1166689" y="2561535"/>
                </a:lnTo>
                <a:lnTo>
                  <a:pt x="1199928" y="2504255"/>
                </a:lnTo>
                <a:lnTo>
                  <a:pt x="1235716" y="2449375"/>
                </a:lnTo>
                <a:lnTo>
                  <a:pt x="1274076" y="2396972"/>
                </a:lnTo>
                <a:lnTo>
                  <a:pt x="1315032" y="2347118"/>
                </a:lnTo>
                <a:lnTo>
                  <a:pt x="1358607" y="2299890"/>
                </a:lnTo>
                <a:lnTo>
                  <a:pt x="1404824" y="2255361"/>
                </a:lnTo>
                <a:lnTo>
                  <a:pt x="1453707" y="2213606"/>
                </a:lnTo>
                <a:lnTo>
                  <a:pt x="1505278" y="2174700"/>
                </a:lnTo>
                <a:lnTo>
                  <a:pt x="1559562" y="2138717"/>
                </a:lnTo>
                <a:lnTo>
                  <a:pt x="1616581" y="2105732"/>
                </a:lnTo>
                <a:lnTo>
                  <a:pt x="1676359" y="2075819"/>
                </a:lnTo>
                <a:lnTo>
                  <a:pt x="1738919" y="2049053"/>
                </a:lnTo>
                <a:lnTo>
                  <a:pt x="1804284" y="2025509"/>
                </a:lnTo>
                <a:lnTo>
                  <a:pt x="1872478" y="2005260"/>
                </a:lnTo>
                <a:lnTo>
                  <a:pt x="1943524" y="1988383"/>
                </a:lnTo>
                <a:lnTo>
                  <a:pt x="2017445" y="1974951"/>
                </a:lnTo>
                <a:lnTo>
                  <a:pt x="2094265" y="1965038"/>
                </a:lnTo>
                <a:lnTo>
                  <a:pt x="2174006" y="1958721"/>
                </a:lnTo>
                <a:lnTo>
                  <a:pt x="8713490" y="1952878"/>
                </a:lnTo>
                <a:lnTo>
                  <a:pt x="8771856" y="1953424"/>
                </a:lnTo>
                <a:lnTo>
                  <a:pt x="8829782" y="1953321"/>
                </a:lnTo>
                <a:lnTo>
                  <a:pt x="8887365" y="1952128"/>
                </a:lnTo>
                <a:lnTo>
                  <a:pt x="8944703" y="1949407"/>
                </a:lnTo>
                <a:lnTo>
                  <a:pt x="9001890" y="1944717"/>
                </a:lnTo>
                <a:lnTo>
                  <a:pt x="9059023" y="1937618"/>
                </a:lnTo>
                <a:lnTo>
                  <a:pt x="9116198" y="1927672"/>
                </a:lnTo>
                <a:lnTo>
                  <a:pt x="9173513" y="1914437"/>
                </a:lnTo>
                <a:lnTo>
                  <a:pt x="9231062" y="1897475"/>
                </a:lnTo>
                <a:lnTo>
                  <a:pt x="9288943" y="1876345"/>
                </a:lnTo>
                <a:lnTo>
                  <a:pt x="9347252" y="1850608"/>
                </a:lnTo>
                <a:lnTo>
                  <a:pt x="9406084" y="1819824"/>
                </a:lnTo>
                <a:lnTo>
                  <a:pt x="9465537" y="1783553"/>
                </a:lnTo>
                <a:lnTo>
                  <a:pt x="9525707" y="1741356"/>
                </a:lnTo>
                <a:lnTo>
                  <a:pt x="9586689" y="1692792"/>
                </a:lnTo>
                <a:lnTo>
                  <a:pt x="9648580" y="1637423"/>
                </a:lnTo>
                <a:lnTo>
                  <a:pt x="9711477" y="1574807"/>
                </a:lnTo>
                <a:lnTo>
                  <a:pt x="9775476" y="1504506"/>
                </a:lnTo>
                <a:lnTo>
                  <a:pt x="9840672" y="1426079"/>
                </a:lnTo>
                <a:lnTo>
                  <a:pt x="9907163" y="1339088"/>
                </a:lnTo>
                <a:lnTo>
                  <a:pt x="9907469" y="1293651"/>
                </a:lnTo>
                <a:lnTo>
                  <a:pt x="9907704" y="1190544"/>
                </a:lnTo>
                <a:lnTo>
                  <a:pt x="9907873" y="1044020"/>
                </a:lnTo>
                <a:lnTo>
                  <a:pt x="9908016" y="774006"/>
                </a:lnTo>
                <a:lnTo>
                  <a:pt x="9907871" y="99026"/>
                </a:lnTo>
                <a:lnTo>
                  <a:pt x="9907671" y="0"/>
                </a:lnTo>
                <a:lnTo>
                  <a:pt x="2052" y="2539"/>
                </a:lnTo>
                <a:lnTo>
                  <a:pt x="2052" y="1971827"/>
                </a:lnTo>
                <a:lnTo>
                  <a:pt x="41422" y="1972307"/>
                </a:lnTo>
                <a:lnTo>
                  <a:pt x="86977" y="1974296"/>
                </a:lnTo>
                <a:lnTo>
                  <a:pt x="136221" y="1978137"/>
                </a:lnTo>
                <a:lnTo>
                  <a:pt x="188711" y="1984197"/>
                </a:lnTo>
                <a:lnTo>
                  <a:pt x="244002" y="1992844"/>
                </a:lnTo>
                <a:lnTo>
                  <a:pt x="301651" y="2004446"/>
                </a:lnTo>
                <a:lnTo>
                  <a:pt x="361213" y="2019370"/>
                </a:lnTo>
                <a:lnTo>
                  <a:pt x="422246" y="2037984"/>
                </a:lnTo>
                <a:lnTo>
                  <a:pt x="484305" y="2060655"/>
                </a:lnTo>
                <a:lnTo>
                  <a:pt x="546947" y="2087753"/>
                </a:lnTo>
                <a:lnTo>
                  <a:pt x="609727" y="2119643"/>
                </a:lnTo>
                <a:lnTo>
                  <a:pt x="672202" y="2156693"/>
                </a:lnTo>
                <a:lnTo>
                  <a:pt x="733928" y="2199272"/>
                </a:lnTo>
                <a:lnTo>
                  <a:pt x="794462" y="2247747"/>
                </a:lnTo>
                <a:lnTo>
                  <a:pt x="853359" y="2302486"/>
                </a:lnTo>
                <a:lnTo>
                  <a:pt x="910176" y="2363856"/>
                </a:lnTo>
                <a:lnTo>
                  <a:pt x="964469" y="2432224"/>
                </a:lnTo>
                <a:lnTo>
                  <a:pt x="1015794" y="2507960"/>
                </a:lnTo>
                <a:lnTo>
                  <a:pt x="1063707" y="2591430"/>
                </a:lnTo>
                <a:lnTo>
                  <a:pt x="1107765" y="2683002"/>
                </a:lnTo>
                <a:lnTo>
                  <a:pt x="1135976" y="2621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4321" y="6506753"/>
            <a:ext cx="105717" cy="192145"/>
          </a:xfrm>
          <a:custGeom>
            <a:avLst/>
            <a:gdLst/>
            <a:ahLst/>
            <a:cxnLst/>
            <a:rect l="l" t="t" r="r" b="b"/>
            <a:pathLst>
              <a:path w="105717" h="192145">
                <a:moveTo>
                  <a:pt x="0" y="80217"/>
                </a:moveTo>
                <a:lnTo>
                  <a:pt x="0" y="174018"/>
                </a:lnTo>
                <a:lnTo>
                  <a:pt x="333" y="174970"/>
                </a:lnTo>
                <a:lnTo>
                  <a:pt x="6859" y="187437"/>
                </a:lnTo>
                <a:lnTo>
                  <a:pt x="18877" y="192145"/>
                </a:lnTo>
                <a:lnTo>
                  <a:pt x="26428" y="192145"/>
                </a:lnTo>
                <a:lnTo>
                  <a:pt x="30204" y="106411"/>
                </a:lnTo>
                <a:lnTo>
                  <a:pt x="30204" y="39877"/>
                </a:lnTo>
                <a:lnTo>
                  <a:pt x="33980" y="32621"/>
                </a:lnTo>
                <a:lnTo>
                  <a:pt x="41531" y="28999"/>
                </a:lnTo>
                <a:lnTo>
                  <a:pt x="64185" y="28999"/>
                </a:lnTo>
                <a:lnTo>
                  <a:pt x="64185" y="32621"/>
                </a:lnTo>
                <a:lnTo>
                  <a:pt x="71736" y="32621"/>
                </a:lnTo>
                <a:lnTo>
                  <a:pt x="68476" y="1377"/>
                </a:lnTo>
                <a:lnTo>
                  <a:pt x="52858" y="0"/>
                </a:lnTo>
                <a:lnTo>
                  <a:pt x="30204" y="0"/>
                </a:lnTo>
                <a:lnTo>
                  <a:pt x="22653" y="3621"/>
                </a:lnTo>
                <a:lnTo>
                  <a:pt x="18877" y="0"/>
                </a:lnTo>
                <a:lnTo>
                  <a:pt x="0" y="0"/>
                </a:lnTo>
                <a:lnTo>
                  <a:pt x="0" y="80217"/>
                </a:lnTo>
                <a:close/>
              </a:path>
              <a:path w="105717" h="192145">
                <a:moveTo>
                  <a:pt x="105717" y="90632"/>
                </a:moveTo>
                <a:lnTo>
                  <a:pt x="105717" y="36255"/>
                </a:lnTo>
                <a:lnTo>
                  <a:pt x="103072" y="29875"/>
                </a:lnTo>
                <a:lnTo>
                  <a:pt x="95688" y="18274"/>
                </a:lnTo>
                <a:lnTo>
                  <a:pt x="86838" y="10865"/>
                </a:lnTo>
                <a:lnTo>
                  <a:pt x="81028" y="5508"/>
                </a:lnTo>
                <a:lnTo>
                  <a:pt x="68476" y="1377"/>
                </a:lnTo>
                <a:lnTo>
                  <a:pt x="71736" y="32621"/>
                </a:lnTo>
                <a:lnTo>
                  <a:pt x="75511" y="39877"/>
                </a:lnTo>
                <a:lnTo>
                  <a:pt x="75511" y="94254"/>
                </a:lnTo>
                <a:lnTo>
                  <a:pt x="71736" y="101510"/>
                </a:lnTo>
                <a:lnTo>
                  <a:pt x="64185" y="105132"/>
                </a:lnTo>
                <a:lnTo>
                  <a:pt x="56634" y="105132"/>
                </a:lnTo>
                <a:lnTo>
                  <a:pt x="52833" y="105652"/>
                </a:lnTo>
                <a:lnTo>
                  <a:pt x="30204" y="108753"/>
                </a:lnTo>
                <a:lnTo>
                  <a:pt x="30204" y="106411"/>
                </a:lnTo>
                <a:lnTo>
                  <a:pt x="26428" y="192145"/>
                </a:lnTo>
                <a:lnTo>
                  <a:pt x="30204" y="188520"/>
                </a:lnTo>
                <a:lnTo>
                  <a:pt x="30204" y="137763"/>
                </a:lnTo>
                <a:lnTo>
                  <a:pt x="55287" y="137706"/>
                </a:lnTo>
                <a:lnTo>
                  <a:pt x="68414" y="135191"/>
                </a:lnTo>
                <a:lnTo>
                  <a:pt x="79288" y="130512"/>
                </a:lnTo>
                <a:lnTo>
                  <a:pt x="89443" y="125210"/>
                </a:lnTo>
                <a:lnTo>
                  <a:pt x="98767" y="115893"/>
                </a:lnTo>
                <a:lnTo>
                  <a:pt x="104050" y="104231"/>
                </a:lnTo>
                <a:lnTo>
                  <a:pt x="105717" y="90632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75140" y="6564752"/>
            <a:ext cx="105721" cy="134146"/>
          </a:xfrm>
          <a:custGeom>
            <a:avLst/>
            <a:gdLst/>
            <a:ahLst/>
            <a:cxnLst/>
            <a:rect l="l" t="t" r="r" b="b"/>
            <a:pathLst>
              <a:path w="105721" h="134146">
                <a:moveTo>
                  <a:pt x="90621" y="79764"/>
                </a:moveTo>
                <a:lnTo>
                  <a:pt x="101936" y="76138"/>
                </a:lnTo>
                <a:lnTo>
                  <a:pt x="105721" y="68887"/>
                </a:lnTo>
                <a:lnTo>
                  <a:pt x="105721" y="32633"/>
                </a:lnTo>
                <a:lnTo>
                  <a:pt x="101936" y="29011"/>
                </a:lnTo>
                <a:lnTo>
                  <a:pt x="100606" y="25512"/>
                </a:lnTo>
                <a:lnTo>
                  <a:pt x="93404" y="13492"/>
                </a:lnTo>
                <a:lnTo>
                  <a:pt x="83675" y="5615"/>
                </a:lnTo>
                <a:lnTo>
                  <a:pt x="71419" y="1308"/>
                </a:lnTo>
                <a:lnTo>
                  <a:pt x="56636" y="0"/>
                </a:lnTo>
                <a:lnTo>
                  <a:pt x="33979" y="0"/>
                </a:lnTo>
                <a:lnTo>
                  <a:pt x="30207" y="3634"/>
                </a:lnTo>
                <a:lnTo>
                  <a:pt x="30207" y="47133"/>
                </a:lnTo>
                <a:lnTo>
                  <a:pt x="30207" y="36255"/>
                </a:lnTo>
                <a:lnTo>
                  <a:pt x="33979" y="32633"/>
                </a:lnTo>
                <a:lnTo>
                  <a:pt x="41536" y="29011"/>
                </a:lnTo>
                <a:lnTo>
                  <a:pt x="60408" y="29011"/>
                </a:lnTo>
                <a:lnTo>
                  <a:pt x="71736" y="32633"/>
                </a:lnTo>
                <a:lnTo>
                  <a:pt x="75508" y="36255"/>
                </a:lnTo>
                <a:lnTo>
                  <a:pt x="75508" y="50755"/>
                </a:lnTo>
                <a:lnTo>
                  <a:pt x="31358" y="79764"/>
                </a:lnTo>
                <a:lnTo>
                  <a:pt x="90621" y="79764"/>
                </a:lnTo>
                <a:close/>
              </a:path>
              <a:path w="105721" h="134146">
                <a:moveTo>
                  <a:pt x="52864" y="105143"/>
                </a:moveTo>
                <a:lnTo>
                  <a:pt x="45308" y="105143"/>
                </a:lnTo>
                <a:lnTo>
                  <a:pt x="41536" y="101517"/>
                </a:lnTo>
                <a:lnTo>
                  <a:pt x="37751" y="101517"/>
                </a:lnTo>
                <a:lnTo>
                  <a:pt x="33979" y="97892"/>
                </a:lnTo>
                <a:lnTo>
                  <a:pt x="30207" y="94266"/>
                </a:lnTo>
                <a:lnTo>
                  <a:pt x="30207" y="79764"/>
                </a:lnTo>
                <a:lnTo>
                  <a:pt x="31358" y="79764"/>
                </a:lnTo>
                <a:lnTo>
                  <a:pt x="75508" y="50755"/>
                </a:lnTo>
                <a:lnTo>
                  <a:pt x="30207" y="50755"/>
                </a:lnTo>
                <a:lnTo>
                  <a:pt x="30207" y="3634"/>
                </a:lnTo>
                <a:lnTo>
                  <a:pt x="24307" y="5831"/>
                </a:lnTo>
                <a:lnTo>
                  <a:pt x="12879" y="12910"/>
                </a:lnTo>
                <a:lnTo>
                  <a:pt x="5371" y="22588"/>
                </a:lnTo>
                <a:lnTo>
                  <a:pt x="1254" y="35118"/>
                </a:lnTo>
                <a:lnTo>
                  <a:pt x="0" y="50755"/>
                </a:lnTo>
                <a:lnTo>
                  <a:pt x="0" y="101517"/>
                </a:lnTo>
                <a:lnTo>
                  <a:pt x="3775" y="108768"/>
                </a:lnTo>
                <a:lnTo>
                  <a:pt x="13860" y="121012"/>
                </a:lnTo>
                <a:lnTo>
                  <a:pt x="24748" y="127957"/>
                </a:lnTo>
                <a:lnTo>
                  <a:pt x="37933" y="132510"/>
                </a:lnTo>
                <a:lnTo>
                  <a:pt x="52864" y="134146"/>
                </a:lnTo>
                <a:lnTo>
                  <a:pt x="101936" y="134146"/>
                </a:lnTo>
                <a:lnTo>
                  <a:pt x="105721" y="130521"/>
                </a:lnTo>
                <a:lnTo>
                  <a:pt x="105721" y="119645"/>
                </a:lnTo>
                <a:lnTo>
                  <a:pt x="101936" y="108768"/>
                </a:lnTo>
                <a:lnTo>
                  <a:pt x="94392" y="105143"/>
                </a:lnTo>
                <a:lnTo>
                  <a:pt x="52864" y="10514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9733" y="6564752"/>
            <a:ext cx="105726" cy="134146"/>
          </a:xfrm>
          <a:custGeom>
            <a:avLst/>
            <a:gdLst/>
            <a:ahLst/>
            <a:cxnLst/>
            <a:rect l="l" t="t" r="r" b="b"/>
            <a:pathLst>
              <a:path w="105726" h="134146">
                <a:moveTo>
                  <a:pt x="60413" y="134146"/>
                </a:moveTo>
                <a:lnTo>
                  <a:pt x="64185" y="134146"/>
                </a:lnTo>
                <a:lnTo>
                  <a:pt x="67969" y="130521"/>
                </a:lnTo>
                <a:lnTo>
                  <a:pt x="75513" y="130521"/>
                </a:lnTo>
                <a:lnTo>
                  <a:pt x="80562" y="128233"/>
                </a:lnTo>
                <a:lnTo>
                  <a:pt x="91175" y="120479"/>
                </a:lnTo>
                <a:lnTo>
                  <a:pt x="99083" y="110082"/>
                </a:lnTo>
                <a:lnTo>
                  <a:pt x="104021" y="97549"/>
                </a:lnTo>
                <a:lnTo>
                  <a:pt x="105726" y="83389"/>
                </a:lnTo>
                <a:lnTo>
                  <a:pt x="105726" y="50755"/>
                </a:lnTo>
                <a:lnTo>
                  <a:pt x="105476" y="45798"/>
                </a:lnTo>
                <a:lnTo>
                  <a:pt x="102683" y="32655"/>
                </a:lnTo>
                <a:lnTo>
                  <a:pt x="98169" y="21755"/>
                </a:lnTo>
                <a:lnTo>
                  <a:pt x="91754" y="14369"/>
                </a:lnTo>
                <a:lnTo>
                  <a:pt x="81871" y="6387"/>
                </a:lnTo>
                <a:lnTo>
                  <a:pt x="70467" y="1597"/>
                </a:lnTo>
                <a:lnTo>
                  <a:pt x="56641" y="0"/>
                </a:lnTo>
                <a:lnTo>
                  <a:pt x="30212" y="0"/>
                </a:lnTo>
                <a:lnTo>
                  <a:pt x="25163" y="3118"/>
                </a:lnTo>
                <a:lnTo>
                  <a:pt x="14550" y="11652"/>
                </a:lnTo>
                <a:lnTo>
                  <a:pt x="6643" y="21663"/>
                </a:lnTo>
                <a:lnTo>
                  <a:pt x="1704" y="33405"/>
                </a:lnTo>
                <a:lnTo>
                  <a:pt x="0" y="47133"/>
                </a:lnTo>
                <a:lnTo>
                  <a:pt x="0" y="97892"/>
                </a:lnTo>
                <a:lnTo>
                  <a:pt x="3784" y="105143"/>
                </a:lnTo>
                <a:lnTo>
                  <a:pt x="10728" y="117229"/>
                </a:lnTo>
                <a:lnTo>
                  <a:pt x="20234" y="126399"/>
                </a:lnTo>
                <a:lnTo>
                  <a:pt x="31881" y="132152"/>
                </a:lnTo>
                <a:lnTo>
                  <a:pt x="45313" y="134146"/>
                </a:lnTo>
                <a:lnTo>
                  <a:pt x="48097" y="105124"/>
                </a:lnTo>
                <a:lnTo>
                  <a:pt x="35113" y="99875"/>
                </a:lnTo>
                <a:lnTo>
                  <a:pt x="30212" y="87015"/>
                </a:lnTo>
                <a:lnTo>
                  <a:pt x="30212" y="39889"/>
                </a:lnTo>
                <a:lnTo>
                  <a:pt x="33984" y="36255"/>
                </a:lnTo>
                <a:lnTo>
                  <a:pt x="33984" y="29011"/>
                </a:lnTo>
                <a:lnTo>
                  <a:pt x="64185" y="29011"/>
                </a:lnTo>
                <a:lnTo>
                  <a:pt x="71741" y="32633"/>
                </a:lnTo>
                <a:lnTo>
                  <a:pt x="75513" y="36255"/>
                </a:lnTo>
                <a:lnTo>
                  <a:pt x="75513" y="90640"/>
                </a:lnTo>
                <a:lnTo>
                  <a:pt x="71741" y="94266"/>
                </a:lnTo>
                <a:lnTo>
                  <a:pt x="71741" y="101517"/>
                </a:lnTo>
                <a:lnTo>
                  <a:pt x="64185" y="105143"/>
                </a:lnTo>
                <a:lnTo>
                  <a:pt x="60413" y="134146"/>
                </a:lnTo>
                <a:close/>
              </a:path>
              <a:path w="105726" h="134146">
                <a:moveTo>
                  <a:pt x="60413" y="134146"/>
                </a:moveTo>
                <a:lnTo>
                  <a:pt x="64185" y="105143"/>
                </a:lnTo>
                <a:lnTo>
                  <a:pt x="48097" y="105124"/>
                </a:lnTo>
                <a:lnTo>
                  <a:pt x="45313" y="134146"/>
                </a:lnTo>
                <a:lnTo>
                  <a:pt x="60413" y="134146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24332" y="6564752"/>
            <a:ext cx="101941" cy="177652"/>
          </a:xfrm>
          <a:custGeom>
            <a:avLst/>
            <a:gdLst/>
            <a:ahLst/>
            <a:cxnLst/>
            <a:rect l="l" t="t" r="r" b="b"/>
            <a:pathLst>
              <a:path w="101941" h="177652">
                <a:moveTo>
                  <a:pt x="0" y="0"/>
                </a:moveTo>
                <a:lnTo>
                  <a:pt x="28" y="160774"/>
                </a:lnTo>
                <a:lnTo>
                  <a:pt x="6941" y="174262"/>
                </a:lnTo>
                <a:lnTo>
                  <a:pt x="18871" y="177652"/>
                </a:lnTo>
                <a:lnTo>
                  <a:pt x="30200" y="177652"/>
                </a:lnTo>
                <a:lnTo>
                  <a:pt x="30200" y="29011"/>
                </a:lnTo>
                <a:lnTo>
                  <a:pt x="37756" y="25377"/>
                </a:lnTo>
                <a:lnTo>
                  <a:pt x="53860" y="25396"/>
                </a:lnTo>
                <a:lnTo>
                  <a:pt x="66839" y="30653"/>
                </a:lnTo>
                <a:lnTo>
                  <a:pt x="71741" y="43511"/>
                </a:lnTo>
                <a:lnTo>
                  <a:pt x="71741" y="87015"/>
                </a:lnTo>
                <a:lnTo>
                  <a:pt x="67956" y="90640"/>
                </a:lnTo>
                <a:lnTo>
                  <a:pt x="67956" y="97892"/>
                </a:lnTo>
                <a:lnTo>
                  <a:pt x="66752" y="126374"/>
                </a:lnTo>
                <a:lnTo>
                  <a:pt x="79285" y="123270"/>
                </a:lnTo>
                <a:lnTo>
                  <a:pt x="86307" y="117709"/>
                </a:lnTo>
                <a:lnTo>
                  <a:pt x="94992" y="108066"/>
                </a:lnTo>
                <a:lnTo>
                  <a:pt x="100204" y="96933"/>
                </a:lnTo>
                <a:lnTo>
                  <a:pt x="101941" y="83389"/>
                </a:lnTo>
                <a:lnTo>
                  <a:pt x="101941" y="39889"/>
                </a:lnTo>
                <a:lnTo>
                  <a:pt x="98169" y="32633"/>
                </a:lnTo>
                <a:lnTo>
                  <a:pt x="98169" y="25377"/>
                </a:lnTo>
                <a:lnTo>
                  <a:pt x="94385" y="18133"/>
                </a:lnTo>
                <a:lnTo>
                  <a:pt x="90613" y="14499"/>
                </a:lnTo>
                <a:lnTo>
                  <a:pt x="86841" y="10877"/>
                </a:lnTo>
                <a:lnTo>
                  <a:pt x="79285" y="7255"/>
                </a:lnTo>
                <a:lnTo>
                  <a:pt x="74605" y="2836"/>
                </a:lnTo>
                <a:lnTo>
                  <a:pt x="62985" y="354"/>
                </a:lnTo>
                <a:lnTo>
                  <a:pt x="45313" y="0"/>
                </a:lnTo>
                <a:lnTo>
                  <a:pt x="30200" y="0"/>
                </a:lnTo>
                <a:lnTo>
                  <a:pt x="22656" y="3634"/>
                </a:lnTo>
                <a:lnTo>
                  <a:pt x="18871" y="0"/>
                </a:lnTo>
                <a:lnTo>
                  <a:pt x="0" y="0"/>
                </a:lnTo>
                <a:close/>
              </a:path>
              <a:path w="101941" h="177652">
                <a:moveTo>
                  <a:pt x="49084" y="101517"/>
                </a:moveTo>
                <a:lnTo>
                  <a:pt x="30200" y="101517"/>
                </a:lnTo>
                <a:lnTo>
                  <a:pt x="30200" y="77028"/>
                </a:lnTo>
                <a:lnTo>
                  <a:pt x="30200" y="126896"/>
                </a:lnTo>
                <a:lnTo>
                  <a:pt x="53966" y="126895"/>
                </a:lnTo>
                <a:lnTo>
                  <a:pt x="66752" y="126374"/>
                </a:lnTo>
                <a:lnTo>
                  <a:pt x="67956" y="97892"/>
                </a:lnTo>
                <a:lnTo>
                  <a:pt x="60413" y="101517"/>
                </a:lnTo>
                <a:lnTo>
                  <a:pt x="49084" y="10151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45146" y="6506753"/>
            <a:ext cx="71741" cy="192145"/>
          </a:xfrm>
          <a:custGeom>
            <a:avLst/>
            <a:gdLst/>
            <a:ahLst/>
            <a:cxnLst/>
            <a:rect l="l" t="t" r="r" b="b"/>
            <a:pathLst>
              <a:path w="71741" h="192145">
                <a:moveTo>
                  <a:pt x="0" y="3621"/>
                </a:moveTo>
                <a:lnTo>
                  <a:pt x="0" y="155890"/>
                </a:lnTo>
                <a:lnTo>
                  <a:pt x="3784" y="163141"/>
                </a:lnTo>
                <a:lnTo>
                  <a:pt x="5112" y="166096"/>
                </a:lnTo>
                <a:lnTo>
                  <a:pt x="12316" y="177063"/>
                </a:lnTo>
                <a:lnTo>
                  <a:pt x="22048" y="185251"/>
                </a:lnTo>
                <a:lnTo>
                  <a:pt x="34305" y="190373"/>
                </a:lnTo>
                <a:lnTo>
                  <a:pt x="49084" y="192145"/>
                </a:lnTo>
                <a:lnTo>
                  <a:pt x="71741" y="192145"/>
                </a:lnTo>
                <a:lnTo>
                  <a:pt x="71741" y="174018"/>
                </a:lnTo>
                <a:lnTo>
                  <a:pt x="67969" y="166767"/>
                </a:lnTo>
                <a:lnTo>
                  <a:pt x="67079" y="165973"/>
                </a:lnTo>
                <a:lnTo>
                  <a:pt x="58048" y="161491"/>
                </a:lnTo>
                <a:lnTo>
                  <a:pt x="41541" y="159516"/>
                </a:lnTo>
                <a:lnTo>
                  <a:pt x="33984" y="159516"/>
                </a:lnTo>
                <a:lnTo>
                  <a:pt x="30212" y="152265"/>
                </a:lnTo>
                <a:lnTo>
                  <a:pt x="30212" y="18121"/>
                </a:lnTo>
                <a:lnTo>
                  <a:pt x="26441" y="14499"/>
                </a:lnTo>
                <a:lnTo>
                  <a:pt x="26337" y="12748"/>
                </a:lnTo>
                <a:lnTo>
                  <a:pt x="18637" y="2804"/>
                </a:lnTo>
                <a:lnTo>
                  <a:pt x="3784" y="0"/>
                </a:lnTo>
                <a:lnTo>
                  <a:pt x="0" y="0"/>
                </a:lnTo>
                <a:lnTo>
                  <a:pt x="0" y="3621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24444" y="6564752"/>
            <a:ext cx="105713" cy="134146"/>
          </a:xfrm>
          <a:custGeom>
            <a:avLst/>
            <a:gdLst/>
            <a:ahLst/>
            <a:cxnLst/>
            <a:rect l="l" t="t" r="r" b="b"/>
            <a:pathLst>
              <a:path w="105713" h="134146">
                <a:moveTo>
                  <a:pt x="90613" y="79764"/>
                </a:moveTo>
                <a:lnTo>
                  <a:pt x="101941" y="76138"/>
                </a:lnTo>
                <a:lnTo>
                  <a:pt x="105713" y="68887"/>
                </a:lnTo>
                <a:lnTo>
                  <a:pt x="105713" y="32633"/>
                </a:lnTo>
                <a:lnTo>
                  <a:pt x="101941" y="29011"/>
                </a:lnTo>
                <a:lnTo>
                  <a:pt x="100605" y="25501"/>
                </a:lnTo>
                <a:lnTo>
                  <a:pt x="93396" y="13487"/>
                </a:lnTo>
                <a:lnTo>
                  <a:pt x="83664" y="5613"/>
                </a:lnTo>
                <a:lnTo>
                  <a:pt x="71409" y="1308"/>
                </a:lnTo>
                <a:lnTo>
                  <a:pt x="56628" y="0"/>
                </a:lnTo>
                <a:lnTo>
                  <a:pt x="33972" y="0"/>
                </a:lnTo>
                <a:lnTo>
                  <a:pt x="30200" y="3634"/>
                </a:lnTo>
                <a:lnTo>
                  <a:pt x="30200" y="47133"/>
                </a:lnTo>
                <a:lnTo>
                  <a:pt x="30200" y="36255"/>
                </a:lnTo>
                <a:lnTo>
                  <a:pt x="33972" y="32633"/>
                </a:lnTo>
                <a:lnTo>
                  <a:pt x="41528" y="29011"/>
                </a:lnTo>
                <a:lnTo>
                  <a:pt x="60400" y="29011"/>
                </a:lnTo>
                <a:lnTo>
                  <a:pt x="71728" y="32633"/>
                </a:lnTo>
                <a:lnTo>
                  <a:pt x="75513" y="36255"/>
                </a:lnTo>
                <a:lnTo>
                  <a:pt x="75513" y="50755"/>
                </a:lnTo>
                <a:lnTo>
                  <a:pt x="31350" y="79764"/>
                </a:lnTo>
                <a:lnTo>
                  <a:pt x="90613" y="79764"/>
                </a:lnTo>
                <a:close/>
              </a:path>
              <a:path w="105713" h="134146">
                <a:moveTo>
                  <a:pt x="52856" y="105143"/>
                </a:moveTo>
                <a:lnTo>
                  <a:pt x="45300" y="105143"/>
                </a:lnTo>
                <a:lnTo>
                  <a:pt x="41528" y="101517"/>
                </a:lnTo>
                <a:lnTo>
                  <a:pt x="37756" y="101517"/>
                </a:lnTo>
                <a:lnTo>
                  <a:pt x="33972" y="97892"/>
                </a:lnTo>
                <a:lnTo>
                  <a:pt x="30200" y="94266"/>
                </a:lnTo>
                <a:lnTo>
                  <a:pt x="30200" y="79764"/>
                </a:lnTo>
                <a:lnTo>
                  <a:pt x="31350" y="79764"/>
                </a:lnTo>
                <a:lnTo>
                  <a:pt x="75513" y="50755"/>
                </a:lnTo>
                <a:lnTo>
                  <a:pt x="30200" y="50755"/>
                </a:lnTo>
                <a:lnTo>
                  <a:pt x="30200" y="3634"/>
                </a:lnTo>
                <a:lnTo>
                  <a:pt x="24304" y="5829"/>
                </a:lnTo>
                <a:lnTo>
                  <a:pt x="12875" y="12908"/>
                </a:lnTo>
                <a:lnTo>
                  <a:pt x="5368" y="22586"/>
                </a:lnTo>
                <a:lnTo>
                  <a:pt x="1253" y="35117"/>
                </a:lnTo>
                <a:lnTo>
                  <a:pt x="0" y="50755"/>
                </a:lnTo>
                <a:lnTo>
                  <a:pt x="0" y="101517"/>
                </a:lnTo>
                <a:lnTo>
                  <a:pt x="3771" y="108768"/>
                </a:lnTo>
                <a:lnTo>
                  <a:pt x="13857" y="121011"/>
                </a:lnTo>
                <a:lnTo>
                  <a:pt x="24743" y="127956"/>
                </a:lnTo>
                <a:lnTo>
                  <a:pt x="37926" y="132510"/>
                </a:lnTo>
                <a:lnTo>
                  <a:pt x="52856" y="134146"/>
                </a:lnTo>
                <a:lnTo>
                  <a:pt x="101941" y="134146"/>
                </a:lnTo>
                <a:lnTo>
                  <a:pt x="105713" y="130521"/>
                </a:lnTo>
                <a:lnTo>
                  <a:pt x="105713" y="119645"/>
                </a:lnTo>
                <a:lnTo>
                  <a:pt x="101941" y="108768"/>
                </a:lnTo>
                <a:lnTo>
                  <a:pt x="94385" y="105143"/>
                </a:lnTo>
                <a:lnTo>
                  <a:pt x="52856" y="10514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20771" y="6564752"/>
            <a:ext cx="181227" cy="134146"/>
          </a:xfrm>
          <a:custGeom>
            <a:avLst/>
            <a:gdLst/>
            <a:ahLst/>
            <a:cxnLst/>
            <a:rect l="l" t="t" r="r" b="b"/>
            <a:pathLst>
              <a:path w="181227" h="134146">
                <a:moveTo>
                  <a:pt x="181227" y="47133"/>
                </a:moveTo>
                <a:lnTo>
                  <a:pt x="180815" y="39928"/>
                </a:lnTo>
                <a:lnTo>
                  <a:pt x="177440" y="26296"/>
                </a:lnTo>
                <a:lnTo>
                  <a:pt x="171107" y="15231"/>
                </a:lnTo>
                <a:lnTo>
                  <a:pt x="162355" y="7255"/>
                </a:lnTo>
                <a:lnTo>
                  <a:pt x="162149" y="7060"/>
                </a:lnTo>
                <a:lnTo>
                  <a:pt x="153211" y="2092"/>
                </a:lnTo>
                <a:lnTo>
                  <a:pt x="140966" y="261"/>
                </a:lnTo>
                <a:lnTo>
                  <a:pt x="124598" y="0"/>
                </a:lnTo>
                <a:lnTo>
                  <a:pt x="114804" y="904"/>
                </a:lnTo>
                <a:lnTo>
                  <a:pt x="102709" y="4516"/>
                </a:lnTo>
                <a:lnTo>
                  <a:pt x="90613" y="10877"/>
                </a:lnTo>
                <a:lnTo>
                  <a:pt x="87965" y="8594"/>
                </a:lnTo>
                <a:lnTo>
                  <a:pt x="75830" y="2150"/>
                </a:lnTo>
                <a:lnTo>
                  <a:pt x="64185" y="0"/>
                </a:lnTo>
                <a:lnTo>
                  <a:pt x="33984" y="0"/>
                </a:lnTo>
                <a:lnTo>
                  <a:pt x="26428" y="3634"/>
                </a:lnTo>
                <a:lnTo>
                  <a:pt x="22656" y="0"/>
                </a:lnTo>
                <a:lnTo>
                  <a:pt x="0" y="0"/>
                </a:lnTo>
                <a:lnTo>
                  <a:pt x="0" y="112394"/>
                </a:lnTo>
                <a:lnTo>
                  <a:pt x="3771" y="116019"/>
                </a:lnTo>
                <a:lnTo>
                  <a:pt x="3771" y="119645"/>
                </a:lnTo>
                <a:lnTo>
                  <a:pt x="4439" y="121397"/>
                </a:lnTo>
                <a:lnTo>
                  <a:pt x="12911" y="131340"/>
                </a:lnTo>
                <a:lnTo>
                  <a:pt x="26428" y="134146"/>
                </a:lnTo>
                <a:lnTo>
                  <a:pt x="30200" y="134146"/>
                </a:lnTo>
                <a:lnTo>
                  <a:pt x="30200" y="39889"/>
                </a:lnTo>
                <a:lnTo>
                  <a:pt x="33984" y="36255"/>
                </a:lnTo>
                <a:lnTo>
                  <a:pt x="33984" y="32633"/>
                </a:lnTo>
                <a:lnTo>
                  <a:pt x="37756" y="32633"/>
                </a:lnTo>
                <a:lnTo>
                  <a:pt x="37756" y="29011"/>
                </a:lnTo>
                <a:lnTo>
                  <a:pt x="67956" y="29011"/>
                </a:lnTo>
                <a:lnTo>
                  <a:pt x="71741" y="32633"/>
                </a:lnTo>
                <a:lnTo>
                  <a:pt x="75513" y="36255"/>
                </a:lnTo>
                <a:lnTo>
                  <a:pt x="75513" y="116019"/>
                </a:lnTo>
                <a:lnTo>
                  <a:pt x="77099" y="119909"/>
                </a:lnTo>
                <a:lnTo>
                  <a:pt x="85463" y="130283"/>
                </a:lnTo>
                <a:lnTo>
                  <a:pt x="98169" y="134146"/>
                </a:lnTo>
                <a:lnTo>
                  <a:pt x="105713" y="134146"/>
                </a:lnTo>
                <a:lnTo>
                  <a:pt x="105713" y="39889"/>
                </a:lnTo>
                <a:lnTo>
                  <a:pt x="109498" y="36255"/>
                </a:lnTo>
                <a:lnTo>
                  <a:pt x="109498" y="32633"/>
                </a:lnTo>
                <a:lnTo>
                  <a:pt x="113270" y="29011"/>
                </a:lnTo>
                <a:lnTo>
                  <a:pt x="143470" y="29011"/>
                </a:lnTo>
                <a:lnTo>
                  <a:pt x="147254" y="32633"/>
                </a:lnTo>
                <a:lnTo>
                  <a:pt x="151026" y="39889"/>
                </a:lnTo>
                <a:lnTo>
                  <a:pt x="151026" y="116019"/>
                </a:lnTo>
                <a:lnTo>
                  <a:pt x="154798" y="119645"/>
                </a:lnTo>
                <a:lnTo>
                  <a:pt x="158583" y="130521"/>
                </a:lnTo>
                <a:lnTo>
                  <a:pt x="162355" y="134146"/>
                </a:lnTo>
                <a:lnTo>
                  <a:pt x="181227" y="134146"/>
                </a:lnTo>
                <a:lnTo>
                  <a:pt x="181227" y="4713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20882" y="6564752"/>
            <a:ext cx="105713" cy="134146"/>
          </a:xfrm>
          <a:custGeom>
            <a:avLst/>
            <a:gdLst/>
            <a:ahLst/>
            <a:cxnLst/>
            <a:rect l="l" t="t" r="r" b="b"/>
            <a:pathLst>
              <a:path w="105713" h="134146">
                <a:moveTo>
                  <a:pt x="30200" y="104808"/>
                </a:moveTo>
                <a:lnTo>
                  <a:pt x="30200" y="39889"/>
                </a:lnTo>
                <a:lnTo>
                  <a:pt x="37756" y="0"/>
                </a:lnTo>
                <a:lnTo>
                  <a:pt x="29012" y="2876"/>
                </a:lnTo>
                <a:lnTo>
                  <a:pt x="15955" y="9864"/>
                </a:lnTo>
                <a:lnTo>
                  <a:pt x="6929" y="18965"/>
                </a:lnTo>
                <a:lnTo>
                  <a:pt x="1692" y="30180"/>
                </a:lnTo>
                <a:lnTo>
                  <a:pt x="0" y="43511"/>
                </a:lnTo>
                <a:lnTo>
                  <a:pt x="0" y="130521"/>
                </a:lnTo>
                <a:lnTo>
                  <a:pt x="3771" y="130521"/>
                </a:lnTo>
                <a:lnTo>
                  <a:pt x="3771" y="134146"/>
                </a:lnTo>
                <a:lnTo>
                  <a:pt x="56628" y="134146"/>
                </a:lnTo>
                <a:lnTo>
                  <a:pt x="67472" y="101586"/>
                </a:lnTo>
                <a:lnTo>
                  <a:pt x="52856" y="105143"/>
                </a:lnTo>
                <a:lnTo>
                  <a:pt x="30200" y="105143"/>
                </a:lnTo>
                <a:lnTo>
                  <a:pt x="30200" y="104808"/>
                </a:lnTo>
                <a:close/>
              </a:path>
              <a:path w="105713" h="134146">
                <a:moveTo>
                  <a:pt x="49084" y="29011"/>
                </a:moveTo>
                <a:lnTo>
                  <a:pt x="75513" y="29011"/>
                </a:lnTo>
                <a:lnTo>
                  <a:pt x="75513" y="83389"/>
                </a:lnTo>
                <a:lnTo>
                  <a:pt x="74683" y="90917"/>
                </a:lnTo>
                <a:lnTo>
                  <a:pt x="67472" y="101586"/>
                </a:lnTo>
                <a:lnTo>
                  <a:pt x="56628" y="134146"/>
                </a:lnTo>
                <a:lnTo>
                  <a:pt x="58344" y="134089"/>
                </a:lnTo>
                <a:lnTo>
                  <a:pt x="70883" y="131575"/>
                </a:lnTo>
                <a:lnTo>
                  <a:pt x="83057" y="126896"/>
                </a:lnTo>
                <a:lnTo>
                  <a:pt x="86841" y="130521"/>
                </a:lnTo>
                <a:lnTo>
                  <a:pt x="90613" y="134146"/>
                </a:lnTo>
                <a:lnTo>
                  <a:pt x="105713" y="134146"/>
                </a:lnTo>
                <a:lnTo>
                  <a:pt x="105713" y="0"/>
                </a:lnTo>
                <a:lnTo>
                  <a:pt x="37756" y="0"/>
                </a:lnTo>
                <a:lnTo>
                  <a:pt x="30200" y="39889"/>
                </a:lnTo>
                <a:lnTo>
                  <a:pt x="33972" y="36255"/>
                </a:lnTo>
                <a:lnTo>
                  <a:pt x="33972" y="32633"/>
                </a:lnTo>
                <a:lnTo>
                  <a:pt x="41528" y="29011"/>
                </a:lnTo>
                <a:lnTo>
                  <a:pt x="49084" y="29011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45481" y="6506753"/>
            <a:ext cx="71728" cy="192145"/>
          </a:xfrm>
          <a:custGeom>
            <a:avLst/>
            <a:gdLst/>
            <a:ahLst/>
            <a:cxnLst/>
            <a:rect l="l" t="t" r="r" b="b"/>
            <a:pathLst>
              <a:path w="71728" h="192145">
                <a:moveTo>
                  <a:pt x="30748" y="83376"/>
                </a:moveTo>
                <a:lnTo>
                  <a:pt x="67956" y="83376"/>
                </a:lnTo>
                <a:lnTo>
                  <a:pt x="67956" y="76132"/>
                </a:lnTo>
                <a:lnTo>
                  <a:pt x="67463" y="70285"/>
                </a:lnTo>
                <a:lnTo>
                  <a:pt x="61544" y="60551"/>
                </a:lnTo>
                <a:lnTo>
                  <a:pt x="45300" y="54376"/>
                </a:lnTo>
                <a:lnTo>
                  <a:pt x="30200" y="54376"/>
                </a:lnTo>
                <a:lnTo>
                  <a:pt x="30200" y="14499"/>
                </a:lnTo>
                <a:lnTo>
                  <a:pt x="29534" y="12748"/>
                </a:lnTo>
                <a:lnTo>
                  <a:pt x="21065" y="2804"/>
                </a:lnTo>
                <a:lnTo>
                  <a:pt x="7543" y="0"/>
                </a:lnTo>
                <a:lnTo>
                  <a:pt x="0" y="0"/>
                </a:lnTo>
                <a:lnTo>
                  <a:pt x="0" y="155890"/>
                </a:lnTo>
                <a:lnTo>
                  <a:pt x="3771" y="159516"/>
                </a:lnTo>
                <a:lnTo>
                  <a:pt x="3771" y="163141"/>
                </a:lnTo>
                <a:lnTo>
                  <a:pt x="6512" y="168805"/>
                </a:lnTo>
                <a:lnTo>
                  <a:pt x="13915" y="178656"/>
                </a:lnTo>
                <a:lnTo>
                  <a:pt x="23940" y="185989"/>
                </a:lnTo>
                <a:lnTo>
                  <a:pt x="36838" y="190566"/>
                </a:lnTo>
                <a:lnTo>
                  <a:pt x="52856" y="192145"/>
                </a:lnTo>
                <a:lnTo>
                  <a:pt x="67956" y="192145"/>
                </a:lnTo>
                <a:lnTo>
                  <a:pt x="71728" y="188520"/>
                </a:lnTo>
                <a:lnTo>
                  <a:pt x="71728" y="174018"/>
                </a:lnTo>
                <a:lnTo>
                  <a:pt x="67956" y="170393"/>
                </a:lnTo>
                <a:lnTo>
                  <a:pt x="64185" y="166767"/>
                </a:lnTo>
                <a:lnTo>
                  <a:pt x="60400" y="163141"/>
                </a:lnTo>
                <a:lnTo>
                  <a:pt x="49072" y="163141"/>
                </a:lnTo>
                <a:lnTo>
                  <a:pt x="45300" y="159516"/>
                </a:lnTo>
                <a:lnTo>
                  <a:pt x="41528" y="159516"/>
                </a:lnTo>
                <a:lnTo>
                  <a:pt x="33972" y="155890"/>
                </a:lnTo>
                <a:lnTo>
                  <a:pt x="30200" y="152265"/>
                </a:lnTo>
                <a:lnTo>
                  <a:pt x="30200" y="83376"/>
                </a:lnTo>
                <a:lnTo>
                  <a:pt x="30748" y="83376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28538" y="6506753"/>
            <a:ext cx="71741" cy="192145"/>
          </a:xfrm>
          <a:custGeom>
            <a:avLst/>
            <a:gdLst/>
            <a:ahLst/>
            <a:cxnLst/>
            <a:rect l="l" t="t" r="r" b="b"/>
            <a:pathLst>
              <a:path w="71741" h="192145">
                <a:moveTo>
                  <a:pt x="71741" y="170393"/>
                </a:moveTo>
                <a:lnTo>
                  <a:pt x="67956" y="166767"/>
                </a:lnTo>
                <a:lnTo>
                  <a:pt x="64185" y="163141"/>
                </a:lnTo>
                <a:lnTo>
                  <a:pt x="49084" y="163141"/>
                </a:lnTo>
                <a:lnTo>
                  <a:pt x="45313" y="159516"/>
                </a:lnTo>
                <a:lnTo>
                  <a:pt x="41528" y="159516"/>
                </a:lnTo>
                <a:lnTo>
                  <a:pt x="33984" y="155890"/>
                </a:lnTo>
                <a:lnTo>
                  <a:pt x="33984" y="83376"/>
                </a:lnTo>
                <a:lnTo>
                  <a:pt x="67956" y="83376"/>
                </a:lnTo>
                <a:lnTo>
                  <a:pt x="67956" y="76132"/>
                </a:lnTo>
                <a:lnTo>
                  <a:pt x="67464" y="70292"/>
                </a:lnTo>
                <a:lnTo>
                  <a:pt x="61550" y="60553"/>
                </a:lnTo>
                <a:lnTo>
                  <a:pt x="45313" y="54376"/>
                </a:lnTo>
                <a:lnTo>
                  <a:pt x="33984" y="54376"/>
                </a:lnTo>
                <a:lnTo>
                  <a:pt x="33984" y="18121"/>
                </a:lnTo>
                <a:lnTo>
                  <a:pt x="30200" y="14499"/>
                </a:lnTo>
                <a:lnTo>
                  <a:pt x="26428" y="3621"/>
                </a:lnTo>
                <a:lnTo>
                  <a:pt x="18884" y="0"/>
                </a:lnTo>
                <a:lnTo>
                  <a:pt x="0" y="0"/>
                </a:lnTo>
                <a:lnTo>
                  <a:pt x="0" y="148639"/>
                </a:lnTo>
                <a:lnTo>
                  <a:pt x="3771" y="155890"/>
                </a:lnTo>
                <a:lnTo>
                  <a:pt x="3771" y="163141"/>
                </a:lnTo>
                <a:lnTo>
                  <a:pt x="7614" y="168805"/>
                </a:lnTo>
                <a:lnTo>
                  <a:pt x="16429" y="178656"/>
                </a:lnTo>
                <a:lnTo>
                  <a:pt x="26740" y="185989"/>
                </a:lnTo>
                <a:lnTo>
                  <a:pt x="38799" y="190566"/>
                </a:lnTo>
                <a:lnTo>
                  <a:pt x="52856" y="192145"/>
                </a:lnTo>
                <a:lnTo>
                  <a:pt x="71741" y="192145"/>
                </a:lnTo>
                <a:lnTo>
                  <a:pt x="71741" y="17039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11608" y="6564752"/>
            <a:ext cx="105700" cy="134146"/>
          </a:xfrm>
          <a:custGeom>
            <a:avLst/>
            <a:gdLst/>
            <a:ahLst/>
            <a:cxnLst/>
            <a:rect l="l" t="t" r="r" b="b"/>
            <a:pathLst>
              <a:path w="105700" h="134146">
                <a:moveTo>
                  <a:pt x="30136" y="47133"/>
                </a:moveTo>
                <a:lnTo>
                  <a:pt x="30136" y="36255"/>
                </a:lnTo>
                <a:lnTo>
                  <a:pt x="33959" y="32633"/>
                </a:lnTo>
                <a:lnTo>
                  <a:pt x="41477" y="29011"/>
                </a:lnTo>
                <a:lnTo>
                  <a:pt x="64159" y="29011"/>
                </a:lnTo>
                <a:lnTo>
                  <a:pt x="71677" y="32633"/>
                </a:lnTo>
                <a:lnTo>
                  <a:pt x="75500" y="36255"/>
                </a:lnTo>
                <a:lnTo>
                  <a:pt x="75500" y="50755"/>
                </a:lnTo>
                <a:lnTo>
                  <a:pt x="37558" y="79764"/>
                </a:lnTo>
                <a:lnTo>
                  <a:pt x="90664" y="79764"/>
                </a:lnTo>
                <a:lnTo>
                  <a:pt x="101878" y="76138"/>
                </a:lnTo>
                <a:lnTo>
                  <a:pt x="105700" y="68887"/>
                </a:lnTo>
                <a:lnTo>
                  <a:pt x="105700" y="32633"/>
                </a:lnTo>
                <a:lnTo>
                  <a:pt x="101878" y="29011"/>
                </a:lnTo>
                <a:lnTo>
                  <a:pt x="95002" y="15457"/>
                </a:lnTo>
                <a:lnTo>
                  <a:pt x="85522" y="6410"/>
                </a:lnTo>
                <a:lnTo>
                  <a:pt x="73892" y="1487"/>
                </a:lnTo>
                <a:lnTo>
                  <a:pt x="60464" y="0"/>
                </a:lnTo>
                <a:lnTo>
                  <a:pt x="33959" y="0"/>
                </a:lnTo>
                <a:lnTo>
                  <a:pt x="30136" y="3634"/>
                </a:lnTo>
                <a:lnTo>
                  <a:pt x="30136" y="47133"/>
                </a:lnTo>
                <a:close/>
              </a:path>
              <a:path w="105700" h="134146">
                <a:moveTo>
                  <a:pt x="56641" y="134146"/>
                </a:moveTo>
                <a:lnTo>
                  <a:pt x="105700" y="134146"/>
                </a:lnTo>
                <a:lnTo>
                  <a:pt x="105700" y="119645"/>
                </a:lnTo>
                <a:lnTo>
                  <a:pt x="101878" y="108768"/>
                </a:lnTo>
                <a:lnTo>
                  <a:pt x="94359" y="105143"/>
                </a:lnTo>
                <a:lnTo>
                  <a:pt x="45300" y="105143"/>
                </a:lnTo>
                <a:lnTo>
                  <a:pt x="41477" y="101517"/>
                </a:lnTo>
                <a:lnTo>
                  <a:pt x="37782" y="101517"/>
                </a:lnTo>
                <a:lnTo>
                  <a:pt x="33959" y="97892"/>
                </a:lnTo>
                <a:lnTo>
                  <a:pt x="30136" y="94266"/>
                </a:lnTo>
                <a:lnTo>
                  <a:pt x="30136" y="79764"/>
                </a:lnTo>
                <a:lnTo>
                  <a:pt x="37558" y="79764"/>
                </a:lnTo>
                <a:lnTo>
                  <a:pt x="75500" y="50755"/>
                </a:lnTo>
                <a:lnTo>
                  <a:pt x="30136" y="50755"/>
                </a:lnTo>
                <a:lnTo>
                  <a:pt x="30136" y="3634"/>
                </a:lnTo>
                <a:lnTo>
                  <a:pt x="25149" y="5814"/>
                </a:lnTo>
                <a:lnTo>
                  <a:pt x="14552" y="12893"/>
                </a:lnTo>
                <a:lnTo>
                  <a:pt x="6647" y="22573"/>
                </a:lnTo>
                <a:lnTo>
                  <a:pt x="1706" y="35108"/>
                </a:lnTo>
                <a:lnTo>
                  <a:pt x="0" y="50755"/>
                </a:lnTo>
                <a:lnTo>
                  <a:pt x="0" y="94266"/>
                </a:lnTo>
                <a:lnTo>
                  <a:pt x="3771" y="101517"/>
                </a:lnTo>
                <a:lnTo>
                  <a:pt x="3771" y="108768"/>
                </a:lnTo>
                <a:lnTo>
                  <a:pt x="8535" y="114376"/>
                </a:lnTo>
                <a:lnTo>
                  <a:pt x="17376" y="122363"/>
                </a:lnTo>
                <a:lnTo>
                  <a:pt x="28025" y="128614"/>
                </a:lnTo>
                <a:lnTo>
                  <a:pt x="40956" y="132689"/>
                </a:lnTo>
                <a:lnTo>
                  <a:pt x="56641" y="134146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36168" y="6564752"/>
            <a:ext cx="64223" cy="134146"/>
          </a:xfrm>
          <a:custGeom>
            <a:avLst/>
            <a:gdLst/>
            <a:ahLst/>
            <a:cxnLst/>
            <a:rect l="l" t="t" r="r" b="b"/>
            <a:pathLst>
              <a:path w="64223" h="134146">
                <a:moveTo>
                  <a:pt x="0" y="36089"/>
                </a:moveTo>
                <a:lnTo>
                  <a:pt x="0" y="119645"/>
                </a:lnTo>
                <a:lnTo>
                  <a:pt x="683" y="120873"/>
                </a:lnTo>
                <a:lnTo>
                  <a:pt x="9170" y="130066"/>
                </a:lnTo>
                <a:lnTo>
                  <a:pt x="22682" y="134146"/>
                </a:lnTo>
                <a:lnTo>
                  <a:pt x="26504" y="134146"/>
                </a:lnTo>
                <a:lnTo>
                  <a:pt x="30200" y="130521"/>
                </a:lnTo>
                <a:lnTo>
                  <a:pt x="30200" y="39889"/>
                </a:lnTo>
                <a:lnTo>
                  <a:pt x="34023" y="36255"/>
                </a:lnTo>
                <a:lnTo>
                  <a:pt x="34023" y="32633"/>
                </a:lnTo>
                <a:lnTo>
                  <a:pt x="37845" y="32633"/>
                </a:lnTo>
                <a:lnTo>
                  <a:pt x="41541" y="29011"/>
                </a:lnTo>
                <a:lnTo>
                  <a:pt x="50813" y="26197"/>
                </a:lnTo>
                <a:lnTo>
                  <a:pt x="61610" y="17099"/>
                </a:lnTo>
                <a:lnTo>
                  <a:pt x="64223" y="7255"/>
                </a:lnTo>
                <a:lnTo>
                  <a:pt x="64223" y="0"/>
                </a:lnTo>
                <a:lnTo>
                  <a:pt x="30200" y="0"/>
                </a:lnTo>
                <a:lnTo>
                  <a:pt x="22682" y="3634"/>
                </a:lnTo>
                <a:lnTo>
                  <a:pt x="18859" y="0"/>
                </a:lnTo>
                <a:lnTo>
                  <a:pt x="0" y="0"/>
                </a:lnTo>
                <a:lnTo>
                  <a:pt x="0" y="3608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85227" y="6673521"/>
            <a:ext cx="41541" cy="47130"/>
          </a:xfrm>
          <a:custGeom>
            <a:avLst/>
            <a:gdLst/>
            <a:ahLst/>
            <a:cxnLst/>
            <a:rect l="l" t="t" r="r" b="b"/>
            <a:pathLst>
              <a:path w="41541" h="47130">
                <a:moveTo>
                  <a:pt x="18986" y="47130"/>
                </a:moveTo>
                <a:lnTo>
                  <a:pt x="22682" y="43505"/>
                </a:lnTo>
                <a:lnTo>
                  <a:pt x="26504" y="43505"/>
                </a:lnTo>
                <a:lnTo>
                  <a:pt x="30799" y="41593"/>
                </a:lnTo>
                <a:lnTo>
                  <a:pt x="39171" y="31596"/>
                </a:lnTo>
                <a:lnTo>
                  <a:pt x="41541" y="18127"/>
                </a:lnTo>
                <a:lnTo>
                  <a:pt x="41541" y="10876"/>
                </a:lnTo>
                <a:lnTo>
                  <a:pt x="37845" y="3625"/>
                </a:lnTo>
                <a:lnTo>
                  <a:pt x="30200" y="0"/>
                </a:lnTo>
                <a:lnTo>
                  <a:pt x="15163" y="0"/>
                </a:lnTo>
                <a:lnTo>
                  <a:pt x="11341" y="3625"/>
                </a:lnTo>
                <a:lnTo>
                  <a:pt x="11341" y="21753"/>
                </a:lnTo>
                <a:lnTo>
                  <a:pt x="7645" y="25377"/>
                </a:lnTo>
                <a:lnTo>
                  <a:pt x="0" y="29003"/>
                </a:lnTo>
                <a:lnTo>
                  <a:pt x="0" y="47130"/>
                </a:lnTo>
                <a:lnTo>
                  <a:pt x="18986" y="47130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36726" y="656475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30200" y="54389"/>
                </a:moveTo>
                <a:lnTo>
                  <a:pt x="34023" y="39889"/>
                </a:lnTo>
                <a:lnTo>
                  <a:pt x="34023" y="32633"/>
                </a:lnTo>
                <a:lnTo>
                  <a:pt x="41541" y="29011"/>
                </a:lnTo>
                <a:lnTo>
                  <a:pt x="105764" y="29011"/>
                </a:lnTo>
                <a:lnTo>
                  <a:pt x="105764" y="10877"/>
                </a:lnTo>
                <a:lnTo>
                  <a:pt x="101941" y="3634"/>
                </a:lnTo>
                <a:lnTo>
                  <a:pt x="94423" y="0"/>
                </a:lnTo>
                <a:lnTo>
                  <a:pt x="34023" y="0"/>
                </a:lnTo>
                <a:lnTo>
                  <a:pt x="26377" y="3634"/>
                </a:lnTo>
                <a:lnTo>
                  <a:pt x="15872" y="10461"/>
                </a:lnTo>
                <a:lnTo>
                  <a:pt x="7530" y="19972"/>
                </a:lnTo>
                <a:lnTo>
                  <a:pt x="2001" y="32196"/>
                </a:lnTo>
                <a:lnTo>
                  <a:pt x="0" y="47133"/>
                </a:lnTo>
                <a:lnTo>
                  <a:pt x="0" y="90640"/>
                </a:lnTo>
                <a:lnTo>
                  <a:pt x="3822" y="97892"/>
                </a:lnTo>
                <a:lnTo>
                  <a:pt x="3822" y="105143"/>
                </a:lnTo>
                <a:lnTo>
                  <a:pt x="5714" y="108048"/>
                </a:lnTo>
                <a:lnTo>
                  <a:pt x="14664" y="119035"/>
                </a:lnTo>
                <a:lnTo>
                  <a:pt x="24865" y="127239"/>
                </a:lnTo>
                <a:lnTo>
                  <a:pt x="36326" y="132371"/>
                </a:lnTo>
                <a:lnTo>
                  <a:pt x="49059" y="134146"/>
                </a:lnTo>
                <a:lnTo>
                  <a:pt x="105764" y="134146"/>
                </a:lnTo>
                <a:lnTo>
                  <a:pt x="105754" y="122630"/>
                </a:lnTo>
                <a:lnTo>
                  <a:pt x="101722" y="111174"/>
                </a:lnTo>
                <a:lnTo>
                  <a:pt x="86905" y="105143"/>
                </a:lnTo>
                <a:lnTo>
                  <a:pt x="49059" y="105143"/>
                </a:lnTo>
                <a:lnTo>
                  <a:pt x="45364" y="101517"/>
                </a:lnTo>
                <a:lnTo>
                  <a:pt x="41541" y="101517"/>
                </a:lnTo>
                <a:lnTo>
                  <a:pt x="34023" y="97892"/>
                </a:lnTo>
                <a:lnTo>
                  <a:pt x="30200" y="90640"/>
                </a:lnTo>
                <a:lnTo>
                  <a:pt x="30200" y="5438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57527" y="656475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30200" y="39889"/>
                </a:moveTo>
                <a:lnTo>
                  <a:pt x="30200" y="36255"/>
                </a:lnTo>
                <a:lnTo>
                  <a:pt x="34023" y="29011"/>
                </a:lnTo>
                <a:lnTo>
                  <a:pt x="64223" y="29011"/>
                </a:lnTo>
                <a:lnTo>
                  <a:pt x="71741" y="32633"/>
                </a:lnTo>
                <a:lnTo>
                  <a:pt x="75564" y="36255"/>
                </a:lnTo>
                <a:lnTo>
                  <a:pt x="75564" y="87015"/>
                </a:lnTo>
                <a:lnTo>
                  <a:pt x="71741" y="90640"/>
                </a:lnTo>
                <a:lnTo>
                  <a:pt x="71741" y="130521"/>
                </a:lnTo>
                <a:lnTo>
                  <a:pt x="79780" y="127274"/>
                </a:lnTo>
                <a:lnTo>
                  <a:pt x="91148" y="119449"/>
                </a:lnTo>
                <a:lnTo>
                  <a:pt x="99268" y="109223"/>
                </a:lnTo>
                <a:lnTo>
                  <a:pt x="104140" y="97052"/>
                </a:lnTo>
                <a:lnTo>
                  <a:pt x="105764" y="83389"/>
                </a:lnTo>
                <a:lnTo>
                  <a:pt x="105764" y="50755"/>
                </a:lnTo>
                <a:lnTo>
                  <a:pt x="105513" y="45807"/>
                </a:lnTo>
                <a:lnTo>
                  <a:pt x="102713" y="32659"/>
                </a:lnTo>
                <a:lnTo>
                  <a:pt x="98246" y="21755"/>
                </a:lnTo>
                <a:lnTo>
                  <a:pt x="89314" y="12478"/>
                </a:lnTo>
                <a:lnTo>
                  <a:pt x="78603" y="5546"/>
                </a:lnTo>
                <a:lnTo>
                  <a:pt x="66455" y="1386"/>
                </a:lnTo>
                <a:lnTo>
                  <a:pt x="52882" y="0"/>
                </a:lnTo>
                <a:lnTo>
                  <a:pt x="30200" y="0"/>
                </a:lnTo>
                <a:lnTo>
                  <a:pt x="24288" y="3114"/>
                </a:lnTo>
                <a:lnTo>
                  <a:pt x="30200" y="87015"/>
                </a:lnTo>
                <a:lnTo>
                  <a:pt x="30200" y="39889"/>
                </a:lnTo>
                <a:close/>
              </a:path>
              <a:path w="105764" h="134146">
                <a:moveTo>
                  <a:pt x="1250" y="33403"/>
                </a:moveTo>
                <a:lnTo>
                  <a:pt x="0" y="47133"/>
                </a:lnTo>
                <a:lnTo>
                  <a:pt x="0" y="97892"/>
                </a:lnTo>
                <a:lnTo>
                  <a:pt x="3822" y="105143"/>
                </a:lnTo>
                <a:lnTo>
                  <a:pt x="10766" y="117236"/>
                </a:lnTo>
                <a:lnTo>
                  <a:pt x="20283" y="126402"/>
                </a:lnTo>
                <a:lnTo>
                  <a:pt x="31940" y="132153"/>
                </a:lnTo>
                <a:lnTo>
                  <a:pt x="45364" y="134146"/>
                </a:lnTo>
                <a:lnTo>
                  <a:pt x="64223" y="134146"/>
                </a:lnTo>
                <a:lnTo>
                  <a:pt x="68046" y="130521"/>
                </a:lnTo>
                <a:lnTo>
                  <a:pt x="71741" y="130521"/>
                </a:lnTo>
                <a:lnTo>
                  <a:pt x="71741" y="94266"/>
                </a:lnTo>
                <a:lnTo>
                  <a:pt x="68046" y="101517"/>
                </a:lnTo>
                <a:lnTo>
                  <a:pt x="64223" y="105143"/>
                </a:lnTo>
                <a:lnTo>
                  <a:pt x="47779" y="105124"/>
                </a:lnTo>
                <a:lnTo>
                  <a:pt x="33749" y="99878"/>
                </a:lnTo>
                <a:lnTo>
                  <a:pt x="30200" y="87015"/>
                </a:lnTo>
                <a:lnTo>
                  <a:pt x="24288" y="3114"/>
                </a:lnTo>
                <a:lnTo>
                  <a:pt x="12858" y="11649"/>
                </a:lnTo>
                <a:lnTo>
                  <a:pt x="5357" y="21660"/>
                </a:lnTo>
                <a:lnTo>
                  <a:pt x="1250" y="3340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82151" y="656475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30200" y="14499"/>
                </a:moveTo>
                <a:lnTo>
                  <a:pt x="26377" y="3634"/>
                </a:lnTo>
                <a:lnTo>
                  <a:pt x="18859" y="0"/>
                </a:lnTo>
                <a:lnTo>
                  <a:pt x="0" y="0"/>
                </a:lnTo>
                <a:lnTo>
                  <a:pt x="0" y="101517"/>
                </a:lnTo>
                <a:lnTo>
                  <a:pt x="5225" y="112338"/>
                </a:lnTo>
                <a:lnTo>
                  <a:pt x="13603" y="121879"/>
                </a:lnTo>
                <a:lnTo>
                  <a:pt x="24464" y="128694"/>
                </a:lnTo>
                <a:lnTo>
                  <a:pt x="37620" y="132783"/>
                </a:lnTo>
                <a:lnTo>
                  <a:pt x="52882" y="134146"/>
                </a:lnTo>
                <a:lnTo>
                  <a:pt x="55257" y="134091"/>
                </a:lnTo>
                <a:lnTo>
                  <a:pt x="68406" y="131582"/>
                </a:lnTo>
                <a:lnTo>
                  <a:pt x="79259" y="126896"/>
                </a:lnTo>
                <a:lnTo>
                  <a:pt x="83082" y="130521"/>
                </a:lnTo>
                <a:lnTo>
                  <a:pt x="90600" y="134146"/>
                </a:lnTo>
                <a:lnTo>
                  <a:pt x="101941" y="134146"/>
                </a:lnTo>
                <a:lnTo>
                  <a:pt x="101941" y="130521"/>
                </a:lnTo>
                <a:lnTo>
                  <a:pt x="105764" y="130521"/>
                </a:lnTo>
                <a:lnTo>
                  <a:pt x="105764" y="18133"/>
                </a:lnTo>
                <a:lnTo>
                  <a:pt x="103995" y="13179"/>
                </a:lnTo>
                <a:lnTo>
                  <a:pt x="94191" y="2690"/>
                </a:lnTo>
                <a:lnTo>
                  <a:pt x="83082" y="0"/>
                </a:lnTo>
                <a:lnTo>
                  <a:pt x="71741" y="0"/>
                </a:lnTo>
                <a:lnTo>
                  <a:pt x="71696" y="89881"/>
                </a:lnTo>
                <a:lnTo>
                  <a:pt x="67702" y="100114"/>
                </a:lnTo>
                <a:lnTo>
                  <a:pt x="49059" y="105143"/>
                </a:lnTo>
                <a:lnTo>
                  <a:pt x="44202" y="104841"/>
                </a:lnTo>
                <a:lnTo>
                  <a:pt x="33066" y="98348"/>
                </a:lnTo>
                <a:lnTo>
                  <a:pt x="30200" y="83389"/>
                </a:lnTo>
                <a:lnTo>
                  <a:pt x="30200" y="1449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02952" y="656475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105764" y="29011"/>
                </a:moveTo>
                <a:lnTo>
                  <a:pt x="101941" y="21755"/>
                </a:lnTo>
                <a:lnTo>
                  <a:pt x="95512" y="14363"/>
                </a:lnTo>
                <a:lnTo>
                  <a:pt x="85623" y="6384"/>
                </a:lnTo>
                <a:lnTo>
                  <a:pt x="74218" y="1596"/>
                </a:lnTo>
                <a:lnTo>
                  <a:pt x="60400" y="0"/>
                </a:lnTo>
                <a:lnTo>
                  <a:pt x="34023" y="0"/>
                </a:lnTo>
                <a:lnTo>
                  <a:pt x="26504" y="3634"/>
                </a:lnTo>
                <a:lnTo>
                  <a:pt x="22682" y="0"/>
                </a:lnTo>
                <a:lnTo>
                  <a:pt x="0" y="0"/>
                </a:lnTo>
                <a:lnTo>
                  <a:pt x="0" y="112394"/>
                </a:lnTo>
                <a:lnTo>
                  <a:pt x="500" y="116888"/>
                </a:lnTo>
                <a:lnTo>
                  <a:pt x="6444" y="126917"/>
                </a:lnTo>
                <a:lnTo>
                  <a:pt x="22682" y="134146"/>
                </a:lnTo>
                <a:lnTo>
                  <a:pt x="30200" y="134146"/>
                </a:lnTo>
                <a:lnTo>
                  <a:pt x="30200" y="130521"/>
                </a:lnTo>
                <a:lnTo>
                  <a:pt x="34023" y="130521"/>
                </a:lnTo>
                <a:lnTo>
                  <a:pt x="34032" y="45905"/>
                </a:lnTo>
                <a:lnTo>
                  <a:pt x="38015" y="32404"/>
                </a:lnTo>
                <a:lnTo>
                  <a:pt x="52882" y="29011"/>
                </a:lnTo>
                <a:lnTo>
                  <a:pt x="67918" y="29011"/>
                </a:lnTo>
                <a:lnTo>
                  <a:pt x="75564" y="32633"/>
                </a:lnTo>
                <a:lnTo>
                  <a:pt x="75564" y="112394"/>
                </a:lnTo>
                <a:lnTo>
                  <a:pt x="79259" y="116019"/>
                </a:lnTo>
                <a:lnTo>
                  <a:pt x="79618" y="119927"/>
                </a:lnTo>
                <a:lnTo>
                  <a:pt x="86474" y="130288"/>
                </a:lnTo>
                <a:lnTo>
                  <a:pt x="101941" y="134146"/>
                </a:lnTo>
                <a:lnTo>
                  <a:pt x="105764" y="134146"/>
                </a:lnTo>
                <a:lnTo>
                  <a:pt x="105764" y="29011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27576" y="6506753"/>
            <a:ext cx="71741" cy="192145"/>
          </a:xfrm>
          <a:custGeom>
            <a:avLst/>
            <a:gdLst/>
            <a:ahLst/>
            <a:cxnLst/>
            <a:rect l="l" t="t" r="r" b="b"/>
            <a:pathLst>
              <a:path w="71741" h="192145">
                <a:moveTo>
                  <a:pt x="67918" y="79754"/>
                </a:moveTo>
                <a:lnTo>
                  <a:pt x="67918" y="76132"/>
                </a:lnTo>
                <a:lnTo>
                  <a:pt x="67428" y="70272"/>
                </a:lnTo>
                <a:lnTo>
                  <a:pt x="61527" y="60546"/>
                </a:lnTo>
                <a:lnTo>
                  <a:pt x="45236" y="54376"/>
                </a:lnTo>
                <a:lnTo>
                  <a:pt x="34023" y="54376"/>
                </a:lnTo>
                <a:lnTo>
                  <a:pt x="34023" y="18121"/>
                </a:lnTo>
                <a:lnTo>
                  <a:pt x="30200" y="14499"/>
                </a:lnTo>
                <a:lnTo>
                  <a:pt x="29517" y="12725"/>
                </a:lnTo>
                <a:lnTo>
                  <a:pt x="21029" y="2799"/>
                </a:lnTo>
                <a:lnTo>
                  <a:pt x="7518" y="0"/>
                </a:lnTo>
                <a:lnTo>
                  <a:pt x="0" y="0"/>
                </a:lnTo>
                <a:lnTo>
                  <a:pt x="0" y="148639"/>
                </a:lnTo>
                <a:lnTo>
                  <a:pt x="3822" y="155890"/>
                </a:lnTo>
                <a:lnTo>
                  <a:pt x="3822" y="163141"/>
                </a:lnTo>
                <a:lnTo>
                  <a:pt x="7621" y="168788"/>
                </a:lnTo>
                <a:lnTo>
                  <a:pt x="16406" y="178646"/>
                </a:lnTo>
                <a:lnTo>
                  <a:pt x="26719" y="185985"/>
                </a:lnTo>
                <a:lnTo>
                  <a:pt x="38799" y="190565"/>
                </a:lnTo>
                <a:lnTo>
                  <a:pt x="52882" y="192145"/>
                </a:lnTo>
                <a:lnTo>
                  <a:pt x="71741" y="192145"/>
                </a:lnTo>
                <a:lnTo>
                  <a:pt x="71741" y="174018"/>
                </a:lnTo>
                <a:lnTo>
                  <a:pt x="67918" y="170393"/>
                </a:lnTo>
                <a:lnTo>
                  <a:pt x="67918" y="166767"/>
                </a:lnTo>
                <a:lnTo>
                  <a:pt x="64223" y="163141"/>
                </a:lnTo>
                <a:lnTo>
                  <a:pt x="49059" y="163141"/>
                </a:lnTo>
                <a:lnTo>
                  <a:pt x="45236" y="159516"/>
                </a:lnTo>
                <a:lnTo>
                  <a:pt x="41541" y="159516"/>
                </a:lnTo>
                <a:lnTo>
                  <a:pt x="34023" y="155890"/>
                </a:lnTo>
                <a:lnTo>
                  <a:pt x="34023" y="83376"/>
                </a:lnTo>
                <a:lnTo>
                  <a:pt x="67918" y="83376"/>
                </a:lnTo>
                <a:lnTo>
                  <a:pt x="67918" y="79754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18177" y="6666270"/>
            <a:ext cx="30200" cy="32628"/>
          </a:xfrm>
          <a:custGeom>
            <a:avLst/>
            <a:gdLst/>
            <a:ahLst/>
            <a:cxnLst/>
            <a:rect l="l" t="t" r="r" b="b"/>
            <a:pathLst>
              <a:path w="30200" h="32628">
                <a:moveTo>
                  <a:pt x="30173" y="29029"/>
                </a:moveTo>
                <a:lnTo>
                  <a:pt x="30173" y="0"/>
                </a:lnTo>
                <a:lnTo>
                  <a:pt x="3822" y="0"/>
                </a:lnTo>
                <a:lnTo>
                  <a:pt x="0" y="3625"/>
                </a:lnTo>
                <a:lnTo>
                  <a:pt x="0" y="21753"/>
                </a:lnTo>
                <a:lnTo>
                  <a:pt x="3822" y="29004"/>
                </a:lnTo>
                <a:lnTo>
                  <a:pt x="7518" y="32628"/>
                </a:lnTo>
                <a:lnTo>
                  <a:pt x="26377" y="32628"/>
                </a:lnTo>
                <a:lnTo>
                  <a:pt x="30173" y="2902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92934" y="656475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52882" y="105143"/>
                </a:moveTo>
                <a:lnTo>
                  <a:pt x="45364" y="105143"/>
                </a:lnTo>
                <a:lnTo>
                  <a:pt x="41541" y="101517"/>
                </a:lnTo>
                <a:lnTo>
                  <a:pt x="37718" y="101517"/>
                </a:lnTo>
                <a:lnTo>
                  <a:pt x="34023" y="97892"/>
                </a:lnTo>
                <a:lnTo>
                  <a:pt x="30200" y="94266"/>
                </a:lnTo>
                <a:lnTo>
                  <a:pt x="30200" y="79764"/>
                </a:lnTo>
                <a:lnTo>
                  <a:pt x="37622" y="79764"/>
                </a:lnTo>
                <a:lnTo>
                  <a:pt x="75564" y="50755"/>
                </a:lnTo>
                <a:lnTo>
                  <a:pt x="30200" y="50755"/>
                </a:lnTo>
                <a:lnTo>
                  <a:pt x="30200" y="3634"/>
                </a:lnTo>
                <a:lnTo>
                  <a:pt x="24298" y="5829"/>
                </a:lnTo>
                <a:lnTo>
                  <a:pt x="12863" y="12908"/>
                </a:lnTo>
                <a:lnTo>
                  <a:pt x="5360" y="22586"/>
                </a:lnTo>
                <a:lnTo>
                  <a:pt x="1250" y="35117"/>
                </a:lnTo>
                <a:lnTo>
                  <a:pt x="0" y="50755"/>
                </a:lnTo>
                <a:lnTo>
                  <a:pt x="0" y="101517"/>
                </a:lnTo>
                <a:lnTo>
                  <a:pt x="3822" y="108768"/>
                </a:lnTo>
                <a:lnTo>
                  <a:pt x="13869" y="121001"/>
                </a:lnTo>
                <a:lnTo>
                  <a:pt x="24747" y="127951"/>
                </a:lnTo>
                <a:lnTo>
                  <a:pt x="37934" y="132509"/>
                </a:lnTo>
                <a:lnTo>
                  <a:pt x="52882" y="134146"/>
                </a:lnTo>
                <a:lnTo>
                  <a:pt x="101941" y="134146"/>
                </a:lnTo>
                <a:lnTo>
                  <a:pt x="105764" y="130521"/>
                </a:lnTo>
                <a:lnTo>
                  <a:pt x="105764" y="119645"/>
                </a:lnTo>
                <a:lnTo>
                  <a:pt x="101941" y="108768"/>
                </a:lnTo>
                <a:lnTo>
                  <a:pt x="94423" y="105143"/>
                </a:lnTo>
                <a:lnTo>
                  <a:pt x="52882" y="105143"/>
                </a:lnTo>
                <a:close/>
              </a:path>
              <a:path w="105764" h="134146">
                <a:moveTo>
                  <a:pt x="30200" y="47133"/>
                </a:moveTo>
                <a:lnTo>
                  <a:pt x="30200" y="36255"/>
                </a:lnTo>
                <a:lnTo>
                  <a:pt x="34023" y="32633"/>
                </a:lnTo>
                <a:lnTo>
                  <a:pt x="41541" y="29011"/>
                </a:lnTo>
                <a:lnTo>
                  <a:pt x="60400" y="29011"/>
                </a:lnTo>
                <a:lnTo>
                  <a:pt x="71741" y="32633"/>
                </a:lnTo>
                <a:lnTo>
                  <a:pt x="75564" y="36255"/>
                </a:lnTo>
                <a:lnTo>
                  <a:pt x="75564" y="50755"/>
                </a:lnTo>
                <a:lnTo>
                  <a:pt x="37622" y="79764"/>
                </a:lnTo>
                <a:lnTo>
                  <a:pt x="90600" y="79764"/>
                </a:lnTo>
                <a:lnTo>
                  <a:pt x="101941" y="76138"/>
                </a:lnTo>
                <a:lnTo>
                  <a:pt x="105764" y="68887"/>
                </a:lnTo>
                <a:lnTo>
                  <a:pt x="105764" y="32633"/>
                </a:lnTo>
                <a:lnTo>
                  <a:pt x="101941" y="29011"/>
                </a:lnTo>
                <a:lnTo>
                  <a:pt x="94995" y="15387"/>
                </a:lnTo>
                <a:lnTo>
                  <a:pt x="85478" y="6382"/>
                </a:lnTo>
                <a:lnTo>
                  <a:pt x="73822" y="1481"/>
                </a:lnTo>
                <a:lnTo>
                  <a:pt x="60400" y="0"/>
                </a:lnTo>
                <a:lnTo>
                  <a:pt x="34023" y="0"/>
                </a:lnTo>
                <a:lnTo>
                  <a:pt x="30200" y="3634"/>
                </a:lnTo>
                <a:lnTo>
                  <a:pt x="30200" y="4713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17557" y="6564752"/>
            <a:ext cx="105637" cy="134146"/>
          </a:xfrm>
          <a:custGeom>
            <a:avLst/>
            <a:gdLst/>
            <a:ahLst/>
            <a:cxnLst/>
            <a:rect l="l" t="t" r="r" b="b"/>
            <a:pathLst>
              <a:path w="105637" h="134146">
                <a:moveTo>
                  <a:pt x="41541" y="47133"/>
                </a:moveTo>
                <a:lnTo>
                  <a:pt x="33895" y="47133"/>
                </a:lnTo>
                <a:lnTo>
                  <a:pt x="30200" y="43511"/>
                </a:lnTo>
                <a:lnTo>
                  <a:pt x="30200" y="36255"/>
                </a:lnTo>
                <a:lnTo>
                  <a:pt x="33895" y="32633"/>
                </a:lnTo>
                <a:lnTo>
                  <a:pt x="41541" y="29011"/>
                </a:lnTo>
                <a:lnTo>
                  <a:pt x="90600" y="29011"/>
                </a:lnTo>
                <a:lnTo>
                  <a:pt x="98118" y="25377"/>
                </a:lnTo>
                <a:lnTo>
                  <a:pt x="105637" y="18133"/>
                </a:lnTo>
                <a:lnTo>
                  <a:pt x="105637" y="0"/>
                </a:lnTo>
                <a:lnTo>
                  <a:pt x="33895" y="0"/>
                </a:lnTo>
                <a:lnTo>
                  <a:pt x="26377" y="3634"/>
                </a:lnTo>
                <a:lnTo>
                  <a:pt x="18632" y="8544"/>
                </a:lnTo>
                <a:lnTo>
                  <a:pt x="7933" y="18066"/>
                </a:lnTo>
                <a:lnTo>
                  <a:pt x="1896" y="28350"/>
                </a:lnTo>
                <a:lnTo>
                  <a:pt x="0" y="39889"/>
                </a:lnTo>
                <a:lnTo>
                  <a:pt x="591" y="45221"/>
                </a:lnTo>
                <a:lnTo>
                  <a:pt x="5043" y="56414"/>
                </a:lnTo>
                <a:lnTo>
                  <a:pt x="15036" y="68887"/>
                </a:lnTo>
                <a:lnTo>
                  <a:pt x="28368" y="74942"/>
                </a:lnTo>
                <a:lnTo>
                  <a:pt x="41541" y="79764"/>
                </a:lnTo>
                <a:lnTo>
                  <a:pt x="64223" y="79764"/>
                </a:lnTo>
                <a:lnTo>
                  <a:pt x="71741" y="83389"/>
                </a:lnTo>
                <a:lnTo>
                  <a:pt x="75436" y="87015"/>
                </a:lnTo>
                <a:lnTo>
                  <a:pt x="75436" y="90640"/>
                </a:lnTo>
                <a:lnTo>
                  <a:pt x="71741" y="94266"/>
                </a:lnTo>
                <a:lnTo>
                  <a:pt x="71741" y="101517"/>
                </a:lnTo>
                <a:lnTo>
                  <a:pt x="64223" y="105143"/>
                </a:lnTo>
                <a:lnTo>
                  <a:pt x="22682" y="105143"/>
                </a:lnTo>
                <a:lnTo>
                  <a:pt x="16245" y="105626"/>
                </a:lnTo>
                <a:lnTo>
                  <a:pt x="3091" y="112888"/>
                </a:lnTo>
                <a:lnTo>
                  <a:pt x="0" y="123270"/>
                </a:lnTo>
                <a:lnTo>
                  <a:pt x="0" y="134146"/>
                </a:lnTo>
                <a:lnTo>
                  <a:pt x="64223" y="134146"/>
                </a:lnTo>
                <a:lnTo>
                  <a:pt x="71741" y="130521"/>
                </a:lnTo>
                <a:lnTo>
                  <a:pt x="79259" y="126896"/>
                </a:lnTo>
                <a:lnTo>
                  <a:pt x="85801" y="123162"/>
                </a:lnTo>
                <a:lnTo>
                  <a:pt x="96161" y="113969"/>
                </a:lnTo>
                <a:lnTo>
                  <a:pt x="103103" y="102799"/>
                </a:lnTo>
                <a:lnTo>
                  <a:pt x="105637" y="90640"/>
                </a:lnTo>
                <a:lnTo>
                  <a:pt x="104602" y="85299"/>
                </a:lnTo>
                <a:lnTo>
                  <a:pt x="98926" y="74105"/>
                </a:lnTo>
                <a:lnTo>
                  <a:pt x="90600" y="61632"/>
                </a:lnTo>
                <a:lnTo>
                  <a:pt x="86998" y="59377"/>
                </a:lnTo>
                <a:lnTo>
                  <a:pt x="74599" y="52912"/>
                </a:lnTo>
                <a:lnTo>
                  <a:pt x="64223" y="50755"/>
                </a:lnTo>
                <a:lnTo>
                  <a:pt x="41541" y="50755"/>
                </a:lnTo>
                <a:lnTo>
                  <a:pt x="41541" y="4713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42181" y="6564752"/>
            <a:ext cx="105637" cy="134146"/>
          </a:xfrm>
          <a:custGeom>
            <a:avLst/>
            <a:gdLst/>
            <a:ahLst/>
            <a:cxnLst/>
            <a:rect l="l" t="t" r="r" b="b"/>
            <a:pathLst>
              <a:path w="105637" h="134146">
                <a:moveTo>
                  <a:pt x="30200" y="78687"/>
                </a:moveTo>
                <a:lnTo>
                  <a:pt x="30200" y="14499"/>
                </a:lnTo>
                <a:lnTo>
                  <a:pt x="26377" y="3634"/>
                </a:lnTo>
                <a:lnTo>
                  <a:pt x="18859" y="0"/>
                </a:lnTo>
                <a:lnTo>
                  <a:pt x="0" y="0"/>
                </a:lnTo>
                <a:lnTo>
                  <a:pt x="0" y="101517"/>
                </a:lnTo>
                <a:lnTo>
                  <a:pt x="5175" y="112262"/>
                </a:lnTo>
                <a:lnTo>
                  <a:pt x="13545" y="121836"/>
                </a:lnTo>
                <a:lnTo>
                  <a:pt x="24396" y="128675"/>
                </a:lnTo>
                <a:lnTo>
                  <a:pt x="37531" y="132778"/>
                </a:lnTo>
                <a:lnTo>
                  <a:pt x="52754" y="134146"/>
                </a:lnTo>
                <a:lnTo>
                  <a:pt x="55266" y="134085"/>
                </a:lnTo>
                <a:lnTo>
                  <a:pt x="68401" y="131564"/>
                </a:lnTo>
                <a:lnTo>
                  <a:pt x="79259" y="126896"/>
                </a:lnTo>
                <a:lnTo>
                  <a:pt x="82955" y="130521"/>
                </a:lnTo>
                <a:lnTo>
                  <a:pt x="90600" y="134146"/>
                </a:lnTo>
                <a:lnTo>
                  <a:pt x="101941" y="134146"/>
                </a:lnTo>
                <a:lnTo>
                  <a:pt x="101941" y="130521"/>
                </a:lnTo>
                <a:lnTo>
                  <a:pt x="105637" y="130521"/>
                </a:lnTo>
                <a:lnTo>
                  <a:pt x="105637" y="18133"/>
                </a:lnTo>
                <a:lnTo>
                  <a:pt x="103909" y="13179"/>
                </a:lnTo>
                <a:lnTo>
                  <a:pt x="94157" y="2690"/>
                </a:lnTo>
                <a:lnTo>
                  <a:pt x="82955" y="0"/>
                </a:lnTo>
                <a:lnTo>
                  <a:pt x="75436" y="0"/>
                </a:lnTo>
                <a:lnTo>
                  <a:pt x="75436" y="87015"/>
                </a:lnTo>
                <a:lnTo>
                  <a:pt x="74830" y="91841"/>
                </a:lnTo>
                <a:lnTo>
                  <a:pt x="68047" y="100911"/>
                </a:lnTo>
                <a:lnTo>
                  <a:pt x="49059" y="105143"/>
                </a:lnTo>
                <a:lnTo>
                  <a:pt x="44167" y="104841"/>
                </a:lnTo>
                <a:lnTo>
                  <a:pt x="33024" y="98348"/>
                </a:lnTo>
                <a:lnTo>
                  <a:pt x="30200" y="83389"/>
                </a:lnTo>
                <a:lnTo>
                  <a:pt x="30200" y="7868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66678" y="6506753"/>
            <a:ext cx="71741" cy="192145"/>
          </a:xfrm>
          <a:custGeom>
            <a:avLst/>
            <a:gdLst/>
            <a:ahLst/>
            <a:cxnLst/>
            <a:rect l="l" t="t" r="r" b="b"/>
            <a:pathLst>
              <a:path w="71741" h="192145">
                <a:moveTo>
                  <a:pt x="0" y="58747"/>
                </a:moveTo>
                <a:lnTo>
                  <a:pt x="0" y="155890"/>
                </a:lnTo>
                <a:lnTo>
                  <a:pt x="3822" y="163141"/>
                </a:lnTo>
                <a:lnTo>
                  <a:pt x="5170" y="166145"/>
                </a:lnTo>
                <a:lnTo>
                  <a:pt x="12375" y="177092"/>
                </a:lnTo>
                <a:lnTo>
                  <a:pt x="22119" y="185264"/>
                </a:lnTo>
                <a:lnTo>
                  <a:pt x="34393" y="190377"/>
                </a:lnTo>
                <a:lnTo>
                  <a:pt x="49186" y="192145"/>
                </a:lnTo>
                <a:lnTo>
                  <a:pt x="71741" y="192145"/>
                </a:lnTo>
                <a:lnTo>
                  <a:pt x="71741" y="174018"/>
                </a:lnTo>
                <a:lnTo>
                  <a:pt x="68046" y="166767"/>
                </a:lnTo>
                <a:lnTo>
                  <a:pt x="67113" y="165946"/>
                </a:lnTo>
                <a:lnTo>
                  <a:pt x="58056" y="161481"/>
                </a:lnTo>
                <a:lnTo>
                  <a:pt x="41541" y="159516"/>
                </a:lnTo>
                <a:lnTo>
                  <a:pt x="34023" y="159516"/>
                </a:lnTo>
                <a:lnTo>
                  <a:pt x="30200" y="152265"/>
                </a:lnTo>
                <a:lnTo>
                  <a:pt x="30200" y="18121"/>
                </a:lnTo>
                <a:lnTo>
                  <a:pt x="26504" y="14499"/>
                </a:lnTo>
                <a:lnTo>
                  <a:pt x="25821" y="12725"/>
                </a:lnTo>
                <a:lnTo>
                  <a:pt x="17334" y="2799"/>
                </a:lnTo>
                <a:lnTo>
                  <a:pt x="3822" y="0"/>
                </a:lnTo>
                <a:lnTo>
                  <a:pt x="0" y="0"/>
                </a:lnTo>
                <a:lnTo>
                  <a:pt x="0" y="5874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49760" y="6506753"/>
            <a:ext cx="71741" cy="192145"/>
          </a:xfrm>
          <a:custGeom>
            <a:avLst/>
            <a:gdLst/>
            <a:ahLst/>
            <a:cxnLst/>
            <a:rect l="l" t="t" r="r" b="b"/>
            <a:pathLst>
              <a:path w="71741" h="192145">
                <a:moveTo>
                  <a:pt x="30200" y="14499"/>
                </a:moveTo>
                <a:lnTo>
                  <a:pt x="29536" y="12725"/>
                </a:lnTo>
                <a:lnTo>
                  <a:pt x="21074" y="2799"/>
                </a:lnTo>
                <a:lnTo>
                  <a:pt x="7518" y="0"/>
                </a:lnTo>
                <a:lnTo>
                  <a:pt x="0" y="0"/>
                </a:lnTo>
                <a:lnTo>
                  <a:pt x="0" y="155890"/>
                </a:lnTo>
                <a:lnTo>
                  <a:pt x="3822" y="159516"/>
                </a:lnTo>
                <a:lnTo>
                  <a:pt x="3822" y="163141"/>
                </a:lnTo>
                <a:lnTo>
                  <a:pt x="6548" y="168788"/>
                </a:lnTo>
                <a:lnTo>
                  <a:pt x="13949" y="178646"/>
                </a:lnTo>
                <a:lnTo>
                  <a:pt x="23980" y="185985"/>
                </a:lnTo>
                <a:lnTo>
                  <a:pt x="36879" y="190565"/>
                </a:lnTo>
                <a:lnTo>
                  <a:pt x="52882" y="192145"/>
                </a:lnTo>
                <a:lnTo>
                  <a:pt x="68046" y="192145"/>
                </a:lnTo>
                <a:lnTo>
                  <a:pt x="71741" y="188520"/>
                </a:lnTo>
                <a:lnTo>
                  <a:pt x="71741" y="174018"/>
                </a:lnTo>
                <a:lnTo>
                  <a:pt x="68046" y="170393"/>
                </a:lnTo>
                <a:lnTo>
                  <a:pt x="64223" y="166767"/>
                </a:lnTo>
                <a:lnTo>
                  <a:pt x="60400" y="163141"/>
                </a:lnTo>
                <a:lnTo>
                  <a:pt x="49059" y="163141"/>
                </a:lnTo>
                <a:lnTo>
                  <a:pt x="45364" y="159516"/>
                </a:lnTo>
                <a:lnTo>
                  <a:pt x="41541" y="159516"/>
                </a:lnTo>
                <a:lnTo>
                  <a:pt x="34023" y="155890"/>
                </a:lnTo>
                <a:lnTo>
                  <a:pt x="30200" y="152265"/>
                </a:lnTo>
                <a:lnTo>
                  <a:pt x="30200" y="83376"/>
                </a:lnTo>
                <a:lnTo>
                  <a:pt x="68046" y="83376"/>
                </a:lnTo>
                <a:lnTo>
                  <a:pt x="68046" y="76132"/>
                </a:lnTo>
                <a:lnTo>
                  <a:pt x="67544" y="70272"/>
                </a:lnTo>
                <a:lnTo>
                  <a:pt x="61600" y="60546"/>
                </a:lnTo>
                <a:lnTo>
                  <a:pt x="45364" y="54376"/>
                </a:lnTo>
                <a:lnTo>
                  <a:pt x="30200" y="54376"/>
                </a:lnTo>
                <a:lnTo>
                  <a:pt x="30200" y="1449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40361" y="656475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41541" y="47133"/>
                </a:moveTo>
                <a:lnTo>
                  <a:pt x="34023" y="47133"/>
                </a:lnTo>
                <a:lnTo>
                  <a:pt x="30200" y="43511"/>
                </a:lnTo>
                <a:lnTo>
                  <a:pt x="30200" y="36255"/>
                </a:lnTo>
                <a:lnTo>
                  <a:pt x="34023" y="32633"/>
                </a:lnTo>
                <a:lnTo>
                  <a:pt x="41541" y="29011"/>
                </a:lnTo>
                <a:lnTo>
                  <a:pt x="90600" y="29011"/>
                </a:lnTo>
                <a:lnTo>
                  <a:pt x="98246" y="25377"/>
                </a:lnTo>
                <a:lnTo>
                  <a:pt x="105764" y="18133"/>
                </a:lnTo>
                <a:lnTo>
                  <a:pt x="105764" y="0"/>
                </a:lnTo>
                <a:lnTo>
                  <a:pt x="34023" y="0"/>
                </a:lnTo>
                <a:lnTo>
                  <a:pt x="26504" y="3634"/>
                </a:lnTo>
                <a:lnTo>
                  <a:pt x="18686" y="8590"/>
                </a:lnTo>
                <a:lnTo>
                  <a:pt x="7982" y="18099"/>
                </a:lnTo>
                <a:lnTo>
                  <a:pt x="1914" y="28368"/>
                </a:lnTo>
                <a:lnTo>
                  <a:pt x="0" y="39889"/>
                </a:lnTo>
                <a:lnTo>
                  <a:pt x="615" y="45258"/>
                </a:lnTo>
                <a:lnTo>
                  <a:pt x="5140" y="56436"/>
                </a:lnTo>
                <a:lnTo>
                  <a:pt x="15163" y="68887"/>
                </a:lnTo>
                <a:lnTo>
                  <a:pt x="28332" y="74922"/>
                </a:lnTo>
                <a:lnTo>
                  <a:pt x="41541" y="79764"/>
                </a:lnTo>
                <a:lnTo>
                  <a:pt x="64223" y="79764"/>
                </a:lnTo>
                <a:lnTo>
                  <a:pt x="71741" y="83389"/>
                </a:lnTo>
                <a:lnTo>
                  <a:pt x="75564" y="87015"/>
                </a:lnTo>
                <a:lnTo>
                  <a:pt x="75564" y="94266"/>
                </a:lnTo>
                <a:lnTo>
                  <a:pt x="71741" y="101517"/>
                </a:lnTo>
                <a:lnTo>
                  <a:pt x="64223" y="105143"/>
                </a:lnTo>
                <a:lnTo>
                  <a:pt x="22682" y="105143"/>
                </a:lnTo>
                <a:lnTo>
                  <a:pt x="16282" y="105626"/>
                </a:lnTo>
                <a:lnTo>
                  <a:pt x="3132" y="112888"/>
                </a:lnTo>
                <a:lnTo>
                  <a:pt x="0" y="123270"/>
                </a:lnTo>
                <a:lnTo>
                  <a:pt x="0" y="134146"/>
                </a:lnTo>
                <a:lnTo>
                  <a:pt x="64223" y="134146"/>
                </a:lnTo>
                <a:lnTo>
                  <a:pt x="71741" y="130521"/>
                </a:lnTo>
                <a:lnTo>
                  <a:pt x="79387" y="126896"/>
                </a:lnTo>
                <a:lnTo>
                  <a:pt x="85887" y="123162"/>
                </a:lnTo>
                <a:lnTo>
                  <a:pt x="96235" y="113969"/>
                </a:lnTo>
                <a:lnTo>
                  <a:pt x="103208" y="102799"/>
                </a:lnTo>
                <a:lnTo>
                  <a:pt x="105764" y="90640"/>
                </a:lnTo>
                <a:lnTo>
                  <a:pt x="104715" y="85262"/>
                </a:lnTo>
                <a:lnTo>
                  <a:pt x="99010" y="74084"/>
                </a:lnTo>
                <a:lnTo>
                  <a:pt x="90600" y="61632"/>
                </a:lnTo>
                <a:lnTo>
                  <a:pt x="87032" y="59377"/>
                </a:lnTo>
                <a:lnTo>
                  <a:pt x="74641" y="52912"/>
                </a:lnTo>
                <a:lnTo>
                  <a:pt x="64223" y="50755"/>
                </a:lnTo>
                <a:lnTo>
                  <a:pt x="41541" y="50755"/>
                </a:lnTo>
                <a:lnTo>
                  <a:pt x="41541" y="4713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21192" y="6564752"/>
            <a:ext cx="60400" cy="134146"/>
          </a:xfrm>
          <a:custGeom>
            <a:avLst/>
            <a:gdLst/>
            <a:ahLst/>
            <a:cxnLst/>
            <a:rect l="l" t="t" r="r" b="b"/>
            <a:pathLst>
              <a:path w="60400" h="134146">
                <a:moveTo>
                  <a:pt x="0" y="36089"/>
                </a:moveTo>
                <a:lnTo>
                  <a:pt x="0" y="119645"/>
                </a:lnTo>
                <a:lnTo>
                  <a:pt x="3822" y="126896"/>
                </a:lnTo>
                <a:lnTo>
                  <a:pt x="7518" y="134146"/>
                </a:lnTo>
                <a:lnTo>
                  <a:pt x="26377" y="134146"/>
                </a:lnTo>
                <a:lnTo>
                  <a:pt x="26377" y="130521"/>
                </a:lnTo>
                <a:lnTo>
                  <a:pt x="30200" y="130521"/>
                </a:lnTo>
                <a:lnTo>
                  <a:pt x="30200" y="36255"/>
                </a:lnTo>
                <a:lnTo>
                  <a:pt x="34023" y="32633"/>
                </a:lnTo>
                <a:lnTo>
                  <a:pt x="37718" y="29011"/>
                </a:lnTo>
                <a:lnTo>
                  <a:pt x="47038" y="26197"/>
                </a:lnTo>
                <a:lnTo>
                  <a:pt x="57825" y="17099"/>
                </a:lnTo>
                <a:lnTo>
                  <a:pt x="60400" y="7255"/>
                </a:lnTo>
                <a:lnTo>
                  <a:pt x="60400" y="0"/>
                </a:lnTo>
                <a:lnTo>
                  <a:pt x="30200" y="0"/>
                </a:lnTo>
                <a:lnTo>
                  <a:pt x="22682" y="3634"/>
                </a:lnTo>
                <a:lnTo>
                  <a:pt x="18859" y="0"/>
                </a:lnTo>
                <a:lnTo>
                  <a:pt x="0" y="0"/>
                </a:lnTo>
                <a:lnTo>
                  <a:pt x="0" y="3608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4817" y="642874"/>
            <a:ext cx="3002788" cy="694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7231" y="4257040"/>
            <a:ext cx="621107" cy="5191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62812" algn="r">
              <a:lnSpc>
                <a:spcPts val="2030"/>
              </a:lnSpc>
              <a:spcBef>
                <a:spcPts val="101"/>
              </a:spcBef>
            </a:pPr>
            <a:r>
              <a:rPr sz="2850" spc="0" baseline="2874" dirty="0">
                <a:latin typeface="Calibri"/>
                <a:cs typeface="Calibri"/>
              </a:rPr>
              <a:t>D</a:t>
            </a:r>
            <a:r>
              <a:rPr sz="2850" spc="-34" baseline="2874" dirty="0">
                <a:latin typeface="Calibri"/>
                <a:cs typeface="Calibri"/>
              </a:rPr>
              <a:t>a</a:t>
            </a:r>
            <a:r>
              <a:rPr sz="2850" spc="0" baseline="2874" dirty="0">
                <a:latin typeface="Calibri"/>
                <a:cs typeface="Calibri"/>
              </a:rPr>
              <a:t>y</a:t>
            </a:r>
            <a:r>
              <a:rPr sz="2850" spc="-24" baseline="2874" dirty="0">
                <a:latin typeface="Calibri"/>
                <a:cs typeface="Calibri"/>
              </a:rPr>
              <a:t> </a:t>
            </a:r>
            <a:r>
              <a:rPr sz="2850" spc="0" baseline="2874" dirty="0">
                <a:latin typeface="Calibri"/>
                <a:cs typeface="Calibri"/>
              </a:rPr>
              <a:t>1</a:t>
            </a:r>
            <a:endParaRPr sz="1900" dirty="0">
              <a:latin typeface="Calibri"/>
              <a:cs typeface="Calibri"/>
            </a:endParaRPr>
          </a:p>
          <a:p>
            <a:pPr marR="12700" algn="r">
              <a:lnSpc>
                <a:spcPts val="1989"/>
              </a:lnSpc>
            </a:pPr>
            <a:endParaRPr sz="19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66236" y="4714240"/>
            <a:ext cx="1746552" cy="2463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lang="en-US" sz="2400" baseline="2874" dirty="0">
                <a:latin typeface="Calibri"/>
                <a:cs typeface="Calibri"/>
              </a:rPr>
              <a:t>March 2020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231" y="5133849"/>
            <a:ext cx="2222023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sz="2600" spc="-119" baseline="2874" dirty="0">
                <a:latin typeface="Calibri"/>
                <a:cs typeface="Calibri"/>
              </a:rPr>
              <a:t>T</a:t>
            </a:r>
            <a:r>
              <a:rPr sz="2600" spc="-34" baseline="2874" dirty="0">
                <a:latin typeface="Calibri"/>
                <a:cs typeface="Calibri"/>
              </a:rPr>
              <a:t>r</a:t>
            </a:r>
            <a:r>
              <a:rPr sz="2600" spc="0" baseline="2874" dirty="0">
                <a:latin typeface="Calibri"/>
                <a:cs typeface="Calibri"/>
              </a:rPr>
              <a:t>ainer:</a:t>
            </a:r>
            <a:r>
              <a:rPr sz="2600" spc="-35" baseline="2874" dirty="0">
                <a:latin typeface="Calibri"/>
                <a:cs typeface="Calibri"/>
              </a:rPr>
              <a:t> </a:t>
            </a:r>
            <a:r>
              <a:rPr lang="en-US" sz="2600" spc="-35" baseline="2874" dirty="0">
                <a:latin typeface="Calibri"/>
                <a:cs typeface="Calibri"/>
              </a:rPr>
              <a:t>Gopal 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902988" y="5438649"/>
            <a:ext cx="2518939" cy="2661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0"/>
              </a:lnSpc>
              <a:spcBef>
                <a:spcPts val="101"/>
              </a:spcBef>
            </a:pPr>
            <a:r>
              <a:rPr lang="en-US" sz="2600" baseline="2874" dirty="0">
                <a:latin typeface="Calibri"/>
                <a:cs typeface="Calibri"/>
              </a:rPr>
              <a:t> Kirti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" y="2243078"/>
            <a:ext cx="9906000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SAP Process Integration</a:t>
            </a:r>
          </a:p>
          <a:p>
            <a:pPr algn="ctr"/>
            <a:r>
              <a:rPr lang="en-US" sz="60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(SAP PI)</a:t>
            </a:r>
          </a:p>
          <a:p>
            <a:pPr algn="ctr"/>
            <a:endParaRPr lang="en-US" sz="6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43" name="object 5"/>
          <p:cNvSpPr txBox="1"/>
          <p:nvPr/>
        </p:nvSpPr>
        <p:spPr>
          <a:xfrm>
            <a:off x="207231" y="4714240"/>
            <a:ext cx="1159005" cy="3477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65"/>
              </a:lnSpc>
              <a:spcBef>
                <a:spcPts val="108"/>
              </a:spcBef>
            </a:pPr>
            <a:r>
              <a:rPr lang="en-US" sz="2400" baseline="2874" dirty="0">
                <a:latin typeface="Calibri"/>
                <a:cs typeface="Calibri"/>
              </a:rPr>
              <a:t>1</a:t>
            </a:r>
            <a:r>
              <a:rPr lang="en-US" sz="2400" spc="0" baseline="2874" dirty="0">
                <a:latin typeface="Calibri"/>
                <a:cs typeface="Calibri"/>
              </a:rPr>
              <a:t>6</a:t>
            </a:r>
            <a:r>
              <a:rPr lang="en-US" sz="2400" spc="0" baseline="30000" dirty="0">
                <a:latin typeface="Calibri"/>
                <a:cs typeface="Calibri"/>
              </a:rPr>
              <a:t>th</a:t>
            </a:r>
            <a:r>
              <a:rPr lang="en-US" sz="2400" spc="0" baseline="2874" dirty="0">
                <a:latin typeface="Calibri"/>
                <a:cs typeface="Calibri"/>
              </a:rPr>
              <a:t> </a:t>
            </a:r>
            <a:r>
              <a:rPr lang="en-US" sz="2400" baseline="2874" dirty="0">
                <a:latin typeface="Calibri"/>
                <a:cs typeface="Calibri"/>
              </a:rPr>
              <a:t>– 20</a:t>
            </a:r>
            <a:r>
              <a:rPr lang="en-US" sz="2400" baseline="30000" dirty="0">
                <a:latin typeface="Calibri"/>
                <a:cs typeface="Calibri"/>
              </a:rPr>
              <a:t>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" y="228600"/>
            <a:ext cx="7162800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lang="en-US" sz="3600" b="1" u="heavy" spc="0" dirty="0">
                <a:solidFill>
                  <a:srgbClr val="E37D1A"/>
                </a:solidFill>
                <a:latin typeface="Arial"/>
                <a:cs typeface="Arial"/>
              </a:rPr>
              <a:t>Runtime engines in SAP 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8098" y="6484419"/>
            <a:ext cx="2004585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2016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700" spc="2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 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3293" y="6659537"/>
            <a:ext cx="97488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0" dirty="0">
                <a:solidFill>
                  <a:srgbClr val="7E7E7E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221" y="373634"/>
            <a:ext cx="1125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16913" y="373634"/>
            <a:ext cx="1224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-49929" y="6213017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524000"/>
            <a:ext cx="85344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9225"/>
            <a:ext cx="9906000" cy="341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" y="533401"/>
            <a:ext cx="9905998" cy="609600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4784" y="137778"/>
            <a:ext cx="7335216" cy="624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u="heavy" spc="0" dirty="0">
                <a:solidFill>
                  <a:srgbClr val="E37D1A"/>
                </a:solidFill>
                <a:latin typeface="Arial"/>
                <a:cs typeface="Arial"/>
              </a:rPr>
              <a:t>SAP</a:t>
            </a:r>
            <a:r>
              <a:rPr sz="3600" b="1" u="heavy" spc="-59" dirty="0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lang="en-US" sz="3600" b="1" u="heavy" dirty="0">
                <a:solidFill>
                  <a:srgbClr val="E37D1A"/>
                </a:solidFill>
                <a:latin typeface="Arial"/>
                <a:cs typeface="Arial"/>
              </a:rPr>
              <a:t>PI </a:t>
            </a:r>
            <a:r>
              <a:rPr lang="en-US" sz="3600" b="1" u="heavy" dirty="0" err="1">
                <a:solidFill>
                  <a:srgbClr val="E37D1A"/>
                </a:solidFill>
                <a:latin typeface="Arial"/>
                <a:cs typeface="Arial"/>
              </a:rPr>
              <a:t>Architechture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8098" y="6484419"/>
            <a:ext cx="2004585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2016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700" spc="2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 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4337" y="6659537"/>
            <a:ext cx="153493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-4" dirty="0">
                <a:solidFill>
                  <a:srgbClr val="7E7E7E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7488" y="381253"/>
            <a:ext cx="1197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77667" y="381253"/>
            <a:ext cx="1083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114800" y="533400"/>
            <a:ext cx="1289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676400"/>
            <a:ext cx="52292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2971800" y="11430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</a:t>
            </a:r>
            <a:r>
              <a:rPr lang="en-US" sz="2400" b="1" dirty="0"/>
              <a:t>DUAL STACK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49225"/>
            <a:ext cx="9906000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" y="533400"/>
            <a:ext cx="9905998" cy="868697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4784" y="137778"/>
            <a:ext cx="7335216" cy="624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u="heavy" spc="0" dirty="0">
                <a:solidFill>
                  <a:srgbClr val="E37D1A"/>
                </a:solidFill>
                <a:latin typeface="Arial"/>
                <a:cs typeface="Arial"/>
              </a:rPr>
              <a:t>SAP</a:t>
            </a:r>
            <a:r>
              <a:rPr sz="3600" b="1" u="heavy" spc="-59" dirty="0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lang="en-US" sz="3600" b="1" u="heavy" dirty="0">
                <a:solidFill>
                  <a:srgbClr val="E37D1A"/>
                </a:solidFill>
                <a:latin typeface="Arial"/>
                <a:cs typeface="Arial"/>
              </a:rPr>
              <a:t>PI </a:t>
            </a:r>
            <a:r>
              <a:rPr lang="en-US" sz="3600" b="1" u="heavy" dirty="0" err="1">
                <a:solidFill>
                  <a:srgbClr val="E37D1A"/>
                </a:solidFill>
                <a:latin typeface="Arial"/>
                <a:cs typeface="Arial"/>
              </a:rPr>
              <a:t>Architechture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8098" y="6484419"/>
            <a:ext cx="2004585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2016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700" spc="2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 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4337" y="6659537"/>
            <a:ext cx="153493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-4" dirty="0">
                <a:solidFill>
                  <a:srgbClr val="7E7E7E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7488" y="381253"/>
            <a:ext cx="1197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77667" y="381253"/>
            <a:ext cx="1083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114800" y="533400"/>
            <a:ext cx="1289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1986" name="Picture 2" descr="https://help.sap.com/saphelp_nw75/helpdata/en/ef/7a6a5867cc4c3c8aa900210757c7b2/loiobcb31285a7484cceb181cf53c95c8679_LowRes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524000"/>
            <a:ext cx="8763000" cy="50673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752600" y="11430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r>
              <a:rPr lang="en-US" sz="2400" b="1" dirty="0"/>
              <a:t>DUAL STACK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1219200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SINGLE STACK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609600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" y="533400"/>
            <a:ext cx="9905998" cy="868697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4784" y="137778"/>
            <a:ext cx="9164016" cy="6242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lang="en-US" sz="3600" b="1" u="heavy" spc="0" dirty="0">
                <a:solidFill>
                  <a:srgbClr val="E37D1A"/>
                </a:solidFill>
                <a:latin typeface="Arial"/>
                <a:cs typeface="Arial"/>
              </a:rPr>
              <a:t>Introduction to SAP PI Components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8098" y="6484419"/>
            <a:ext cx="2004585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2016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700" spc="2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 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4337" y="6659537"/>
            <a:ext cx="153493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-4" dirty="0">
                <a:solidFill>
                  <a:srgbClr val="7E7E7E"/>
                </a:solidFill>
                <a:latin typeface="Arial"/>
                <a:cs typeface="Arial"/>
              </a:rPr>
              <a:t>10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7488" y="381253"/>
            <a:ext cx="1197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677667" y="381253"/>
            <a:ext cx="10835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114800" y="533400"/>
            <a:ext cx="1289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5800" y="1371600"/>
            <a:ext cx="8229600" cy="46482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2000" dirty="0"/>
              <a:t> 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1143000"/>
            <a:ext cx="70866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685800" y="3733800"/>
            <a:ext cx="8229600" cy="1828800"/>
          </a:xfrm>
          <a:prstGeom prst="rect">
            <a:avLst/>
          </a:prstGeom>
        </p:spPr>
        <p:txBody>
          <a:bodyPr/>
          <a:lstStyle/>
          <a:p>
            <a:pPr marL="45720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1" dirty="0"/>
              <a:t>System Landscape Directory</a:t>
            </a:r>
          </a:p>
          <a:p>
            <a:pPr marL="45720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1" dirty="0"/>
              <a:t>Enterprise Services Repository </a:t>
            </a:r>
            <a:r>
              <a:rPr lang="en-US" sz="2000" dirty="0"/>
              <a:t>– Design Time objects</a:t>
            </a:r>
          </a:p>
          <a:p>
            <a:pPr marL="457200" lvl="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1" dirty="0"/>
              <a:t>Integration Directory</a:t>
            </a:r>
            <a:r>
              <a:rPr lang="en-US" sz="2000" dirty="0"/>
              <a:t> – Runtime Objects</a:t>
            </a:r>
          </a:p>
          <a:p>
            <a:pPr marL="457200" lvl="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sz="2000" b="1" dirty="0"/>
              <a:t>Configuration and Monitoring – </a:t>
            </a:r>
            <a:r>
              <a:rPr lang="en-US" sz="2000" dirty="0"/>
              <a:t>Monitoring </a:t>
            </a:r>
            <a:endParaRPr lang="en-US" sz="2000" b="1" dirty="0"/>
          </a:p>
          <a:p>
            <a:pPr marL="457200" indent="-457200" algn="just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000" dirty="0"/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6400876"/>
            <a:ext cx="9906000" cy="457123"/>
          </a:xfrm>
          <a:custGeom>
            <a:avLst/>
            <a:gdLst/>
            <a:ahLst/>
            <a:cxnLst/>
            <a:rect l="l" t="t" r="r" b="b"/>
            <a:pathLst>
              <a:path w="9906000" h="457123">
                <a:moveTo>
                  <a:pt x="9906000" y="0"/>
                </a:moveTo>
                <a:lnTo>
                  <a:pt x="0" y="0"/>
                </a:lnTo>
                <a:lnTo>
                  <a:pt x="0" y="457121"/>
                </a:lnTo>
                <a:lnTo>
                  <a:pt x="9906000" y="457121"/>
                </a:lnTo>
                <a:lnTo>
                  <a:pt x="9906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906000" cy="2766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2052" y="0"/>
            <a:ext cx="9908016" cy="2683002"/>
          </a:xfrm>
          <a:custGeom>
            <a:avLst/>
            <a:gdLst/>
            <a:ahLst/>
            <a:cxnLst/>
            <a:rect l="l" t="t" r="r" b="b"/>
            <a:pathLst>
              <a:path w="9908016" h="2683002">
                <a:moveTo>
                  <a:pt x="1135976" y="2621142"/>
                </a:moveTo>
                <a:lnTo>
                  <a:pt x="1166689" y="2561535"/>
                </a:lnTo>
                <a:lnTo>
                  <a:pt x="1199928" y="2504255"/>
                </a:lnTo>
                <a:lnTo>
                  <a:pt x="1235716" y="2449375"/>
                </a:lnTo>
                <a:lnTo>
                  <a:pt x="1274076" y="2396972"/>
                </a:lnTo>
                <a:lnTo>
                  <a:pt x="1315032" y="2347118"/>
                </a:lnTo>
                <a:lnTo>
                  <a:pt x="1358607" y="2299890"/>
                </a:lnTo>
                <a:lnTo>
                  <a:pt x="1404824" y="2255361"/>
                </a:lnTo>
                <a:lnTo>
                  <a:pt x="1453707" y="2213606"/>
                </a:lnTo>
                <a:lnTo>
                  <a:pt x="1505278" y="2174700"/>
                </a:lnTo>
                <a:lnTo>
                  <a:pt x="1559562" y="2138717"/>
                </a:lnTo>
                <a:lnTo>
                  <a:pt x="1616581" y="2105732"/>
                </a:lnTo>
                <a:lnTo>
                  <a:pt x="1676359" y="2075819"/>
                </a:lnTo>
                <a:lnTo>
                  <a:pt x="1738919" y="2049053"/>
                </a:lnTo>
                <a:lnTo>
                  <a:pt x="1804284" y="2025509"/>
                </a:lnTo>
                <a:lnTo>
                  <a:pt x="1872478" y="2005260"/>
                </a:lnTo>
                <a:lnTo>
                  <a:pt x="1943524" y="1988383"/>
                </a:lnTo>
                <a:lnTo>
                  <a:pt x="2017445" y="1974951"/>
                </a:lnTo>
                <a:lnTo>
                  <a:pt x="2094265" y="1965038"/>
                </a:lnTo>
                <a:lnTo>
                  <a:pt x="2174006" y="1958721"/>
                </a:lnTo>
                <a:lnTo>
                  <a:pt x="8713490" y="1952878"/>
                </a:lnTo>
                <a:lnTo>
                  <a:pt x="8771856" y="1953424"/>
                </a:lnTo>
                <a:lnTo>
                  <a:pt x="8829782" y="1953321"/>
                </a:lnTo>
                <a:lnTo>
                  <a:pt x="8887365" y="1952128"/>
                </a:lnTo>
                <a:lnTo>
                  <a:pt x="8944703" y="1949407"/>
                </a:lnTo>
                <a:lnTo>
                  <a:pt x="9001890" y="1944717"/>
                </a:lnTo>
                <a:lnTo>
                  <a:pt x="9059023" y="1937618"/>
                </a:lnTo>
                <a:lnTo>
                  <a:pt x="9116198" y="1927672"/>
                </a:lnTo>
                <a:lnTo>
                  <a:pt x="9173513" y="1914437"/>
                </a:lnTo>
                <a:lnTo>
                  <a:pt x="9231062" y="1897475"/>
                </a:lnTo>
                <a:lnTo>
                  <a:pt x="9288943" y="1876345"/>
                </a:lnTo>
                <a:lnTo>
                  <a:pt x="9347252" y="1850608"/>
                </a:lnTo>
                <a:lnTo>
                  <a:pt x="9406084" y="1819824"/>
                </a:lnTo>
                <a:lnTo>
                  <a:pt x="9465537" y="1783553"/>
                </a:lnTo>
                <a:lnTo>
                  <a:pt x="9525707" y="1741356"/>
                </a:lnTo>
                <a:lnTo>
                  <a:pt x="9586689" y="1692792"/>
                </a:lnTo>
                <a:lnTo>
                  <a:pt x="9648580" y="1637423"/>
                </a:lnTo>
                <a:lnTo>
                  <a:pt x="9711477" y="1574807"/>
                </a:lnTo>
                <a:lnTo>
                  <a:pt x="9775476" y="1504506"/>
                </a:lnTo>
                <a:lnTo>
                  <a:pt x="9840672" y="1426079"/>
                </a:lnTo>
                <a:lnTo>
                  <a:pt x="9907163" y="1339088"/>
                </a:lnTo>
                <a:lnTo>
                  <a:pt x="9907469" y="1293651"/>
                </a:lnTo>
                <a:lnTo>
                  <a:pt x="9907704" y="1190544"/>
                </a:lnTo>
                <a:lnTo>
                  <a:pt x="9907873" y="1044020"/>
                </a:lnTo>
                <a:lnTo>
                  <a:pt x="9908016" y="774006"/>
                </a:lnTo>
                <a:lnTo>
                  <a:pt x="9907871" y="99026"/>
                </a:lnTo>
                <a:lnTo>
                  <a:pt x="9907671" y="0"/>
                </a:lnTo>
                <a:lnTo>
                  <a:pt x="2052" y="2539"/>
                </a:lnTo>
                <a:lnTo>
                  <a:pt x="2052" y="1971827"/>
                </a:lnTo>
                <a:lnTo>
                  <a:pt x="41422" y="1972307"/>
                </a:lnTo>
                <a:lnTo>
                  <a:pt x="86977" y="1974296"/>
                </a:lnTo>
                <a:lnTo>
                  <a:pt x="136221" y="1978137"/>
                </a:lnTo>
                <a:lnTo>
                  <a:pt x="188711" y="1984197"/>
                </a:lnTo>
                <a:lnTo>
                  <a:pt x="244002" y="1992844"/>
                </a:lnTo>
                <a:lnTo>
                  <a:pt x="301651" y="2004446"/>
                </a:lnTo>
                <a:lnTo>
                  <a:pt x="361213" y="2019370"/>
                </a:lnTo>
                <a:lnTo>
                  <a:pt x="422246" y="2037984"/>
                </a:lnTo>
                <a:lnTo>
                  <a:pt x="484305" y="2060655"/>
                </a:lnTo>
                <a:lnTo>
                  <a:pt x="546947" y="2087753"/>
                </a:lnTo>
                <a:lnTo>
                  <a:pt x="609727" y="2119643"/>
                </a:lnTo>
                <a:lnTo>
                  <a:pt x="672202" y="2156693"/>
                </a:lnTo>
                <a:lnTo>
                  <a:pt x="733928" y="2199272"/>
                </a:lnTo>
                <a:lnTo>
                  <a:pt x="794462" y="2247747"/>
                </a:lnTo>
                <a:lnTo>
                  <a:pt x="853359" y="2302486"/>
                </a:lnTo>
                <a:lnTo>
                  <a:pt x="910176" y="2363856"/>
                </a:lnTo>
                <a:lnTo>
                  <a:pt x="964469" y="2432224"/>
                </a:lnTo>
                <a:lnTo>
                  <a:pt x="1015794" y="2507960"/>
                </a:lnTo>
                <a:lnTo>
                  <a:pt x="1063707" y="2591430"/>
                </a:lnTo>
                <a:lnTo>
                  <a:pt x="1107765" y="2683002"/>
                </a:lnTo>
                <a:lnTo>
                  <a:pt x="1135976" y="2621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65733" y="6516913"/>
            <a:ext cx="105717" cy="192145"/>
          </a:xfrm>
          <a:custGeom>
            <a:avLst/>
            <a:gdLst/>
            <a:ahLst/>
            <a:cxnLst/>
            <a:rect l="l" t="t" r="r" b="b"/>
            <a:pathLst>
              <a:path w="105717" h="192145">
                <a:moveTo>
                  <a:pt x="0" y="80217"/>
                </a:moveTo>
                <a:lnTo>
                  <a:pt x="0" y="174018"/>
                </a:lnTo>
                <a:lnTo>
                  <a:pt x="333" y="174970"/>
                </a:lnTo>
                <a:lnTo>
                  <a:pt x="6859" y="187437"/>
                </a:lnTo>
                <a:lnTo>
                  <a:pt x="18877" y="192145"/>
                </a:lnTo>
                <a:lnTo>
                  <a:pt x="26428" y="192145"/>
                </a:lnTo>
                <a:lnTo>
                  <a:pt x="30204" y="106411"/>
                </a:lnTo>
                <a:lnTo>
                  <a:pt x="30204" y="39877"/>
                </a:lnTo>
                <a:lnTo>
                  <a:pt x="33980" y="32621"/>
                </a:lnTo>
                <a:lnTo>
                  <a:pt x="41531" y="28999"/>
                </a:lnTo>
                <a:lnTo>
                  <a:pt x="64185" y="28999"/>
                </a:lnTo>
                <a:lnTo>
                  <a:pt x="64185" y="32621"/>
                </a:lnTo>
                <a:lnTo>
                  <a:pt x="71736" y="32621"/>
                </a:lnTo>
                <a:lnTo>
                  <a:pt x="68476" y="1377"/>
                </a:lnTo>
                <a:lnTo>
                  <a:pt x="52858" y="0"/>
                </a:lnTo>
                <a:lnTo>
                  <a:pt x="30204" y="0"/>
                </a:lnTo>
                <a:lnTo>
                  <a:pt x="22653" y="3621"/>
                </a:lnTo>
                <a:lnTo>
                  <a:pt x="18877" y="0"/>
                </a:lnTo>
                <a:lnTo>
                  <a:pt x="0" y="0"/>
                </a:lnTo>
                <a:lnTo>
                  <a:pt x="0" y="80217"/>
                </a:lnTo>
                <a:close/>
              </a:path>
              <a:path w="105717" h="192145">
                <a:moveTo>
                  <a:pt x="105717" y="90632"/>
                </a:moveTo>
                <a:lnTo>
                  <a:pt x="105717" y="36255"/>
                </a:lnTo>
                <a:lnTo>
                  <a:pt x="103072" y="29875"/>
                </a:lnTo>
                <a:lnTo>
                  <a:pt x="95688" y="18274"/>
                </a:lnTo>
                <a:lnTo>
                  <a:pt x="86838" y="10865"/>
                </a:lnTo>
                <a:lnTo>
                  <a:pt x="81028" y="5508"/>
                </a:lnTo>
                <a:lnTo>
                  <a:pt x="68476" y="1377"/>
                </a:lnTo>
                <a:lnTo>
                  <a:pt x="71736" y="32621"/>
                </a:lnTo>
                <a:lnTo>
                  <a:pt x="75511" y="39877"/>
                </a:lnTo>
                <a:lnTo>
                  <a:pt x="75511" y="94254"/>
                </a:lnTo>
                <a:lnTo>
                  <a:pt x="71736" y="101510"/>
                </a:lnTo>
                <a:lnTo>
                  <a:pt x="64185" y="105132"/>
                </a:lnTo>
                <a:lnTo>
                  <a:pt x="56634" y="105132"/>
                </a:lnTo>
                <a:lnTo>
                  <a:pt x="52833" y="105652"/>
                </a:lnTo>
                <a:lnTo>
                  <a:pt x="30204" y="108753"/>
                </a:lnTo>
                <a:lnTo>
                  <a:pt x="30204" y="106411"/>
                </a:lnTo>
                <a:lnTo>
                  <a:pt x="26428" y="192145"/>
                </a:lnTo>
                <a:lnTo>
                  <a:pt x="30204" y="188520"/>
                </a:lnTo>
                <a:lnTo>
                  <a:pt x="30204" y="137763"/>
                </a:lnTo>
                <a:lnTo>
                  <a:pt x="55287" y="137706"/>
                </a:lnTo>
                <a:lnTo>
                  <a:pt x="68414" y="135191"/>
                </a:lnTo>
                <a:lnTo>
                  <a:pt x="79288" y="130512"/>
                </a:lnTo>
                <a:lnTo>
                  <a:pt x="89443" y="125210"/>
                </a:lnTo>
                <a:lnTo>
                  <a:pt x="98767" y="115893"/>
                </a:lnTo>
                <a:lnTo>
                  <a:pt x="104050" y="104231"/>
                </a:lnTo>
                <a:lnTo>
                  <a:pt x="105717" y="90632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6552" y="6574912"/>
            <a:ext cx="105721" cy="134146"/>
          </a:xfrm>
          <a:custGeom>
            <a:avLst/>
            <a:gdLst/>
            <a:ahLst/>
            <a:cxnLst/>
            <a:rect l="l" t="t" r="r" b="b"/>
            <a:pathLst>
              <a:path w="105721" h="134146">
                <a:moveTo>
                  <a:pt x="90621" y="79764"/>
                </a:moveTo>
                <a:lnTo>
                  <a:pt x="101936" y="76138"/>
                </a:lnTo>
                <a:lnTo>
                  <a:pt x="105721" y="68887"/>
                </a:lnTo>
                <a:lnTo>
                  <a:pt x="105721" y="32633"/>
                </a:lnTo>
                <a:lnTo>
                  <a:pt x="101936" y="29011"/>
                </a:lnTo>
                <a:lnTo>
                  <a:pt x="100606" y="25512"/>
                </a:lnTo>
                <a:lnTo>
                  <a:pt x="93404" y="13492"/>
                </a:lnTo>
                <a:lnTo>
                  <a:pt x="83675" y="5615"/>
                </a:lnTo>
                <a:lnTo>
                  <a:pt x="71419" y="1308"/>
                </a:lnTo>
                <a:lnTo>
                  <a:pt x="56636" y="0"/>
                </a:lnTo>
                <a:lnTo>
                  <a:pt x="33979" y="0"/>
                </a:lnTo>
                <a:lnTo>
                  <a:pt x="30207" y="3634"/>
                </a:lnTo>
                <a:lnTo>
                  <a:pt x="30207" y="47133"/>
                </a:lnTo>
                <a:lnTo>
                  <a:pt x="30207" y="36255"/>
                </a:lnTo>
                <a:lnTo>
                  <a:pt x="33979" y="32633"/>
                </a:lnTo>
                <a:lnTo>
                  <a:pt x="41536" y="29011"/>
                </a:lnTo>
                <a:lnTo>
                  <a:pt x="60408" y="29011"/>
                </a:lnTo>
                <a:lnTo>
                  <a:pt x="71736" y="32633"/>
                </a:lnTo>
                <a:lnTo>
                  <a:pt x="75508" y="36255"/>
                </a:lnTo>
                <a:lnTo>
                  <a:pt x="75508" y="50755"/>
                </a:lnTo>
                <a:lnTo>
                  <a:pt x="31358" y="79764"/>
                </a:lnTo>
                <a:lnTo>
                  <a:pt x="90621" y="79764"/>
                </a:lnTo>
                <a:close/>
              </a:path>
              <a:path w="105721" h="134146">
                <a:moveTo>
                  <a:pt x="52864" y="105143"/>
                </a:moveTo>
                <a:lnTo>
                  <a:pt x="45308" y="105143"/>
                </a:lnTo>
                <a:lnTo>
                  <a:pt x="41536" y="101517"/>
                </a:lnTo>
                <a:lnTo>
                  <a:pt x="37751" y="101517"/>
                </a:lnTo>
                <a:lnTo>
                  <a:pt x="33979" y="97892"/>
                </a:lnTo>
                <a:lnTo>
                  <a:pt x="30207" y="94266"/>
                </a:lnTo>
                <a:lnTo>
                  <a:pt x="30207" y="79764"/>
                </a:lnTo>
                <a:lnTo>
                  <a:pt x="31358" y="79764"/>
                </a:lnTo>
                <a:lnTo>
                  <a:pt x="75508" y="50755"/>
                </a:lnTo>
                <a:lnTo>
                  <a:pt x="30207" y="50755"/>
                </a:lnTo>
                <a:lnTo>
                  <a:pt x="30207" y="3634"/>
                </a:lnTo>
                <a:lnTo>
                  <a:pt x="24307" y="5831"/>
                </a:lnTo>
                <a:lnTo>
                  <a:pt x="12879" y="12910"/>
                </a:lnTo>
                <a:lnTo>
                  <a:pt x="5371" y="22588"/>
                </a:lnTo>
                <a:lnTo>
                  <a:pt x="1254" y="35118"/>
                </a:lnTo>
                <a:lnTo>
                  <a:pt x="0" y="50755"/>
                </a:lnTo>
                <a:lnTo>
                  <a:pt x="0" y="101517"/>
                </a:lnTo>
                <a:lnTo>
                  <a:pt x="3775" y="108768"/>
                </a:lnTo>
                <a:lnTo>
                  <a:pt x="13860" y="121012"/>
                </a:lnTo>
                <a:lnTo>
                  <a:pt x="24748" y="127957"/>
                </a:lnTo>
                <a:lnTo>
                  <a:pt x="37933" y="132510"/>
                </a:lnTo>
                <a:lnTo>
                  <a:pt x="52864" y="134146"/>
                </a:lnTo>
                <a:lnTo>
                  <a:pt x="101936" y="134146"/>
                </a:lnTo>
                <a:lnTo>
                  <a:pt x="105721" y="130521"/>
                </a:lnTo>
                <a:lnTo>
                  <a:pt x="105721" y="119645"/>
                </a:lnTo>
                <a:lnTo>
                  <a:pt x="101936" y="108768"/>
                </a:lnTo>
                <a:lnTo>
                  <a:pt x="94392" y="105143"/>
                </a:lnTo>
                <a:lnTo>
                  <a:pt x="52864" y="10514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11145" y="6574912"/>
            <a:ext cx="105726" cy="134146"/>
          </a:xfrm>
          <a:custGeom>
            <a:avLst/>
            <a:gdLst/>
            <a:ahLst/>
            <a:cxnLst/>
            <a:rect l="l" t="t" r="r" b="b"/>
            <a:pathLst>
              <a:path w="105726" h="134146">
                <a:moveTo>
                  <a:pt x="60413" y="134146"/>
                </a:moveTo>
                <a:lnTo>
                  <a:pt x="64185" y="134146"/>
                </a:lnTo>
                <a:lnTo>
                  <a:pt x="67969" y="130521"/>
                </a:lnTo>
                <a:lnTo>
                  <a:pt x="75513" y="130521"/>
                </a:lnTo>
                <a:lnTo>
                  <a:pt x="80562" y="128233"/>
                </a:lnTo>
                <a:lnTo>
                  <a:pt x="91175" y="120479"/>
                </a:lnTo>
                <a:lnTo>
                  <a:pt x="99083" y="110082"/>
                </a:lnTo>
                <a:lnTo>
                  <a:pt x="104021" y="97549"/>
                </a:lnTo>
                <a:lnTo>
                  <a:pt x="105726" y="83389"/>
                </a:lnTo>
                <a:lnTo>
                  <a:pt x="105726" y="50755"/>
                </a:lnTo>
                <a:lnTo>
                  <a:pt x="105476" y="45798"/>
                </a:lnTo>
                <a:lnTo>
                  <a:pt x="102683" y="32655"/>
                </a:lnTo>
                <a:lnTo>
                  <a:pt x="98169" y="21755"/>
                </a:lnTo>
                <a:lnTo>
                  <a:pt x="91754" y="14369"/>
                </a:lnTo>
                <a:lnTo>
                  <a:pt x="81871" y="6387"/>
                </a:lnTo>
                <a:lnTo>
                  <a:pt x="70467" y="1597"/>
                </a:lnTo>
                <a:lnTo>
                  <a:pt x="56641" y="0"/>
                </a:lnTo>
                <a:lnTo>
                  <a:pt x="30212" y="0"/>
                </a:lnTo>
                <a:lnTo>
                  <a:pt x="25163" y="3118"/>
                </a:lnTo>
                <a:lnTo>
                  <a:pt x="14550" y="11652"/>
                </a:lnTo>
                <a:lnTo>
                  <a:pt x="6643" y="21663"/>
                </a:lnTo>
                <a:lnTo>
                  <a:pt x="1704" y="33405"/>
                </a:lnTo>
                <a:lnTo>
                  <a:pt x="0" y="47133"/>
                </a:lnTo>
                <a:lnTo>
                  <a:pt x="0" y="97892"/>
                </a:lnTo>
                <a:lnTo>
                  <a:pt x="3784" y="105143"/>
                </a:lnTo>
                <a:lnTo>
                  <a:pt x="10728" y="117229"/>
                </a:lnTo>
                <a:lnTo>
                  <a:pt x="20234" y="126399"/>
                </a:lnTo>
                <a:lnTo>
                  <a:pt x="31881" y="132152"/>
                </a:lnTo>
                <a:lnTo>
                  <a:pt x="45313" y="134146"/>
                </a:lnTo>
                <a:lnTo>
                  <a:pt x="48097" y="105124"/>
                </a:lnTo>
                <a:lnTo>
                  <a:pt x="35113" y="99875"/>
                </a:lnTo>
                <a:lnTo>
                  <a:pt x="30212" y="87015"/>
                </a:lnTo>
                <a:lnTo>
                  <a:pt x="30212" y="39889"/>
                </a:lnTo>
                <a:lnTo>
                  <a:pt x="33984" y="36255"/>
                </a:lnTo>
                <a:lnTo>
                  <a:pt x="33984" y="29011"/>
                </a:lnTo>
                <a:lnTo>
                  <a:pt x="64185" y="29011"/>
                </a:lnTo>
                <a:lnTo>
                  <a:pt x="71741" y="32633"/>
                </a:lnTo>
                <a:lnTo>
                  <a:pt x="75513" y="36255"/>
                </a:lnTo>
                <a:lnTo>
                  <a:pt x="75513" y="90640"/>
                </a:lnTo>
                <a:lnTo>
                  <a:pt x="71741" y="94266"/>
                </a:lnTo>
                <a:lnTo>
                  <a:pt x="71741" y="101517"/>
                </a:lnTo>
                <a:lnTo>
                  <a:pt x="64185" y="105143"/>
                </a:lnTo>
                <a:lnTo>
                  <a:pt x="60413" y="134146"/>
                </a:lnTo>
                <a:close/>
              </a:path>
              <a:path w="105726" h="134146">
                <a:moveTo>
                  <a:pt x="60413" y="134146"/>
                </a:moveTo>
                <a:lnTo>
                  <a:pt x="64185" y="105143"/>
                </a:lnTo>
                <a:lnTo>
                  <a:pt x="48097" y="105124"/>
                </a:lnTo>
                <a:lnTo>
                  <a:pt x="45313" y="134146"/>
                </a:lnTo>
                <a:lnTo>
                  <a:pt x="60413" y="134146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35744" y="6574912"/>
            <a:ext cx="101941" cy="177652"/>
          </a:xfrm>
          <a:custGeom>
            <a:avLst/>
            <a:gdLst/>
            <a:ahLst/>
            <a:cxnLst/>
            <a:rect l="l" t="t" r="r" b="b"/>
            <a:pathLst>
              <a:path w="101941" h="177652">
                <a:moveTo>
                  <a:pt x="0" y="0"/>
                </a:moveTo>
                <a:lnTo>
                  <a:pt x="28" y="160774"/>
                </a:lnTo>
                <a:lnTo>
                  <a:pt x="6941" y="174262"/>
                </a:lnTo>
                <a:lnTo>
                  <a:pt x="18871" y="177652"/>
                </a:lnTo>
                <a:lnTo>
                  <a:pt x="30200" y="177652"/>
                </a:lnTo>
                <a:lnTo>
                  <a:pt x="30200" y="29011"/>
                </a:lnTo>
                <a:lnTo>
                  <a:pt x="37756" y="25377"/>
                </a:lnTo>
                <a:lnTo>
                  <a:pt x="53860" y="25396"/>
                </a:lnTo>
                <a:lnTo>
                  <a:pt x="66839" y="30653"/>
                </a:lnTo>
                <a:lnTo>
                  <a:pt x="71741" y="43511"/>
                </a:lnTo>
                <a:lnTo>
                  <a:pt x="71741" y="87015"/>
                </a:lnTo>
                <a:lnTo>
                  <a:pt x="67956" y="90640"/>
                </a:lnTo>
                <a:lnTo>
                  <a:pt x="67956" y="97892"/>
                </a:lnTo>
                <a:lnTo>
                  <a:pt x="66752" y="126374"/>
                </a:lnTo>
                <a:lnTo>
                  <a:pt x="79285" y="123270"/>
                </a:lnTo>
                <a:lnTo>
                  <a:pt x="86307" y="117709"/>
                </a:lnTo>
                <a:lnTo>
                  <a:pt x="94992" y="108066"/>
                </a:lnTo>
                <a:lnTo>
                  <a:pt x="100204" y="96933"/>
                </a:lnTo>
                <a:lnTo>
                  <a:pt x="101941" y="83389"/>
                </a:lnTo>
                <a:lnTo>
                  <a:pt x="101941" y="39889"/>
                </a:lnTo>
                <a:lnTo>
                  <a:pt x="98169" y="32633"/>
                </a:lnTo>
                <a:lnTo>
                  <a:pt x="98169" y="25377"/>
                </a:lnTo>
                <a:lnTo>
                  <a:pt x="94385" y="18133"/>
                </a:lnTo>
                <a:lnTo>
                  <a:pt x="90613" y="14499"/>
                </a:lnTo>
                <a:lnTo>
                  <a:pt x="86841" y="10877"/>
                </a:lnTo>
                <a:lnTo>
                  <a:pt x="79285" y="7255"/>
                </a:lnTo>
                <a:lnTo>
                  <a:pt x="74605" y="2836"/>
                </a:lnTo>
                <a:lnTo>
                  <a:pt x="62985" y="354"/>
                </a:lnTo>
                <a:lnTo>
                  <a:pt x="45313" y="0"/>
                </a:lnTo>
                <a:lnTo>
                  <a:pt x="30200" y="0"/>
                </a:lnTo>
                <a:lnTo>
                  <a:pt x="22656" y="3634"/>
                </a:lnTo>
                <a:lnTo>
                  <a:pt x="18871" y="0"/>
                </a:lnTo>
                <a:lnTo>
                  <a:pt x="0" y="0"/>
                </a:lnTo>
                <a:close/>
              </a:path>
              <a:path w="101941" h="177652">
                <a:moveTo>
                  <a:pt x="49084" y="101517"/>
                </a:moveTo>
                <a:lnTo>
                  <a:pt x="30200" y="101517"/>
                </a:lnTo>
                <a:lnTo>
                  <a:pt x="30200" y="77028"/>
                </a:lnTo>
                <a:lnTo>
                  <a:pt x="30200" y="126896"/>
                </a:lnTo>
                <a:lnTo>
                  <a:pt x="53966" y="126895"/>
                </a:lnTo>
                <a:lnTo>
                  <a:pt x="66752" y="126374"/>
                </a:lnTo>
                <a:lnTo>
                  <a:pt x="67956" y="97892"/>
                </a:lnTo>
                <a:lnTo>
                  <a:pt x="60413" y="101517"/>
                </a:lnTo>
                <a:lnTo>
                  <a:pt x="49084" y="10151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56558" y="6516913"/>
            <a:ext cx="71741" cy="192145"/>
          </a:xfrm>
          <a:custGeom>
            <a:avLst/>
            <a:gdLst/>
            <a:ahLst/>
            <a:cxnLst/>
            <a:rect l="l" t="t" r="r" b="b"/>
            <a:pathLst>
              <a:path w="71741" h="192145">
                <a:moveTo>
                  <a:pt x="0" y="3621"/>
                </a:moveTo>
                <a:lnTo>
                  <a:pt x="0" y="155890"/>
                </a:lnTo>
                <a:lnTo>
                  <a:pt x="3784" y="163141"/>
                </a:lnTo>
                <a:lnTo>
                  <a:pt x="5112" y="166096"/>
                </a:lnTo>
                <a:lnTo>
                  <a:pt x="12316" y="177063"/>
                </a:lnTo>
                <a:lnTo>
                  <a:pt x="22048" y="185251"/>
                </a:lnTo>
                <a:lnTo>
                  <a:pt x="34305" y="190373"/>
                </a:lnTo>
                <a:lnTo>
                  <a:pt x="49084" y="192145"/>
                </a:lnTo>
                <a:lnTo>
                  <a:pt x="71741" y="192145"/>
                </a:lnTo>
                <a:lnTo>
                  <a:pt x="71741" y="174018"/>
                </a:lnTo>
                <a:lnTo>
                  <a:pt x="67969" y="166767"/>
                </a:lnTo>
                <a:lnTo>
                  <a:pt x="67079" y="165973"/>
                </a:lnTo>
                <a:lnTo>
                  <a:pt x="58048" y="161491"/>
                </a:lnTo>
                <a:lnTo>
                  <a:pt x="41541" y="159516"/>
                </a:lnTo>
                <a:lnTo>
                  <a:pt x="33984" y="159516"/>
                </a:lnTo>
                <a:lnTo>
                  <a:pt x="30212" y="152265"/>
                </a:lnTo>
                <a:lnTo>
                  <a:pt x="30212" y="18121"/>
                </a:lnTo>
                <a:lnTo>
                  <a:pt x="26441" y="14499"/>
                </a:lnTo>
                <a:lnTo>
                  <a:pt x="26337" y="12748"/>
                </a:lnTo>
                <a:lnTo>
                  <a:pt x="18637" y="2804"/>
                </a:lnTo>
                <a:lnTo>
                  <a:pt x="3784" y="0"/>
                </a:lnTo>
                <a:lnTo>
                  <a:pt x="0" y="0"/>
                </a:lnTo>
                <a:lnTo>
                  <a:pt x="0" y="3621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35856" y="6574912"/>
            <a:ext cx="105713" cy="134146"/>
          </a:xfrm>
          <a:custGeom>
            <a:avLst/>
            <a:gdLst/>
            <a:ahLst/>
            <a:cxnLst/>
            <a:rect l="l" t="t" r="r" b="b"/>
            <a:pathLst>
              <a:path w="105713" h="134146">
                <a:moveTo>
                  <a:pt x="90613" y="79764"/>
                </a:moveTo>
                <a:lnTo>
                  <a:pt x="101941" y="76138"/>
                </a:lnTo>
                <a:lnTo>
                  <a:pt x="105713" y="68887"/>
                </a:lnTo>
                <a:lnTo>
                  <a:pt x="105713" y="32633"/>
                </a:lnTo>
                <a:lnTo>
                  <a:pt x="101941" y="29011"/>
                </a:lnTo>
                <a:lnTo>
                  <a:pt x="100605" y="25501"/>
                </a:lnTo>
                <a:lnTo>
                  <a:pt x="93396" y="13487"/>
                </a:lnTo>
                <a:lnTo>
                  <a:pt x="83664" y="5613"/>
                </a:lnTo>
                <a:lnTo>
                  <a:pt x="71409" y="1308"/>
                </a:lnTo>
                <a:lnTo>
                  <a:pt x="56628" y="0"/>
                </a:lnTo>
                <a:lnTo>
                  <a:pt x="33972" y="0"/>
                </a:lnTo>
                <a:lnTo>
                  <a:pt x="30200" y="3634"/>
                </a:lnTo>
                <a:lnTo>
                  <a:pt x="30200" y="47133"/>
                </a:lnTo>
                <a:lnTo>
                  <a:pt x="30200" y="36255"/>
                </a:lnTo>
                <a:lnTo>
                  <a:pt x="33972" y="32633"/>
                </a:lnTo>
                <a:lnTo>
                  <a:pt x="41528" y="29011"/>
                </a:lnTo>
                <a:lnTo>
                  <a:pt x="60400" y="29011"/>
                </a:lnTo>
                <a:lnTo>
                  <a:pt x="71728" y="32633"/>
                </a:lnTo>
                <a:lnTo>
                  <a:pt x="75513" y="36255"/>
                </a:lnTo>
                <a:lnTo>
                  <a:pt x="75513" y="50755"/>
                </a:lnTo>
                <a:lnTo>
                  <a:pt x="31350" y="79764"/>
                </a:lnTo>
                <a:lnTo>
                  <a:pt x="90613" y="79764"/>
                </a:lnTo>
                <a:close/>
              </a:path>
              <a:path w="105713" h="134146">
                <a:moveTo>
                  <a:pt x="52856" y="105143"/>
                </a:moveTo>
                <a:lnTo>
                  <a:pt x="45300" y="105143"/>
                </a:lnTo>
                <a:lnTo>
                  <a:pt x="41528" y="101517"/>
                </a:lnTo>
                <a:lnTo>
                  <a:pt x="37756" y="101517"/>
                </a:lnTo>
                <a:lnTo>
                  <a:pt x="33972" y="97892"/>
                </a:lnTo>
                <a:lnTo>
                  <a:pt x="30200" y="94266"/>
                </a:lnTo>
                <a:lnTo>
                  <a:pt x="30200" y="79764"/>
                </a:lnTo>
                <a:lnTo>
                  <a:pt x="31350" y="79764"/>
                </a:lnTo>
                <a:lnTo>
                  <a:pt x="75513" y="50755"/>
                </a:lnTo>
                <a:lnTo>
                  <a:pt x="30200" y="50755"/>
                </a:lnTo>
                <a:lnTo>
                  <a:pt x="30200" y="3634"/>
                </a:lnTo>
                <a:lnTo>
                  <a:pt x="24304" y="5829"/>
                </a:lnTo>
                <a:lnTo>
                  <a:pt x="12875" y="12908"/>
                </a:lnTo>
                <a:lnTo>
                  <a:pt x="5368" y="22586"/>
                </a:lnTo>
                <a:lnTo>
                  <a:pt x="1253" y="35117"/>
                </a:lnTo>
                <a:lnTo>
                  <a:pt x="0" y="50755"/>
                </a:lnTo>
                <a:lnTo>
                  <a:pt x="0" y="101517"/>
                </a:lnTo>
                <a:lnTo>
                  <a:pt x="3771" y="108768"/>
                </a:lnTo>
                <a:lnTo>
                  <a:pt x="13857" y="121011"/>
                </a:lnTo>
                <a:lnTo>
                  <a:pt x="24743" y="127956"/>
                </a:lnTo>
                <a:lnTo>
                  <a:pt x="37926" y="132510"/>
                </a:lnTo>
                <a:lnTo>
                  <a:pt x="52856" y="134146"/>
                </a:lnTo>
                <a:lnTo>
                  <a:pt x="101941" y="134146"/>
                </a:lnTo>
                <a:lnTo>
                  <a:pt x="105713" y="130521"/>
                </a:lnTo>
                <a:lnTo>
                  <a:pt x="105713" y="119645"/>
                </a:lnTo>
                <a:lnTo>
                  <a:pt x="101941" y="108768"/>
                </a:lnTo>
                <a:lnTo>
                  <a:pt x="94385" y="105143"/>
                </a:lnTo>
                <a:lnTo>
                  <a:pt x="52856" y="10514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32183" y="6574912"/>
            <a:ext cx="181227" cy="134146"/>
          </a:xfrm>
          <a:custGeom>
            <a:avLst/>
            <a:gdLst/>
            <a:ahLst/>
            <a:cxnLst/>
            <a:rect l="l" t="t" r="r" b="b"/>
            <a:pathLst>
              <a:path w="181227" h="134146">
                <a:moveTo>
                  <a:pt x="181227" y="47133"/>
                </a:moveTo>
                <a:lnTo>
                  <a:pt x="180815" y="39928"/>
                </a:lnTo>
                <a:lnTo>
                  <a:pt x="177440" y="26296"/>
                </a:lnTo>
                <a:lnTo>
                  <a:pt x="171107" y="15231"/>
                </a:lnTo>
                <a:lnTo>
                  <a:pt x="162355" y="7255"/>
                </a:lnTo>
                <a:lnTo>
                  <a:pt x="162149" y="7060"/>
                </a:lnTo>
                <a:lnTo>
                  <a:pt x="153211" y="2092"/>
                </a:lnTo>
                <a:lnTo>
                  <a:pt x="140966" y="261"/>
                </a:lnTo>
                <a:lnTo>
                  <a:pt x="124598" y="0"/>
                </a:lnTo>
                <a:lnTo>
                  <a:pt x="114804" y="904"/>
                </a:lnTo>
                <a:lnTo>
                  <a:pt x="102709" y="4516"/>
                </a:lnTo>
                <a:lnTo>
                  <a:pt x="90613" y="10877"/>
                </a:lnTo>
                <a:lnTo>
                  <a:pt x="87965" y="8594"/>
                </a:lnTo>
                <a:lnTo>
                  <a:pt x="75830" y="2150"/>
                </a:lnTo>
                <a:lnTo>
                  <a:pt x="64185" y="0"/>
                </a:lnTo>
                <a:lnTo>
                  <a:pt x="33984" y="0"/>
                </a:lnTo>
                <a:lnTo>
                  <a:pt x="26428" y="3634"/>
                </a:lnTo>
                <a:lnTo>
                  <a:pt x="22656" y="0"/>
                </a:lnTo>
                <a:lnTo>
                  <a:pt x="0" y="0"/>
                </a:lnTo>
                <a:lnTo>
                  <a:pt x="0" y="112394"/>
                </a:lnTo>
                <a:lnTo>
                  <a:pt x="3771" y="116019"/>
                </a:lnTo>
                <a:lnTo>
                  <a:pt x="3771" y="119645"/>
                </a:lnTo>
                <a:lnTo>
                  <a:pt x="4439" y="121397"/>
                </a:lnTo>
                <a:lnTo>
                  <a:pt x="12911" y="131340"/>
                </a:lnTo>
                <a:lnTo>
                  <a:pt x="26428" y="134146"/>
                </a:lnTo>
                <a:lnTo>
                  <a:pt x="30200" y="134146"/>
                </a:lnTo>
                <a:lnTo>
                  <a:pt x="30200" y="39889"/>
                </a:lnTo>
                <a:lnTo>
                  <a:pt x="33984" y="36255"/>
                </a:lnTo>
                <a:lnTo>
                  <a:pt x="33984" y="32633"/>
                </a:lnTo>
                <a:lnTo>
                  <a:pt x="37756" y="32633"/>
                </a:lnTo>
                <a:lnTo>
                  <a:pt x="37756" y="29011"/>
                </a:lnTo>
                <a:lnTo>
                  <a:pt x="67956" y="29011"/>
                </a:lnTo>
                <a:lnTo>
                  <a:pt x="71741" y="32633"/>
                </a:lnTo>
                <a:lnTo>
                  <a:pt x="75513" y="36255"/>
                </a:lnTo>
                <a:lnTo>
                  <a:pt x="75513" y="116019"/>
                </a:lnTo>
                <a:lnTo>
                  <a:pt x="77099" y="119909"/>
                </a:lnTo>
                <a:lnTo>
                  <a:pt x="85463" y="130283"/>
                </a:lnTo>
                <a:lnTo>
                  <a:pt x="98169" y="134146"/>
                </a:lnTo>
                <a:lnTo>
                  <a:pt x="105713" y="134146"/>
                </a:lnTo>
                <a:lnTo>
                  <a:pt x="105713" y="39889"/>
                </a:lnTo>
                <a:lnTo>
                  <a:pt x="109498" y="36255"/>
                </a:lnTo>
                <a:lnTo>
                  <a:pt x="109498" y="32633"/>
                </a:lnTo>
                <a:lnTo>
                  <a:pt x="113270" y="29011"/>
                </a:lnTo>
                <a:lnTo>
                  <a:pt x="143470" y="29011"/>
                </a:lnTo>
                <a:lnTo>
                  <a:pt x="147254" y="32633"/>
                </a:lnTo>
                <a:lnTo>
                  <a:pt x="151026" y="39889"/>
                </a:lnTo>
                <a:lnTo>
                  <a:pt x="151026" y="116019"/>
                </a:lnTo>
                <a:lnTo>
                  <a:pt x="154798" y="119645"/>
                </a:lnTo>
                <a:lnTo>
                  <a:pt x="158583" y="130521"/>
                </a:lnTo>
                <a:lnTo>
                  <a:pt x="162355" y="134146"/>
                </a:lnTo>
                <a:lnTo>
                  <a:pt x="181227" y="134146"/>
                </a:lnTo>
                <a:lnTo>
                  <a:pt x="181227" y="4713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532294" y="6574912"/>
            <a:ext cx="105713" cy="134146"/>
          </a:xfrm>
          <a:custGeom>
            <a:avLst/>
            <a:gdLst/>
            <a:ahLst/>
            <a:cxnLst/>
            <a:rect l="l" t="t" r="r" b="b"/>
            <a:pathLst>
              <a:path w="105713" h="134146">
                <a:moveTo>
                  <a:pt x="30200" y="104808"/>
                </a:moveTo>
                <a:lnTo>
                  <a:pt x="30200" y="39889"/>
                </a:lnTo>
                <a:lnTo>
                  <a:pt x="37756" y="0"/>
                </a:lnTo>
                <a:lnTo>
                  <a:pt x="29012" y="2876"/>
                </a:lnTo>
                <a:lnTo>
                  <a:pt x="15955" y="9864"/>
                </a:lnTo>
                <a:lnTo>
                  <a:pt x="6929" y="18965"/>
                </a:lnTo>
                <a:lnTo>
                  <a:pt x="1692" y="30180"/>
                </a:lnTo>
                <a:lnTo>
                  <a:pt x="0" y="43511"/>
                </a:lnTo>
                <a:lnTo>
                  <a:pt x="0" y="130521"/>
                </a:lnTo>
                <a:lnTo>
                  <a:pt x="3771" y="130521"/>
                </a:lnTo>
                <a:lnTo>
                  <a:pt x="3771" y="134146"/>
                </a:lnTo>
                <a:lnTo>
                  <a:pt x="56628" y="134146"/>
                </a:lnTo>
                <a:lnTo>
                  <a:pt x="67472" y="101586"/>
                </a:lnTo>
                <a:lnTo>
                  <a:pt x="52856" y="105143"/>
                </a:lnTo>
                <a:lnTo>
                  <a:pt x="30200" y="105143"/>
                </a:lnTo>
                <a:lnTo>
                  <a:pt x="30200" y="104808"/>
                </a:lnTo>
                <a:close/>
              </a:path>
              <a:path w="105713" h="134146">
                <a:moveTo>
                  <a:pt x="49084" y="29011"/>
                </a:moveTo>
                <a:lnTo>
                  <a:pt x="75513" y="29011"/>
                </a:lnTo>
                <a:lnTo>
                  <a:pt x="75513" y="83389"/>
                </a:lnTo>
                <a:lnTo>
                  <a:pt x="74683" y="90917"/>
                </a:lnTo>
                <a:lnTo>
                  <a:pt x="67472" y="101586"/>
                </a:lnTo>
                <a:lnTo>
                  <a:pt x="56628" y="134146"/>
                </a:lnTo>
                <a:lnTo>
                  <a:pt x="58344" y="134089"/>
                </a:lnTo>
                <a:lnTo>
                  <a:pt x="70883" y="131575"/>
                </a:lnTo>
                <a:lnTo>
                  <a:pt x="83057" y="126896"/>
                </a:lnTo>
                <a:lnTo>
                  <a:pt x="86841" y="130521"/>
                </a:lnTo>
                <a:lnTo>
                  <a:pt x="90613" y="134146"/>
                </a:lnTo>
                <a:lnTo>
                  <a:pt x="105713" y="134146"/>
                </a:lnTo>
                <a:lnTo>
                  <a:pt x="105713" y="0"/>
                </a:lnTo>
                <a:lnTo>
                  <a:pt x="37756" y="0"/>
                </a:lnTo>
                <a:lnTo>
                  <a:pt x="30200" y="39889"/>
                </a:lnTo>
                <a:lnTo>
                  <a:pt x="33972" y="36255"/>
                </a:lnTo>
                <a:lnTo>
                  <a:pt x="33972" y="32633"/>
                </a:lnTo>
                <a:lnTo>
                  <a:pt x="41528" y="29011"/>
                </a:lnTo>
                <a:lnTo>
                  <a:pt x="49084" y="29011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56893" y="6516913"/>
            <a:ext cx="71728" cy="192145"/>
          </a:xfrm>
          <a:custGeom>
            <a:avLst/>
            <a:gdLst/>
            <a:ahLst/>
            <a:cxnLst/>
            <a:rect l="l" t="t" r="r" b="b"/>
            <a:pathLst>
              <a:path w="71728" h="192145">
                <a:moveTo>
                  <a:pt x="30748" y="83376"/>
                </a:moveTo>
                <a:lnTo>
                  <a:pt x="67956" y="83376"/>
                </a:lnTo>
                <a:lnTo>
                  <a:pt x="67956" y="76132"/>
                </a:lnTo>
                <a:lnTo>
                  <a:pt x="67463" y="70285"/>
                </a:lnTo>
                <a:lnTo>
                  <a:pt x="61544" y="60551"/>
                </a:lnTo>
                <a:lnTo>
                  <a:pt x="45300" y="54376"/>
                </a:lnTo>
                <a:lnTo>
                  <a:pt x="30200" y="54376"/>
                </a:lnTo>
                <a:lnTo>
                  <a:pt x="30200" y="14499"/>
                </a:lnTo>
                <a:lnTo>
                  <a:pt x="29534" y="12748"/>
                </a:lnTo>
                <a:lnTo>
                  <a:pt x="21065" y="2804"/>
                </a:lnTo>
                <a:lnTo>
                  <a:pt x="7543" y="0"/>
                </a:lnTo>
                <a:lnTo>
                  <a:pt x="0" y="0"/>
                </a:lnTo>
                <a:lnTo>
                  <a:pt x="0" y="155890"/>
                </a:lnTo>
                <a:lnTo>
                  <a:pt x="3771" y="159516"/>
                </a:lnTo>
                <a:lnTo>
                  <a:pt x="3771" y="163141"/>
                </a:lnTo>
                <a:lnTo>
                  <a:pt x="6512" y="168805"/>
                </a:lnTo>
                <a:lnTo>
                  <a:pt x="13915" y="178656"/>
                </a:lnTo>
                <a:lnTo>
                  <a:pt x="23940" y="185989"/>
                </a:lnTo>
                <a:lnTo>
                  <a:pt x="36838" y="190566"/>
                </a:lnTo>
                <a:lnTo>
                  <a:pt x="52856" y="192145"/>
                </a:lnTo>
                <a:lnTo>
                  <a:pt x="67956" y="192145"/>
                </a:lnTo>
                <a:lnTo>
                  <a:pt x="71728" y="188520"/>
                </a:lnTo>
                <a:lnTo>
                  <a:pt x="71728" y="174018"/>
                </a:lnTo>
                <a:lnTo>
                  <a:pt x="67956" y="170393"/>
                </a:lnTo>
                <a:lnTo>
                  <a:pt x="64185" y="166767"/>
                </a:lnTo>
                <a:lnTo>
                  <a:pt x="60400" y="163141"/>
                </a:lnTo>
                <a:lnTo>
                  <a:pt x="49072" y="163141"/>
                </a:lnTo>
                <a:lnTo>
                  <a:pt x="45300" y="159516"/>
                </a:lnTo>
                <a:lnTo>
                  <a:pt x="41528" y="159516"/>
                </a:lnTo>
                <a:lnTo>
                  <a:pt x="33972" y="155890"/>
                </a:lnTo>
                <a:lnTo>
                  <a:pt x="30200" y="152265"/>
                </a:lnTo>
                <a:lnTo>
                  <a:pt x="30200" y="83376"/>
                </a:lnTo>
                <a:lnTo>
                  <a:pt x="30748" y="83376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39950" y="6516913"/>
            <a:ext cx="71741" cy="192145"/>
          </a:xfrm>
          <a:custGeom>
            <a:avLst/>
            <a:gdLst/>
            <a:ahLst/>
            <a:cxnLst/>
            <a:rect l="l" t="t" r="r" b="b"/>
            <a:pathLst>
              <a:path w="71741" h="192145">
                <a:moveTo>
                  <a:pt x="71741" y="170393"/>
                </a:moveTo>
                <a:lnTo>
                  <a:pt x="67956" y="166767"/>
                </a:lnTo>
                <a:lnTo>
                  <a:pt x="64185" y="163141"/>
                </a:lnTo>
                <a:lnTo>
                  <a:pt x="49084" y="163141"/>
                </a:lnTo>
                <a:lnTo>
                  <a:pt x="45313" y="159516"/>
                </a:lnTo>
                <a:lnTo>
                  <a:pt x="41528" y="159516"/>
                </a:lnTo>
                <a:lnTo>
                  <a:pt x="33984" y="155890"/>
                </a:lnTo>
                <a:lnTo>
                  <a:pt x="33984" y="83376"/>
                </a:lnTo>
                <a:lnTo>
                  <a:pt x="67956" y="83376"/>
                </a:lnTo>
                <a:lnTo>
                  <a:pt x="67956" y="76132"/>
                </a:lnTo>
                <a:lnTo>
                  <a:pt x="67464" y="70292"/>
                </a:lnTo>
                <a:lnTo>
                  <a:pt x="61550" y="60553"/>
                </a:lnTo>
                <a:lnTo>
                  <a:pt x="45313" y="54376"/>
                </a:lnTo>
                <a:lnTo>
                  <a:pt x="33984" y="54376"/>
                </a:lnTo>
                <a:lnTo>
                  <a:pt x="33984" y="18121"/>
                </a:lnTo>
                <a:lnTo>
                  <a:pt x="30200" y="14499"/>
                </a:lnTo>
                <a:lnTo>
                  <a:pt x="26428" y="3621"/>
                </a:lnTo>
                <a:lnTo>
                  <a:pt x="18884" y="0"/>
                </a:lnTo>
                <a:lnTo>
                  <a:pt x="0" y="0"/>
                </a:lnTo>
                <a:lnTo>
                  <a:pt x="0" y="148639"/>
                </a:lnTo>
                <a:lnTo>
                  <a:pt x="3771" y="155890"/>
                </a:lnTo>
                <a:lnTo>
                  <a:pt x="3771" y="163141"/>
                </a:lnTo>
                <a:lnTo>
                  <a:pt x="7614" y="168805"/>
                </a:lnTo>
                <a:lnTo>
                  <a:pt x="16429" y="178656"/>
                </a:lnTo>
                <a:lnTo>
                  <a:pt x="26740" y="185989"/>
                </a:lnTo>
                <a:lnTo>
                  <a:pt x="38799" y="190566"/>
                </a:lnTo>
                <a:lnTo>
                  <a:pt x="52856" y="192145"/>
                </a:lnTo>
                <a:lnTo>
                  <a:pt x="71741" y="192145"/>
                </a:lnTo>
                <a:lnTo>
                  <a:pt x="71741" y="17039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23020" y="6574912"/>
            <a:ext cx="105700" cy="134146"/>
          </a:xfrm>
          <a:custGeom>
            <a:avLst/>
            <a:gdLst/>
            <a:ahLst/>
            <a:cxnLst/>
            <a:rect l="l" t="t" r="r" b="b"/>
            <a:pathLst>
              <a:path w="105700" h="134146">
                <a:moveTo>
                  <a:pt x="30136" y="47133"/>
                </a:moveTo>
                <a:lnTo>
                  <a:pt x="30136" y="36255"/>
                </a:lnTo>
                <a:lnTo>
                  <a:pt x="33959" y="32633"/>
                </a:lnTo>
                <a:lnTo>
                  <a:pt x="41477" y="29011"/>
                </a:lnTo>
                <a:lnTo>
                  <a:pt x="64159" y="29011"/>
                </a:lnTo>
                <a:lnTo>
                  <a:pt x="71677" y="32633"/>
                </a:lnTo>
                <a:lnTo>
                  <a:pt x="75500" y="36255"/>
                </a:lnTo>
                <a:lnTo>
                  <a:pt x="75500" y="50755"/>
                </a:lnTo>
                <a:lnTo>
                  <a:pt x="37558" y="79764"/>
                </a:lnTo>
                <a:lnTo>
                  <a:pt x="90664" y="79764"/>
                </a:lnTo>
                <a:lnTo>
                  <a:pt x="101878" y="76138"/>
                </a:lnTo>
                <a:lnTo>
                  <a:pt x="105700" y="68887"/>
                </a:lnTo>
                <a:lnTo>
                  <a:pt x="105700" y="32633"/>
                </a:lnTo>
                <a:lnTo>
                  <a:pt x="101878" y="29011"/>
                </a:lnTo>
                <a:lnTo>
                  <a:pt x="95002" y="15457"/>
                </a:lnTo>
                <a:lnTo>
                  <a:pt x="85522" y="6410"/>
                </a:lnTo>
                <a:lnTo>
                  <a:pt x="73892" y="1487"/>
                </a:lnTo>
                <a:lnTo>
                  <a:pt x="60464" y="0"/>
                </a:lnTo>
                <a:lnTo>
                  <a:pt x="33959" y="0"/>
                </a:lnTo>
                <a:lnTo>
                  <a:pt x="30136" y="3634"/>
                </a:lnTo>
                <a:lnTo>
                  <a:pt x="30136" y="47133"/>
                </a:lnTo>
                <a:close/>
              </a:path>
              <a:path w="105700" h="134146">
                <a:moveTo>
                  <a:pt x="56641" y="134146"/>
                </a:moveTo>
                <a:lnTo>
                  <a:pt x="105700" y="134146"/>
                </a:lnTo>
                <a:lnTo>
                  <a:pt x="105700" y="119645"/>
                </a:lnTo>
                <a:lnTo>
                  <a:pt x="101878" y="108768"/>
                </a:lnTo>
                <a:lnTo>
                  <a:pt x="94359" y="105143"/>
                </a:lnTo>
                <a:lnTo>
                  <a:pt x="45300" y="105143"/>
                </a:lnTo>
                <a:lnTo>
                  <a:pt x="41477" y="101517"/>
                </a:lnTo>
                <a:lnTo>
                  <a:pt x="37782" y="101517"/>
                </a:lnTo>
                <a:lnTo>
                  <a:pt x="33959" y="97892"/>
                </a:lnTo>
                <a:lnTo>
                  <a:pt x="30136" y="94266"/>
                </a:lnTo>
                <a:lnTo>
                  <a:pt x="30136" y="79764"/>
                </a:lnTo>
                <a:lnTo>
                  <a:pt x="37558" y="79764"/>
                </a:lnTo>
                <a:lnTo>
                  <a:pt x="75500" y="50755"/>
                </a:lnTo>
                <a:lnTo>
                  <a:pt x="30136" y="50755"/>
                </a:lnTo>
                <a:lnTo>
                  <a:pt x="30136" y="3634"/>
                </a:lnTo>
                <a:lnTo>
                  <a:pt x="25149" y="5814"/>
                </a:lnTo>
                <a:lnTo>
                  <a:pt x="14552" y="12893"/>
                </a:lnTo>
                <a:lnTo>
                  <a:pt x="6647" y="22573"/>
                </a:lnTo>
                <a:lnTo>
                  <a:pt x="1706" y="35108"/>
                </a:lnTo>
                <a:lnTo>
                  <a:pt x="0" y="50755"/>
                </a:lnTo>
                <a:lnTo>
                  <a:pt x="0" y="94266"/>
                </a:lnTo>
                <a:lnTo>
                  <a:pt x="3771" y="101517"/>
                </a:lnTo>
                <a:lnTo>
                  <a:pt x="3771" y="108768"/>
                </a:lnTo>
                <a:lnTo>
                  <a:pt x="8535" y="114376"/>
                </a:lnTo>
                <a:lnTo>
                  <a:pt x="17376" y="122363"/>
                </a:lnTo>
                <a:lnTo>
                  <a:pt x="28025" y="128614"/>
                </a:lnTo>
                <a:lnTo>
                  <a:pt x="40956" y="132689"/>
                </a:lnTo>
                <a:lnTo>
                  <a:pt x="56641" y="134146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47580" y="6574912"/>
            <a:ext cx="64223" cy="134146"/>
          </a:xfrm>
          <a:custGeom>
            <a:avLst/>
            <a:gdLst/>
            <a:ahLst/>
            <a:cxnLst/>
            <a:rect l="l" t="t" r="r" b="b"/>
            <a:pathLst>
              <a:path w="64223" h="134146">
                <a:moveTo>
                  <a:pt x="0" y="36089"/>
                </a:moveTo>
                <a:lnTo>
                  <a:pt x="0" y="119645"/>
                </a:lnTo>
                <a:lnTo>
                  <a:pt x="683" y="120873"/>
                </a:lnTo>
                <a:lnTo>
                  <a:pt x="9170" y="130066"/>
                </a:lnTo>
                <a:lnTo>
                  <a:pt x="22682" y="134146"/>
                </a:lnTo>
                <a:lnTo>
                  <a:pt x="26504" y="134146"/>
                </a:lnTo>
                <a:lnTo>
                  <a:pt x="30200" y="130521"/>
                </a:lnTo>
                <a:lnTo>
                  <a:pt x="30200" y="39889"/>
                </a:lnTo>
                <a:lnTo>
                  <a:pt x="34023" y="36255"/>
                </a:lnTo>
                <a:lnTo>
                  <a:pt x="34023" y="32633"/>
                </a:lnTo>
                <a:lnTo>
                  <a:pt x="37845" y="32633"/>
                </a:lnTo>
                <a:lnTo>
                  <a:pt x="41541" y="29011"/>
                </a:lnTo>
                <a:lnTo>
                  <a:pt x="50813" y="26197"/>
                </a:lnTo>
                <a:lnTo>
                  <a:pt x="61610" y="17099"/>
                </a:lnTo>
                <a:lnTo>
                  <a:pt x="64223" y="7255"/>
                </a:lnTo>
                <a:lnTo>
                  <a:pt x="64223" y="0"/>
                </a:lnTo>
                <a:lnTo>
                  <a:pt x="30200" y="0"/>
                </a:lnTo>
                <a:lnTo>
                  <a:pt x="22682" y="3634"/>
                </a:lnTo>
                <a:lnTo>
                  <a:pt x="18859" y="0"/>
                </a:lnTo>
                <a:lnTo>
                  <a:pt x="0" y="0"/>
                </a:lnTo>
                <a:lnTo>
                  <a:pt x="0" y="3608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96639" y="6683681"/>
            <a:ext cx="41541" cy="47130"/>
          </a:xfrm>
          <a:custGeom>
            <a:avLst/>
            <a:gdLst/>
            <a:ahLst/>
            <a:cxnLst/>
            <a:rect l="l" t="t" r="r" b="b"/>
            <a:pathLst>
              <a:path w="41541" h="47130">
                <a:moveTo>
                  <a:pt x="18986" y="47130"/>
                </a:moveTo>
                <a:lnTo>
                  <a:pt x="22682" y="43505"/>
                </a:lnTo>
                <a:lnTo>
                  <a:pt x="26504" y="43505"/>
                </a:lnTo>
                <a:lnTo>
                  <a:pt x="30799" y="41593"/>
                </a:lnTo>
                <a:lnTo>
                  <a:pt x="39171" y="31596"/>
                </a:lnTo>
                <a:lnTo>
                  <a:pt x="41541" y="18127"/>
                </a:lnTo>
                <a:lnTo>
                  <a:pt x="41541" y="10876"/>
                </a:lnTo>
                <a:lnTo>
                  <a:pt x="37845" y="3625"/>
                </a:lnTo>
                <a:lnTo>
                  <a:pt x="30200" y="0"/>
                </a:lnTo>
                <a:lnTo>
                  <a:pt x="15163" y="0"/>
                </a:lnTo>
                <a:lnTo>
                  <a:pt x="11341" y="3625"/>
                </a:lnTo>
                <a:lnTo>
                  <a:pt x="11341" y="21753"/>
                </a:lnTo>
                <a:lnTo>
                  <a:pt x="7645" y="25377"/>
                </a:lnTo>
                <a:lnTo>
                  <a:pt x="0" y="29003"/>
                </a:lnTo>
                <a:lnTo>
                  <a:pt x="0" y="47130"/>
                </a:lnTo>
                <a:lnTo>
                  <a:pt x="18986" y="47130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948138" y="657491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30200" y="54389"/>
                </a:moveTo>
                <a:lnTo>
                  <a:pt x="34023" y="39889"/>
                </a:lnTo>
                <a:lnTo>
                  <a:pt x="34023" y="32633"/>
                </a:lnTo>
                <a:lnTo>
                  <a:pt x="41541" y="29011"/>
                </a:lnTo>
                <a:lnTo>
                  <a:pt x="105764" y="29011"/>
                </a:lnTo>
                <a:lnTo>
                  <a:pt x="105764" y="10877"/>
                </a:lnTo>
                <a:lnTo>
                  <a:pt x="101941" y="3634"/>
                </a:lnTo>
                <a:lnTo>
                  <a:pt x="94423" y="0"/>
                </a:lnTo>
                <a:lnTo>
                  <a:pt x="34023" y="0"/>
                </a:lnTo>
                <a:lnTo>
                  <a:pt x="26377" y="3634"/>
                </a:lnTo>
                <a:lnTo>
                  <a:pt x="15872" y="10461"/>
                </a:lnTo>
                <a:lnTo>
                  <a:pt x="7530" y="19972"/>
                </a:lnTo>
                <a:lnTo>
                  <a:pt x="2001" y="32196"/>
                </a:lnTo>
                <a:lnTo>
                  <a:pt x="0" y="47133"/>
                </a:lnTo>
                <a:lnTo>
                  <a:pt x="0" y="90640"/>
                </a:lnTo>
                <a:lnTo>
                  <a:pt x="3822" y="97892"/>
                </a:lnTo>
                <a:lnTo>
                  <a:pt x="3822" y="105143"/>
                </a:lnTo>
                <a:lnTo>
                  <a:pt x="5714" y="108048"/>
                </a:lnTo>
                <a:lnTo>
                  <a:pt x="14664" y="119035"/>
                </a:lnTo>
                <a:lnTo>
                  <a:pt x="24865" y="127239"/>
                </a:lnTo>
                <a:lnTo>
                  <a:pt x="36326" y="132371"/>
                </a:lnTo>
                <a:lnTo>
                  <a:pt x="49059" y="134146"/>
                </a:lnTo>
                <a:lnTo>
                  <a:pt x="105764" y="134146"/>
                </a:lnTo>
                <a:lnTo>
                  <a:pt x="105754" y="122630"/>
                </a:lnTo>
                <a:lnTo>
                  <a:pt x="101722" y="111174"/>
                </a:lnTo>
                <a:lnTo>
                  <a:pt x="86905" y="105143"/>
                </a:lnTo>
                <a:lnTo>
                  <a:pt x="49059" y="105143"/>
                </a:lnTo>
                <a:lnTo>
                  <a:pt x="45364" y="101517"/>
                </a:lnTo>
                <a:lnTo>
                  <a:pt x="41541" y="101517"/>
                </a:lnTo>
                <a:lnTo>
                  <a:pt x="34023" y="97892"/>
                </a:lnTo>
                <a:lnTo>
                  <a:pt x="30200" y="90640"/>
                </a:lnTo>
                <a:lnTo>
                  <a:pt x="30200" y="5438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68939" y="657491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30200" y="39889"/>
                </a:moveTo>
                <a:lnTo>
                  <a:pt x="30200" y="36255"/>
                </a:lnTo>
                <a:lnTo>
                  <a:pt x="34023" y="29011"/>
                </a:lnTo>
                <a:lnTo>
                  <a:pt x="64223" y="29011"/>
                </a:lnTo>
                <a:lnTo>
                  <a:pt x="71741" y="32633"/>
                </a:lnTo>
                <a:lnTo>
                  <a:pt x="75564" y="36255"/>
                </a:lnTo>
                <a:lnTo>
                  <a:pt x="75564" y="87015"/>
                </a:lnTo>
                <a:lnTo>
                  <a:pt x="71741" y="90640"/>
                </a:lnTo>
                <a:lnTo>
                  <a:pt x="71741" y="130521"/>
                </a:lnTo>
                <a:lnTo>
                  <a:pt x="79780" y="127274"/>
                </a:lnTo>
                <a:lnTo>
                  <a:pt x="91148" y="119449"/>
                </a:lnTo>
                <a:lnTo>
                  <a:pt x="99268" y="109223"/>
                </a:lnTo>
                <a:lnTo>
                  <a:pt x="104140" y="97052"/>
                </a:lnTo>
                <a:lnTo>
                  <a:pt x="105764" y="83389"/>
                </a:lnTo>
                <a:lnTo>
                  <a:pt x="105764" y="50755"/>
                </a:lnTo>
                <a:lnTo>
                  <a:pt x="105513" y="45807"/>
                </a:lnTo>
                <a:lnTo>
                  <a:pt x="102713" y="32659"/>
                </a:lnTo>
                <a:lnTo>
                  <a:pt x="98246" y="21755"/>
                </a:lnTo>
                <a:lnTo>
                  <a:pt x="89314" y="12478"/>
                </a:lnTo>
                <a:lnTo>
                  <a:pt x="78603" y="5546"/>
                </a:lnTo>
                <a:lnTo>
                  <a:pt x="66455" y="1386"/>
                </a:lnTo>
                <a:lnTo>
                  <a:pt x="52882" y="0"/>
                </a:lnTo>
                <a:lnTo>
                  <a:pt x="30200" y="0"/>
                </a:lnTo>
                <a:lnTo>
                  <a:pt x="24288" y="3114"/>
                </a:lnTo>
                <a:lnTo>
                  <a:pt x="30200" y="87015"/>
                </a:lnTo>
                <a:lnTo>
                  <a:pt x="30200" y="39889"/>
                </a:lnTo>
                <a:close/>
              </a:path>
              <a:path w="105764" h="134146">
                <a:moveTo>
                  <a:pt x="1250" y="33403"/>
                </a:moveTo>
                <a:lnTo>
                  <a:pt x="0" y="47133"/>
                </a:lnTo>
                <a:lnTo>
                  <a:pt x="0" y="97892"/>
                </a:lnTo>
                <a:lnTo>
                  <a:pt x="3822" y="105143"/>
                </a:lnTo>
                <a:lnTo>
                  <a:pt x="10766" y="117236"/>
                </a:lnTo>
                <a:lnTo>
                  <a:pt x="20283" y="126402"/>
                </a:lnTo>
                <a:lnTo>
                  <a:pt x="31940" y="132153"/>
                </a:lnTo>
                <a:lnTo>
                  <a:pt x="45364" y="134146"/>
                </a:lnTo>
                <a:lnTo>
                  <a:pt x="64223" y="134146"/>
                </a:lnTo>
                <a:lnTo>
                  <a:pt x="68046" y="130521"/>
                </a:lnTo>
                <a:lnTo>
                  <a:pt x="71741" y="130521"/>
                </a:lnTo>
                <a:lnTo>
                  <a:pt x="71741" y="94266"/>
                </a:lnTo>
                <a:lnTo>
                  <a:pt x="68046" y="101517"/>
                </a:lnTo>
                <a:lnTo>
                  <a:pt x="64223" y="105143"/>
                </a:lnTo>
                <a:lnTo>
                  <a:pt x="47779" y="105124"/>
                </a:lnTo>
                <a:lnTo>
                  <a:pt x="33749" y="99878"/>
                </a:lnTo>
                <a:lnTo>
                  <a:pt x="30200" y="87015"/>
                </a:lnTo>
                <a:lnTo>
                  <a:pt x="24288" y="3114"/>
                </a:lnTo>
                <a:lnTo>
                  <a:pt x="12858" y="11649"/>
                </a:lnTo>
                <a:lnTo>
                  <a:pt x="5357" y="21660"/>
                </a:lnTo>
                <a:lnTo>
                  <a:pt x="1250" y="3340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93563" y="657491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30200" y="14499"/>
                </a:moveTo>
                <a:lnTo>
                  <a:pt x="26377" y="3634"/>
                </a:lnTo>
                <a:lnTo>
                  <a:pt x="18859" y="0"/>
                </a:lnTo>
                <a:lnTo>
                  <a:pt x="0" y="0"/>
                </a:lnTo>
                <a:lnTo>
                  <a:pt x="0" y="101517"/>
                </a:lnTo>
                <a:lnTo>
                  <a:pt x="5225" y="112338"/>
                </a:lnTo>
                <a:lnTo>
                  <a:pt x="13603" y="121879"/>
                </a:lnTo>
                <a:lnTo>
                  <a:pt x="24464" y="128694"/>
                </a:lnTo>
                <a:lnTo>
                  <a:pt x="37620" y="132783"/>
                </a:lnTo>
                <a:lnTo>
                  <a:pt x="52882" y="134146"/>
                </a:lnTo>
                <a:lnTo>
                  <a:pt x="55257" y="134091"/>
                </a:lnTo>
                <a:lnTo>
                  <a:pt x="68406" y="131582"/>
                </a:lnTo>
                <a:lnTo>
                  <a:pt x="79259" y="126896"/>
                </a:lnTo>
                <a:lnTo>
                  <a:pt x="83082" y="130521"/>
                </a:lnTo>
                <a:lnTo>
                  <a:pt x="90600" y="134146"/>
                </a:lnTo>
                <a:lnTo>
                  <a:pt x="101941" y="134146"/>
                </a:lnTo>
                <a:lnTo>
                  <a:pt x="101941" y="130521"/>
                </a:lnTo>
                <a:lnTo>
                  <a:pt x="105764" y="130521"/>
                </a:lnTo>
                <a:lnTo>
                  <a:pt x="105764" y="18133"/>
                </a:lnTo>
                <a:lnTo>
                  <a:pt x="103995" y="13179"/>
                </a:lnTo>
                <a:lnTo>
                  <a:pt x="94191" y="2690"/>
                </a:lnTo>
                <a:lnTo>
                  <a:pt x="83082" y="0"/>
                </a:lnTo>
                <a:lnTo>
                  <a:pt x="71741" y="0"/>
                </a:lnTo>
                <a:lnTo>
                  <a:pt x="71696" y="89881"/>
                </a:lnTo>
                <a:lnTo>
                  <a:pt x="67702" y="100114"/>
                </a:lnTo>
                <a:lnTo>
                  <a:pt x="49059" y="105143"/>
                </a:lnTo>
                <a:lnTo>
                  <a:pt x="44202" y="104841"/>
                </a:lnTo>
                <a:lnTo>
                  <a:pt x="33066" y="98348"/>
                </a:lnTo>
                <a:lnTo>
                  <a:pt x="30200" y="83389"/>
                </a:lnTo>
                <a:lnTo>
                  <a:pt x="30200" y="1449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314364" y="657491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105764" y="29011"/>
                </a:moveTo>
                <a:lnTo>
                  <a:pt x="101941" y="21755"/>
                </a:lnTo>
                <a:lnTo>
                  <a:pt x="95512" y="14363"/>
                </a:lnTo>
                <a:lnTo>
                  <a:pt x="85623" y="6384"/>
                </a:lnTo>
                <a:lnTo>
                  <a:pt x="74218" y="1596"/>
                </a:lnTo>
                <a:lnTo>
                  <a:pt x="60400" y="0"/>
                </a:lnTo>
                <a:lnTo>
                  <a:pt x="34023" y="0"/>
                </a:lnTo>
                <a:lnTo>
                  <a:pt x="26504" y="3634"/>
                </a:lnTo>
                <a:lnTo>
                  <a:pt x="22682" y="0"/>
                </a:lnTo>
                <a:lnTo>
                  <a:pt x="0" y="0"/>
                </a:lnTo>
                <a:lnTo>
                  <a:pt x="0" y="112394"/>
                </a:lnTo>
                <a:lnTo>
                  <a:pt x="500" y="116888"/>
                </a:lnTo>
                <a:lnTo>
                  <a:pt x="6444" y="126917"/>
                </a:lnTo>
                <a:lnTo>
                  <a:pt x="22682" y="134146"/>
                </a:lnTo>
                <a:lnTo>
                  <a:pt x="30200" y="134146"/>
                </a:lnTo>
                <a:lnTo>
                  <a:pt x="30200" y="130521"/>
                </a:lnTo>
                <a:lnTo>
                  <a:pt x="34023" y="130521"/>
                </a:lnTo>
                <a:lnTo>
                  <a:pt x="34032" y="45905"/>
                </a:lnTo>
                <a:lnTo>
                  <a:pt x="38015" y="32404"/>
                </a:lnTo>
                <a:lnTo>
                  <a:pt x="52882" y="29011"/>
                </a:lnTo>
                <a:lnTo>
                  <a:pt x="67918" y="29011"/>
                </a:lnTo>
                <a:lnTo>
                  <a:pt x="75564" y="32633"/>
                </a:lnTo>
                <a:lnTo>
                  <a:pt x="75564" y="112394"/>
                </a:lnTo>
                <a:lnTo>
                  <a:pt x="79259" y="116019"/>
                </a:lnTo>
                <a:lnTo>
                  <a:pt x="79618" y="119927"/>
                </a:lnTo>
                <a:lnTo>
                  <a:pt x="86474" y="130288"/>
                </a:lnTo>
                <a:lnTo>
                  <a:pt x="101941" y="134146"/>
                </a:lnTo>
                <a:lnTo>
                  <a:pt x="105764" y="134146"/>
                </a:lnTo>
                <a:lnTo>
                  <a:pt x="105764" y="29011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38988" y="6516913"/>
            <a:ext cx="71741" cy="192145"/>
          </a:xfrm>
          <a:custGeom>
            <a:avLst/>
            <a:gdLst/>
            <a:ahLst/>
            <a:cxnLst/>
            <a:rect l="l" t="t" r="r" b="b"/>
            <a:pathLst>
              <a:path w="71741" h="192145">
                <a:moveTo>
                  <a:pt x="67918" y="79754"/>
                </a:moveTo>
                <a:lnTo>
                  <a:pt x="67918" y="76132"/>
                </a:lnTo>
                <a:lnTo>
                  <a:pt x="67428" y="70272"/>
                </a:lnTo>
                <a:lnTo>
                  <a:pt x="61527" y="60546"/>
                </a:lnTo>
                <a:lnTo>
                  <a:pt x="45236" y="54376"/>
                </a:lnTo>
                <a:lnTo>
                  <a:pt x="34023" y="54376"/>
                </a:lnTo>
                <a:lnTo>
                  <a:pt x="34023" y="18121"/>
                </a:lnTo>
                <a:lnTo>
                  <a:pt x="30200" y="14499"/>
                </a:lnTo>
                <a:lnTo>
                  <a:pt x="29517" y="12725"/>
                </a:lnTo>
                <a:lnTo>
                  <a:pt x="21029" y="2799"/>
                </a:lnTo>
                <a:lnTo>
                  <a:pt x="7518" y="0"/>
                </a:lnTo>
                <a:lnTo>
                  <a:pt x="0" y="0"/>
                </a:lnTo>
                <a:lnTo>
                  <a:pt x="0" y="148639"/>
                </a:lnTo>
                <a:lnTo>
                  <a:pt x="3822" y="155890"/>
                </a:lnTo>
                <a:lnTo>
                  <a:pt x="3822" y="163141"/>
                </a:lnTo>
                <a:lnTo>
                  <a:pt x="7621" y="168788"/>
                </a:lnTo>
                <a:lnTo>
                  <a:pt x="16406" y="178646"/>
                </a:lnTo>
                <a:lnTo>
                  <a:pt x="26719" y="185985"/>
                </a:lnTo>
                <a:lnTo>
                  <a:pt x="38799" y="190565"/>
                </a:lnTo>
                <a:lnTo>
                  <a:pt x="52882" y="192145"/>
                </a:lnTo>
                <a:lnTo>
                  <a:pt x="71741" y="192145"/>
                </a:lnTo>
                <a:lnTo>
                  <a:pt x="71741" y="174018"/>
                </a:lnTo>
                <a:lnTo>
                  <a:pt x="67918" y="170393"/>
                </a:lnTo>
                <a:lnTo>
                  <a:pt x="67918" y="166767"/>
                </a:lnTo>
                <a:lnTo>
                  <a:pt x="64223" y="163141"/>
                </a:lnTo>
                <a:lnTo>
                  <a:pt x="49059" y="163141"/>
                </a:lnTo>
                <a:lnTo>
                  <a:pt x="45236" y="159516"/>
                </a:lnTo>
                <a:lnTo>
                  <a:pt x="41541" y="159516"/>
                </a:lnTo>
                <a:lnTo>
                  <a:pt x="34023" y="155890"/>
                </a:lnTo>
                <a:lnTo>
                  <a:pt x="34023" y="83376"/>
                </a:lnTo>
                <a:lnTo>
                  <a:pt x="67918" y="83376"/>
                </a:lnTo>
                <a:lnTo>
                  <a:pt x="67918" y="79754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529589" y="6676430"/>
            <a:ext cx="30200" cy="32628"/>
          </a:xfrm>
          <a:custGeom>
            <a:avLst/>
            <a:gdLst/>
            <a:ahLst/>
            <a:cxnLst/>
            <a:rect l="l" t="t" r="r" b="b"/>
            <a:pathLst>
              <a:path w="30200" h="32628">
                <a:moveTo>
                  <a:pt x="30173" y="29029"/>
                </a:moveTo>
                <a:lnTo>
                  <a:pt x="30173" y="0"/>
                </a:lnTo>
                <a:lnTo>
                  <a:pt x="3822" y="0"/>
                </a:lnTo>
                <a:lnTo>
                  <a:pt x="0" y="3625"/>
                </a:lnTo>
                <a:lnTo>
                  <a:pt x="0" y="21753"/>
                </a:lnTo>
                <a:lnTo>
                  <a:pt x="3822" y="29004"/>
                </a:lnTo>
                <a:lnTo>
                  <a:pt x="7518" y="32628"/>
                </a:lnTo>
                <a:lnTo>
                  <a:pt x="26377" y="32628"/>
                </a:lnTo>
                <a:lnTo>
                  <a:pt x="30173" y="2902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04346" y="657491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52882" y="105143"/>
                </a:moveTo>
                <a:lnTo>
                  <a:pt x="45364" y="105143"/>
                </a:lnTo>
                <a:lnTo>
                  <a:pt x="41541" y="101517"/>
                </a:lnTo>
                <a:lnTo>
                  <a:pt x="37718" y="101517"/>
                </a:lnTo>
                <a:lnTo>
                  <a:pt x="34023" y="97892"/>
                </a:lnTo>
                <a:lnTo>
                  <a:pt x="30200" y="94266"/>
                </a:lnTo>
                <a:lnTo>
                  <a:pt x="30200" y="79764"/>
                </a:lnTo>
                <a:lnTo>
                  <a:pt x="37622" y="79764"/>
                </a:lnTo>
                <a:lnTo>
                  <a:pt x="75564" y="50755"/>
                </a:lnTo>
                <a:lnTo>
                  <a:pt x="30200" y="50755"/>
                </a:lnTo>
                <a:lnTo>
                  <a:pt x="30200" y="3634"/>
                </a:lnTo>
                <a:lnTo>
                  <a:pt x="24298" y="5829"/>
                </a:lnTo>
                <a:lnTo>
                  <a:pt x="12863" y="12908"/>
                </a:lnTo>
                <a:lnTo>
                  <a:pt x="5360" y="22586"/>
                </a:lnTo>
                <a:lnTo>
                  <a:pt x="1250" y="35117"/>
                </a:lnTo>
                <a:lnTo>
                  <a:pt x="0" y="50755"/>
                </a:lnTo>
                <a:lnTo>
                  <a:pt x="0" y="101517"/>
                </a:lnTo>
                <a:lnTo>
                  <a:pt x="3822" y="108768"/>
                </a:lnTo>
                <a:lnTo>
                  <a:pt x="13869" y="121001"/>
                </a:lnTo>
                <a:lnTo>
                  <a:pt x="24747" y="127951"/>
                </a:lnTo>
                <a:lnTo>
                  <a:pt x="37934" y="132509"/>
                </a:lnTo>
                <a:lnTo>
                  <a:pt x="52882" y="134146"/>
                </a:lnTo>
                <a:lnTo>
                  <a:pt x="101941" y="134146"/>
                </a:lnTo>
                <a:lnTo>
                  <a:pt x="105764" y="130521"/>
                </a:lnTo>
                <a:lnTo>
                  <a:pt x="105764" y="119645"/>
                </a:lnTo>
                <a:lnTo>
                  <a:pt x="101941" y="108768"/>
                </a:lnTo>
                <a:lnTo>
                  <a:pt x="94423" y="105143"/>
                </a:lnTo>
                <a:lnTo>
                  <a:pt x="52882" y="105143"/>
                </a:lnTo>
                <a:close/>
              </a:path>
              <a:path w="105764" h="134146">
                <a:moveTo>
                  <a:pt x="30200" y="47133"/>
                </a:moveTo>
                <a:lnTo>
                  <a:pt x="30200" y="36255"/>
                </a:lnTo>
                <a:lnTo>
                  <a:pt x="34023" y="32633"/>
                </a:lnTo>
                <a:lnTo>
                  <a:pt x="41541" y="29011"/>
                </a:lnTo>
                <a:lnTo>
                  <a:pt x="60400" y="29011"/>
                </a:lnTo>
                <a:lnTo>
                  <a:pt x="71741" y="32633"/>
                </a:lnTo>
                <a:lnTo>
                  <a:pt x="75564" y="36255"/>
                </a:lnTo>
                <a:lnTo>
                  <a:pt x="75564" y="50755"/>
                </a:lnTo>
                <a:lnTo>
                  <a:pt x="37622" y="79764"/>
                </a:lnTo>
                <a:lnTo>
                  <a:pt x="90600" y="79764"/>
                </a:lnTo>
                <a:lnTo>
                  <a:pt x="101941" y="76138"/>
                </a:lnTo>
                <a:lnTo>
                  <a:pt x="105764" y="68887"/>
                </a:lnTo>
                <a:lnTo>
                  <a:pt x="105764" y="32633"/>
                </a:lnTo>
                <a:lnTo>
                  <a:pt x="101941" y="29011"/>
                </a:lnTo>
                <a:lnTo>
                  <a:pt x="94995" y="15387"/>
                </a:lnTo>
                <a:lnTo>
                  <a:pt x="85478" y="6382"/>
                </a:lnTo>
                <a:lnTo>
                  <a:pt x="73822" y="1481"/>
                </a:lnTo>
                <a:lnTo>
                  <a:pt x="60400" y="0"/>
                </a:lnTo>
                <a:lnTo>
                  <a:pt x="34023" y="0"/>
                </a:lnTo>
                <a:lnTo>
                  <a:pt x="30200" y="3634"/>
                </a:lnTo>
                <a:lnTo>
                  <a:pt x="30200" y="4713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8969" y="6574912"/>
            <a:ext cx="105637" cy="134146"/>
          </a:xfrm>
          <a:custGeom>
            <a:avLst/>
            <a:gdLst/>
            <a:ahLst/>
            <a:cxnLst/>
            <a:rect l="l" t="t" r="r" b="b"/>
            <a:pathLst>
              <a:path w="105637" h="134146">
                <a:moveTo>
                  <a:pt x="41541" y="47133"/>
                </a:moveTo>
                <a:lnTo>
                  <a:pt x="33895" y="47133"/>
                </a:lnTo>
                <a:lnTo>
                  <a:pt x="30200" y="43511"/>
                </a:lnTo>
                <a:lnTo>
                  <a:pt x="30200" y="36255"/>
                </a:lnTo>
                <a:lnTo>
                  <a:pt x="33895" y="32633"/>
                </a:lnTo>
                <a:lnTo>
                  <a:pt x="41541" y="29011"/>
                </a:lnTo>
                <a:lnTo>
                  <a:pt x="90600" y="29011"/>
                </a:lnTo>
                <a:lnTo>
                  <a:pt x="98118" y="25377"/>
                </a:lnTo>
                <a:lnTo>
                  <a:pt x="105637" y="18133"/>
                </a:lnTo>
                <a:lnTo>
                  <a:pt x="105637" y="0"/>
                </a:lnTo>
                <a:lnTo>
                  <a:pt x="33895" y="0"/>
                </a:lnTo>
                <a:lnTo>
                  <a:pt x="26377" y="3634"/>
                </a:lnTo>
                <a:lnTo>
                  <a:pt x="18632" y="8544"/>
                </a:lnTo>
                <a:lnTo>
                  <a:pt x="7933" y="18066"/>
                </a:lnTo>
                <a:lnTo>
                  <a:pt x="1896" y="28350"/>
                </a:lnTo>
                <a:lnTo>
                  <a:pt x="0" y="39889"/>
                </a:lnTo>
                <a:lnTo>
                  <a:pt x="591" y="45221"/>
                </a:lnTo>
                <a:lnTo>
                  <a:pt x="5043" y="56414"/>
                </a:lnTo>
                <a:lnTo>
                  <a:pt x="15036" y="68887"/>
                </a:lnTo>
                <a:lnTo>
                  <a:pt x="28368" y="74942"/>
                </a:lnTo>
                <a:lnTo>
                  <a:pt x="41541" y="79764"/>
                </a:lnTo>
                <a:lnTo>
                  <a:pt x="64223" y="79764"/>
                </a:lnTo>
                <a:lnTo>
                  <a:pt x="71741" y="83389"/>
                </a:lnTo>
                <a:lnTo>
                  <a:pt x="75436" y="87015"/>
                </a:lnTo>
                <a:lnTo>
                  <a:pt x="75436" y="90640"/>
                </a:lnTo>
                <a:lnTo>
                  <a:pt x="71741" y="94266"/>
                </a:lnTo>
                <a:lnTo>
                  <a:pt x="71741" y="101517"/>
                </a:lnTo>
                <a:lnTo>
                  <a:pt x="64223" y="105143"/>
                </a:lnTo>
                <a:lnTo>
                  <a:pt x="22682" y="105143"/>
                </a:lnTo>
                <a:lnTo>
                  <a:pt x="16245" y="105626"/>
                </a:lnTo>
                <a:lnTo>
                  <a:pt x="3091" y="112888"/>
                </a:lnTo>
                <a:lnTo>
                  <a:pt x="0" y="123270"/>
                </a:lnTo>
                <a:lnTo>
                  <a:pt x="0" y="134146"/>
                </a:lnTo>
                <a:lnTo>
                  <a:pt x="64223" y="134146"/>
                </a:lnTo>
                <a:lnTo>
                  <a:pt x="71741" y="130521"/>
                </a:lnTo>
                <a:lnTo>
                  <a:pt x="79259" y="126896"/>
                </a:lnTo>
                <a:lnTo>
                  <a:pt x="85801" y="123162"/>
                </a:lnTo>
                <a:lnTo>
                  <a:pt x="96161" y="113969"/>
                </a:lnTo>
                <a:lnTo>
                  <a:pt x="103103" y="102799"/>
                </a:lnTo>
                <a:lnTo>
                  <a:pt x="105637" y="90640"/>
                </a:lnTo>
                <a:lnTo>
                  <a:pt x="104602" y="85299"/>
                </a:lnTo>
                <a:lnTo>
                  <a:pt x="98926" y="74105"/>
                </a:lnTo>
                <a:lnTo>
                  <a:pt x="90600" y="61632"/>
                </a:lnTo>
                <a:lnTo>
                  <a:pt x="86998" y="59377"/>
                </a:lnTo>
                <a:lnTo>
                  <a:pt x="74599" y="52912"/>
                </a:lnTo>
                <a:lnTo>
                  <a:pt x="64223" y="50755"/>
                </a:lnTo>
                <a:lnTo>
                  <a:pt x="41541" y="50755"/>
                </a:lnTo>
                <a:lnTo>
                  <a:pt x="41541" y="4713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53593" y="6574912"/>
            <a:ext cx="105637" cy="134146"/>
          </a:xfrm>
          <a:custGeom>
            <a:avLst/>
            <a:gdLst/>
            <a:ahLst/>
            <a:cxnLst/>
            <a:rect l="l" t="t" r="r" b="b"/>
            <a:pathLst>
              <a:path w="105637" h="134146">
                <a:moveTo>
                  <a:pt x="30200" y="78687"/>
                </a:moveTo>
                <a:lnTo>
                  <a:pt x="30200" y="14499"/>
                </a:lnTo>
                <a:lnTo>
                  <a:pt x="26377" y="3634"/>
                </a:lnTo>
                <a:lnTo>
                  <a:pt x="18859" y="0"/>
                </a:lnTo>
                <a:lnTo>
                  <a:pt x="0" y="0"/>
                </a:lnTo>
                <a:lnTo>
                  <a:pt x="0" y="101517"/>
                </a:lnTo>
                <a:lnTo>
                  <a:pt x="5175" y="112262"/>
                </a:lnTo>
                <a:lnTo>
                  <a:pt x="13545" y="121836"/>
                </a:lnTo>
                <a:lnTo>
                  <a:pt x="24396" y="128675"/>
                </a:lnTo>
                <a:lnTo>
                  <a:pt x="37531" y="132778"/>
                </a:lnTo>
                <a:lnTo>
                  <a:pt x="52754" y="134146"/>
                </a:lnTo>
                <a:lnTo>
                  <a:pt x="55266" y="134085"/>
                </a:lnTo>
                <a:lnTo>
                  <a:pt x="68401" y="131564"/>
                </a:lnTo>
                <a:lnTo>
                  <a:pt x="79259" y="126896"/>
                </a:lnTo>
                <a:lnTo>
                  <a:pt x="82955" y="130521"/>
                </a:lnTo>
                <a:lnTo>
                  <a:pt x="90600" y="134146"/>
                </a:lnTo>
                <a:lnTo>
                  <a:pt x="101941" y="134146"/>
                </a:lnTo>
                <a:lnTo>
                  <a:pt x="101941" y="130521"/>
                </a:lnTo>
                <a:lnTo>
                  <a:pt x="105637" y="130521"/>
                </a:lnTo>
                <a:lnTo>
                  <a:pt x="105637" y="18133"/>
                </a:lnTo>
                <a:lnTo>
                  <a:pt x="103909" y="13179"/>
                </a:lnTo>
                <a:lnTo>
                  <a:pt x="94157" y="2690"/>
                </a:lnTo>
                <a:lnTo>
                  <a:pt x="82955" y="0"/>
                </a:lnTo>
                <a:lnTo>
                  <a:pt x="75436" y="0"/>
                </a:lnTo>
                <a:lnTo>
                  <a:pt x="75436" y="87015"/>
                </a:lnTo>
                <a:lnTo>
                  <a:pt x="74830" y="91841"/>
                </a:lnTo>
                <a:lnTo>
                  <a:pt x="68047" y="100911"/>
                </a:lnTo>
                <a:lnTo>
                  <a:pt x="49059" y="105143"/>
                </a:lnTo>
                <a:lnTo>
                  <a:pt x="44167" y="104841"/>
                </a:lnTo>
                <a:lnTo>
                  <a:pt x="33024" y="98348"/>
                </a:lnTo>
                <a:lnTo>
                  <a:pt x="30200" y="83389"/>
                </a:lnTo>
                <a:lnTo>
                  <a:pt x="30200" y="7868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578090" y="6516913"/>
            <a:ext cx="71741" cy="192145"/>
          </a:xfrm>
          <a:custGeom>
            <a:avLst/>
            <a:gdLst/>
            <a:ahLst/>
            <a:cxnLst/>
            <a:rect l="l" t="t" r="r" b="b"/>
            <a:pathLst>
              <a:path w="71741" h="192145">
                <a:moveTo>
                  <a:pt x="0" y="58747"/>
                </a:moveTo>
                <a:lnTo>
                  <a:pt x="0" y="155890"/>
                </a:lnTo>
                <a:lnTo>
                  <a:pt x="3822" y="163141"/>
                </a:lnTo>
                <a:lnTo>
                  <a:pt x="5170" y="166145"/>
                </a:lnTo>
                <a:lnTo>
                  <a:pt x="12375" y="177092"/>
                </a:lnTo>
                <a:lnTo>
                  <a:pt x="22119" y="185264"/>
                </a:lnTo>
                <a:lnTo>
                  <a:pt x="34393" y="190377"/>
                </a:lnTo>
                <a:lnTo>
                  <a:pt x="49186" y="192145"/>
                </a:lnTo>
                <a:lnTo>
                  <a:pt x="71741" y="192145"/>
                </a:lnTo>
                <a:lnTo>
                  <a:pt x="71741" y="174018"/>
                </a:lnTo>
                <a:lnTo>
                  <a:pt x="68046" y="166767"/>
                </a:lnTo>
                <a:lnTo>
                  <a:pt x="67113" y="165946"/>
                </a:lnTo>
                <a:lnTo>
                  <a:pt x="58056" y="161481"/>
                </a:lnTo>
                <a:lnTo>
                  <a:pt x="41541" y="159516"/>
                </a:lnTo>
                <a:lnTo>
                  <a:pt x="34023" y="159516"/>
                </a:lnTo>
                <a:lnTo>
                  <a:pt x="30200" y="152265"/>
                </a:lnTo>
                <a:lnTo>
                  <a:pt x="30200" y="18121"/>
                </a:lnTo>
                <a:lnTo>
                  <a:pt x="26504" y="14499"/>
                </a:lnTo>
                <a:lnTo>
                  <a:pt x="25821" y="12725"/>
                </a:lnTo>
                <a:lnTo>
                  <a:pt x="17334" y="2799"/>
                </a:lnTo>
                <a:lnTo>
                  <a:pt x="3822" y="0"/>
                </a:lnTo>
                <a:lnTo>
                  <a:pt x="0" y="0"/>
                </a:lnTo>
                <a:lnTo>
                  <a:pt x="0" y="58747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661172" y="6516913"/>
            <a:ext cx="71741" cy="192145"/>
          </a:xfrm>
          <a:custGeom>
            <a:avLst/>
            <a:gdLst/>
            <a:ahLst/>
            <a:cxnLst/>
            <a:rect l="l" t="t" r="r" b="b"/>
            <a:pathLst>
              <a:path w="71741" h="192145">
                <a:moveTo>
                  <a:pt x="30200" y="14499"/>
                </a:moveTo>
                <a:lnTo>
                  <a:pt x="29536" y="12725"/>
                </a:lnTo>
                <a:lnTo>
                  <a:pt x="21074" y="2799"/>
                </a:lnTo>
                <a:lnTo>
                  <a:pt x="7518" y="0"/>
                </a:lnTo>
                <a:lnTo>
                  <a:pt x="0" y="0"/>
                </a:lnTo>
                <a:lnTo>
                  <a:pt x="0" y="155890"/>
                </a:lnTo>
                <a:lnTo>
                  <a:pt x="3822" y="159516"/>
                </a:lnTo>
                <a:lnTo>
                  <a:pt x="3822" y="163141"/>
                </a:lnTo>
                <a:lnTo>
                  <a:pt x="6548" y="168788"/>
                </a:lnTo>
                <a:lnTo>
                  <a:pt x="13949" y="178646"/>
                </a:lnTo>
                <a:lnTo>
                  <a:pt x="23980" y="185985"/>
                </a:lnTo>
                <a:lnTo>
                  <a:pt x="36879" y="190565"/>
                </a:lnTo>
                <a:lnTo>
                  <a:pt x="52882" y="192145"/>
                </a:lnTo>
                <a:lnTo>
                  <a:pt x="68046" y="192145"/>
                </a:lnTo>
                <a:lnTo>
                  <a:pt x="71741" y="188520"/>
                </a:lnTo>
                <a:lnTo>
                  <a:pt x="71741" y="174018"/>
                </a:lnTo>
                <a:lnTo>
                  <a:pt x="68046" y="170393"/>
                </a:lnTo>
                <a:lnTo>
                  <a:pt x="64223" y="166767"/>
                </a:lnTo>
                <a:lnTo>
                  <a:pt x="60400" y="163141"/>
                </a:lnTo>
                <a:lnTo>
                  <a:pt x="49059" y="163141"/>
                </a:lnTo>
                <a:lnTo>
                  <a:pt x="45364" y="159516"/>
                </a:lnTo>
                <a:lnTo>
                  <a:pt x="41541" y="159516"/>
                </a:lnTo>
                <a:lnTo>
                  <a:pt x="34023" y="155890"/>
                </a:lnTo>
                <a:lnTo>
                  <a:pt x="30200" y="152265"/>
                </a:lnTo>
                <a:lnTo>
                  <a:pt x="30200" y="83376"/>
                </a:lnTo>
                <a:lnTo>
                  <a:pt x="68046" y="83376"/>
                </a:lnTo>
                <a:lnTo>
                  <a:pt x="68046" y="76132"/>
                </a:lnTo>
                <a:lnTo>
                  <a:pt x="67544" y="70272"/>
                </a:lnTo>
                <a:lnTo>
                  <a:pt x="61600" y="60546"/>
                </a:lnTo>
                <a:lnTo>
                  <a:pt x="45364" y="54376"/>
                </a:lnTo>
                <a:lnTo>
                  <a:pt x="30200" y="54376"/>
                </a:lnTo>
                <a:lnTo>
                  <a:pt x="30200" y="1449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51773" y="6574912"/>
            <a:ext cx="105764" cy="134146"/>
          </a:xfrm>
          <a:custGeom>
            <a:avLst/>
            <a:gdLst/>
            <a:ahLst/>
            <a:cxnLst/>
            <a:rect l="l" t="t" r="r" b="b"/>
            <a:pathLst>
              <a:path w="105764" h="134146">
                <a:moveTo>
                  <a:pt x="41541" y="47133"/>
                </a:moveTo>
                <a:lnTo>
                  <a:pt x="34023" y="47133"/>
                </a:lnTo>
                <a:lnTo>
                  <a:pt x="30200" y="43511"/>
                </a:lnTo>
                <a:lnTo>
                  <a:pt x="30200" y="36255"/>
                </a:lnTo>
                <a:lnTo>
                  <a:pt x="34023" y="32633"/>
                </a:lnTo>
                <a:lnTo>
                  <a:pt x="41541" y="29011"/>
                </a:lnTo>
                <a:lnTo>
                  <a:pt x="90600" y="29011"/>
                </a:lnTo>
                <a:lnTo>
                  <a:pt x="98246" y="25377"/>
                </a:lnTo>
                <a:lnTo>
                  <a:pt x="105764" y="18133"/>
                </a:lnTo>
                <a:lnTo>
                  <a:pt x="105764" y="0"/>
                </a:lnTo>
                <a:lnTo>
                  <a:pt x="34023" y="0"/>
                </a:lnTo>
                <a:lnTo>
                  <a:pt x="26504" y="3634"/>
                </a:lnTo>
                <a:lnTo>
                  <a:pt x="18686" y="8590"/>
                </a:lnTo>
                <a:lnTo>
                  <a:pt x="7982" y="18099"/>
                </a:lnTo>
                <a:lnTo>
                  <a:pt x="1914" y="28368"/>
                </a:lnTo>
                <a:lnTo>
                  <a:pt x="0" y="39889"/>
                </a:lnTo>
                <a:lnTo>
                  <a:pt x="615" y="45258"/>
                </a:lnTo>
                <a:lnTo>
                  <a:pt x="5140" y="56436"/>
                </a:lnTo>
                <a:lnTo>
                  <a:pt x="15163" y="68887"/>
                </a:lnTo>
                <a:lnTo>
                  <a:pt x="28332" y="74922"/>
                </a:lnTo>
                <a:lnTo>
                  <a:pt x="41541" y="79764"/>
                </a:lnTo>
                <a:lnTo>
                  <a:pt x="64223" y="79764"/>
                </a:lnTo>
                <a:lnTo>
                  <a:pt x="71741" y="83389"/>
                </a:lnTo>
                <a:lnTo>
                  <a:pt x="75564" y="87015"/>
                </a:lnTo>
                <a:lnTo>
                  <a:pt x="75564" y="94266"/>
                </a:lnTo>
                <a:lnTo>
                  <a:pt x="71741" y="101517"/>
                </a:lnTo>
                <a:lnTo>
                  <a:pt x="64223" y="105143"/>
                </a:lnTo>
                <a:lnTo>
                  <a:pt x="22682" y="105143"/>
                </a:lnTo>
                <a:lnTo>
                  <a:pt x="16282" y="105626"/>
                </a:lnTo>
                <a:lnTo>
                  <a:pt x="3132" y="112888"/>
                </a:lnTo>
                <a:lnTo>
                  <a:pt x="0" y="123270"/>
                </a:lnTo>
                <a:lnTo>
                  <a:pt x="0" y="134146"/>
                </a:lnTo>
                <a:lnTo>
                  <a:pt x="64223" y="134146"/>
                </a:lnTo>
                <a:lnTo>
                  <a:pt x="71741" y="130521"/>
                </a:lnTo>
                <a:lnTo>
                  <a:pt x="79387" y="126896"/>
                </a:lnTo>
                <a:lnTo>
                  <a:pt x="85887" y="123162"/>
                </a:lnTo>
                <a:lnTo>
                  <a:pt x="96235" y="113969"/>
                </a:lnTo>
                <a:lnTo>
                  <a:pt x="103208" y="102799"/>
                </a:lnTo>
                <a:lnTo>
                  <a:pt x="105764" y="90640"/>
                </a:lnTo>
                <a:lnTo>
                  <a:pt x="104715" y="85262"/>
                </a:lnTo>
                <a:lnTo>
                  <a:pt x="99010" y="74084"/>
                </a:lnTo>
                <a:lnTo>
                  <a:pt x="90600" y="61632"/>
                </a:lnTo>
                <a:lnTo>
                  <a:pt x="87032" y="59377"/>
                </a:lnTo>
                <a:lnTo>
                  <a:pt x="74641" y="52912"/>
                </a:lnTo>
                <a:lnTo>
                  <a:pt x="64223" y="50755"/>
                </a:lnTo>
                <a:lnTo>
                  <a:pt x="41541" y="50755"/>
                </a:lnTo>
                <a:lnTo>
                  <a:pt x="41541" y="47133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32604" y="6574912"/>
            <a:ext cx="60400" cy="134146"/>
          </a:xfrm>
          <a:custGeom>
            <a:avLst/>
            <a:gdLst/>
            <a:ahLst/>
            <a:cxnLst/>
            <a:rect l="l" t="t" r="r" b="b"/>
            <a:pathLst>
              <a:path w="60400" h="134146">
                <a:moveTo>
                  <a:pt x="0" y="36089"/>
                </a:moveTo>
                <a:lnTo>
                  <a:pt x="0" y="119645"/>
                </a:lnTo>
                <a:lnTo>
                  <a:pt x="3822" y="126896"/>
                </a:lnTo>
                <a:lnTo>
                  <a:pt x="7518" y="134146"/>
                </a:lnTo>
                <a:lnTo>
                  <a:pt x="26377" y="134146"/>
                </a:lnTo>
                <a:lnTo>
                  <a:pt x="26377" y="130521"/>
                </a:lnTo>
                <a:lnTo>
                  <a:pt x="30200" y="130521"/>
                </a:lnTo>
                <a:lnTo>
                  <a:pt x="30200" y="36255"/>
                </a:lnTo>
                <a:lnTo>
                  <a:pt x="34023" y="32633"/>
                </a:lnTo>
                <a:lnTo>
                  <a:pt x="37718" y="29011"/>
                </a:lnTo>
                <a:lnTo>
                  <a:pt x="47038" y="26197"/>
                </a:lnTo>
                <a:lnTo>
                  <a:pt x="57825" y="17099"/>
                </a:lnTo>
                <a:lnTo>
                  <a:pt x="60400" y="7255"/>
                </a:lnTo>
                <a:lnTo>
                  <a:pt x="60400" y="0"/>
                </a:lnTo>
                <a:lnTo>
                  <a:pt x="30200" y="0"/>
                </a:lnTo>
                <a:lnTo>
                  <a:pt x="22682" y="3634"/>
                </a:lnTo>
                <a:lnTo>
                  <a:pt x="18859" y="0"/>
                </a:lnTo>
                <a:lnTo>
                  <a:pt x="0" y="0"/>
                </a:lnTo>
                <a:lnTo>
                  <a:pt x="0" y="36089"/>
                </a:lnTo>
                <a:close/>
              </a:path>
            </a:pathLst>
          </a:custGeom>
          <a:solidFill>
            <a:srgbClr val="008F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6229" y="653034"/>
            <a:ext cx="3002788" cy="6946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20648" y="3810077"/>
            <a:ext cx="4413552" cy="457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030"/>
              </a:lnSpc>
              <a:spcBef>
                <a:spcPts val="101"/>
              </a:spcBef>
            </a:pPr>
            <a:r>
              <a:rPr lang="en-US" sz="6000" baseline="2874" dirty="0">
                <a:latin typeface="Calibri"/>
                <a:cs typeface="Calibri"/>
              </a:rPr>
              <a:t>Thank you !!</a:t>
            </a:r>
          </a:p>
          <a:p>
            <a:pPr marL="12700" algn="ctr">
              <a:lnSpc>
                <a:spcPts val="2030"/>
              </a:lnSpc>
              <a:spcBef>
                <a:spcPts val="101"/>
              </a:spcBef>
            </a:pPr>
            <a:endParaRPr lang="en-US" sz="2400" baseline="2874" dirty="0">
              <a:latin typeface="Calibri"/>
              <a:cs typeface="Calibri"/>
            </a:endParaRPr>
          </a:p>
          <a:p>
            <a:pPr marL="12700" algn="ctr">
              <a:lnSpc>
                <a:spcPts val="2030"/>
              </a:lnSpc>
              <a:spcBef>
                <a:spcPts val="101"/>
              </a:spcBef>
            </a:pPr>
            <a:r>
              <a:rPr lang="en-US" sz="2400" baseline="2874" dirty="0">
                <a:latin typeface="Calibri"/>
                <a:cs typeface="Calibri"/>
              </a:rPr>
              <a:t>Lets smile </a:t>
            </a:r>
            <a:r>
              <a:rPr lang="en-US" sz="2400" baseline="2874" dirty="0">
                <a:latin typeface="Calibri"/>
                <a:cs typeface="Calibri"/>
                <a:sym typeface="Wingdings" panose="05000000000000000000" pitchFamily="2" charset="2"/>
              </a:rPr>
              <a:t>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028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906000" cy="6353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48436" y="1556727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solidFill>
            <a:srgbClr val="007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8436" y="1556727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436" y="2068156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solidFill>
            <a:srgbClr val="007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8436" y="2068156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8436" y="2572219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solidFill>
            <a:srgbClr val="007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8436" y="2572219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48436" y="3076282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solidFill>
            <a:srgbClr val="007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48436" y="3076282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48436" y="3580345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solidFill>
            <a:srgbClr val="007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8436" y="3580345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8436" y="4084408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solidFill>
            <a:srgbClr val="007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8436" y="4084408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8200" y="4572000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solidFill>
            <a:srgbClr val="0071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8436" y="4588471"/>
            <a:ext cx="356184" cy="424726"/>
          </a:xfrm>
          <a:custGeom>
            <a:avLst/>
            <a:gdLst/>
            <a:ahLst/>
            <a:cxnLst/>
            <a:rect l="l" t="t" r="r" b="b"/>
            <a:pathLst>
              <a:path w="356184" h="424726">
                <a:moveTo>
                  <a:pt x="0" y="424726"/>
                </a:moveTo>
                <a:lnTo>
                  <a:pt x="356184" y="424726"/>
                </a:lnTo>
                <a:lnTo>
                  <a:pt x="356184" y="0"/>
                </a:lnTo>
                <a:lnTo>
                  <a:pt x="0" y="0"/>
                </a:lnTo>
                <a:lnTo>
                  <a:pt x="0" y="42472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84784" y="261222"/>
            <a:ext cx="2075027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u="heavy" spc="0" dirty="0">
                <a:solidFill>
                  <a:srgbClr val="001F5F"/>
                </a:solidFill>
                <a:latin typeface="Arial"/>
                <a:cs typeface="Arial"/>
              </a:rPr>
              <a:t>Contents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7526" y="1603914"/>
            <a:ext cx="4846061" cy="18498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9873">
              <a:lnSpc>
                <a:spcPts val="2555"/>
              </a:lnSpc>
              <a:spcBef>
                <a:spcPts val="127"/>
              </a:spcBef>
            </a:pPr>
            <a:r>
              <a:rPr sz="2400" spc="0" dirty="0">
                <a:latin typeface="Arial"/>
                <a:cs typeface="Arial"/>
              </a:rPr>
              <a:t>What </a:t>
            </a:r>
            <a:r>
              <a:rPr sz="2400" spc="-9" dirty="0">
                <a:latin typeface="Arial"/>
                <a:cs typeface="Arial"/>
              </a:rPr>
              <a:t>i</a:t>
            </a:r>
            <a:r>
              <a:rPr sz="2400" spc="0" dirty="0">
                <a:latin typeface="Arial"/>
                <a:cs typeface="Arial"/>
              </a:rPr>
              <a:t>s SAP</a:t>
            </a:r>
            <a:r>
              <a:rPr sz="2400" spc="-54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PI</a:t>
            </a:r>
            <a:endParaRPr sz="2400" dirty="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1139"/>
              </a:spcBef>
            </a:pPr>
            <a:r>
              <a:rPr lang="en-US" sz="2400" spc="0" dirty="0">
                <a:latin typeface="Arial"/>
                <a:cs typeface="Arial"/>
              </a:rPr>
              <a:t>Why do we need SAP PI</a:t>
            </a:r>
            <a:endParaRPr lang="en-US" sz="2400" dirty="0">
              <a:latin typeface="Arial"/>
              <a:cs typeface="Arial"/>
            </a:endParaRPr>
          </a:p>
          <a:p>
            <a:pPr marL="12700" marR="39873">
              <a:lnSpc>
                <a:spcPct val="95825"/>
              </a:lnSpc>
              <a:spcBef>
                <a:spcPts val="1139"/>
              </a:spcBef>
            </a:pPr>
            <a:r>
              <a:rPr lang="en-US" sz="2400" spc="0" dirty="0">
                <a:latin typeface="Arial"/>
                <a:cs typeface="Arial"/>
              </a:rPr>
              <a:t>SAP PI Versions</a:t>
            </a:r>
          </a:p>
          <a:p>
            <a:pPr marL="12700" marR="39873">
              <a:lnSpc>
                <a:spcPct val="95825"/>
              </a:lnSpc>
              <a:spcBef>
                <a:spcPts val="1139"/>
              </a:spcBef>
            </a:pPr>
            <a:r>
              <a:rPr lang="en-US" sz="2400" dirty="0">
                <a:latin typeface="Arial"/>
                <a:cs typeface="Arial"/>
              </a:rPr>
              <a:t>SAP PI Installation options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45733" y="2619406"/>
            <a:ext cx="10547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5400" y="3627786"/>
            <a:ext cx="7010400" cy="22396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91" marR="45720">
              <a:lnSpc>
                <a:spcPts val="2555"/>
              </a:lnSpc>
              <a:spcBef>
                <a:spcPts val="127"/>
              </a:spcBef>
            </a:pPr>
            <a:r>
              <a:rPr lang="en-US" sz="2400" spc="-9" dirty="0">
                <a:latin typeface="Arial"/>
                <a:cs typeface="Arial"/>
              </a:rPr>
              <a:t>Runtime engines in SAP PI</a:t>
            </a:r>
            <a:endParaRPr sz="2400" dirty="0">
              <a:latin typeface="Arial"/>
              <a:cs typeface="Arial"/>
            </a:endParaRPr>
          </a:p>
          <a:p>
            <a:pPr marL="12700" marR="45720">
              <a:lnSpc>
                <a:spcPct val="95825"/>
              </a:lnSpc>
              <a:spcBef>
                <a:spcPts val="1024"/>
              </a:spcBef>
            </a:pPr>
            <a:r>
              <a:rPr lang="en-US" sz="2400" spc="0" dirty="0">
                <a:latin typeface="Arial"/>
                <a:cs typeface="Arial"/>
              </a:rPr>
              <a:t>SAP PI Architecture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09"/>
              </a:spcBef>
            </a:pPr>
            <a:r>
              <a:rPr lang="en-US" sz="2400" spc="0" dirty="0">
                <a:latin typeface="Arial"/>
                <a:cs typeface="Arial"/>
              </a:rPr>
              <a:t>SAP PI Components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14006" y="6484419"/>
            <a:ext cx="1978686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 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</a:t>
            </a:r>
            <a:r>
              <a:rPr sz="700" spc="-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83293" y="6659537"/>
            <a:ext cx="97488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0" dirty="0">
                <a:solidFill>
                  <a:srgbClr val="7E7E7E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4572000"/>
            <a:ext cx="356184" cy="42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7">
              <a:lnSpc>
                <a:spcPct val="958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7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436" y="4084408"/>
            <a:ext cx="356184" cy="42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7">
              <a:lnSpc>
                <a:spcPct val="958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436" y="3580345"/>
            <a:ext cx="356184" cy="42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7">
              <a:lnSpc>
                <a:spcPct val="958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436" y="3076282"/>
            <a:ext cx="356184" cy="42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7">
              <a:lnSpc>
                <a:spcPct val="958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436" y="2572219"/>
            <a:ext cx="356184" cy="42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7">
              <a:lnSpc>
                <a:spcPct val="958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436" y="2068156"/>
            <a:ext cx="356184" cy="42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7">
              <a:lnSpc>
                <a:spcPct val="958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8436" y="1556727"/>
            <a:ext cx="356184" cy="4247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567">
              <a:lnSpc>
                <a:spcPct val="95825"/>
              </a:lnSpc>
              <a:spcBef>
                <a:spcPts val="165"/>
              </a:spcBef>
            </a:pPr>
            <a:r>
              <a:rPr sz="2400" spc="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84784" y="261222"/>
            <a:ext cx="3973322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u="heavy" spc="0" dirty="0">
                <a:solidFill>
                  <a:srgbClr val="E37D1A"/>
                </a:solidFill>
                <a:latin typeface="Arial"/>
                <a:cs typeface="Arial"/>
              </a:rPr>
              <a:t>What is SAP</a:t>
            </a:r>
            <a:r>
              <a:rPr sz="3600" b="1" u="heavy" spc="-59" dirty="0">
                <a:solidFill>
                  <a:srgbClr val="E37D1A"/>
                </a:solidFill>
                <a:latin typeface="Arial"/>
                <a:cs typeface="Arial"/>
              </a:rPr>
              <a:t> </a:t>
            </a:r>
            <a:r>
              <a:rPr lang="en-US" sz="3600" b="1" u="heavy" dirty="0">
                <a:solidFill>
                  <a:srgbClr val="E37D1A"/>
                </a:solidFill>
                <a:latin typeface="Arial"/>
                <a:cs typeface="Arial"/>
              </a:rPr>
              <a:t>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4948" y="1216197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000" y="1216197"/>
            <a:ext cx="8153148" cy="49900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lang="en-US" sz="2000" dirty="0"/>
              <a:t>SAP NetWeaver Process Integration (SAP PI) is SAP’s enterprise application integration(EAI) software.</a:t>
            </a:r>
          </a:p>
          <a:p>
            <a:pPr marL="12700" marR="48635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lang="en-US" sz="2000" dirty="0"/>
              <a:t> SAP PI is a NetWeaver product group used to facilitate the exchange of information among a company's internal software and systems and those of external parties.</a:t>
            </a:r>
          </a:p>
          <a:p>
            <a:pPr marL="12700" marR="48635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  <a:p>
            <a:pPr marL="12700" marR="48635">
              <a:lnSpc>
                <a:spcPts val="2960"/>
              </a:lnSpc>
              <a:spcBef>
                <a:spcPts val="148"/>
              </a:spcBef>
            </a:pPr>
            <a:r>
              <a:rPr lang="en-US" sz="2000" dirty="0"/>
              <a:t> It takes the responsibility of integrating different SAP and non-SAP systems in the Heterogeneous Landscape (network of different computers). </a:t>
            </a:r>
          </a:p>
          <a:p>
            <a:pPr marL="12700" marR="48635">
              <a:lnSpc>
                <a:spcPts val="2960"/>
              </a:lnSpc>
              <a:spcBef>
                <a:spcPts val="148"/>
              </a:spcBef>
            </a:pPr>
            <a:endParaRPr lang="en-US" sz="2000" dirty="0"/>
          </a:p>
          <a:p>
            <a:pPr marL="457200" indent="-457200" algn="just">
              <a:defRPr/>
            </a:pPr>
            <a:r>
              <a:rPr lang="en-US" sz="2000" dirty="0">
                <a:sym typeface="Wingdings" pitchFamily="2" charset="2"/>
              </a:rPr>
              <a:t>Earlier it was called as XI (Exchange Infrastructure) and from PI 7.0 it is called </a:t>
            </a:r>
          </a:p>
          <a:p>
            <a:pPr marL="457200" indent="-457200" algn="just">
              <a:defRPr/>
            </a:pPr>
            <a:r>
              <a:rPr lang="en-US" sz="2000" dirty="0">
                <a:sym typeface="Wingdings" pitchFamily="2" charset="2"/>
              </a:rPr>
              <a:t>PI (Process Integration).</a:t>
            </a:r>
          </a:p>
          <a:p>
            <a:pPr marL="12700" marR="48635">
              <a:lnSpc>
                <a:spcPts val="2960"/>
              </a:lnSpc>
              <a:spcBef>
                <a:spcPts val="148"/>
              </a:spcBef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11" name="object 11"/>
          <p:cNvSpPr txBox="1"/>
          <p:nvPr/>
        </p:nvSpPr>
        <p:spPr>
          <a:xfrm>
            <a:off x="834948" y="2582082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948" y="3521120"/>
            <a:ext cx="2029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4948" y="4459904"/>
            <a:ext cx="202946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4948" y="5399018"/>
            <a:ext cx="202946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60"/>
              </a:lnSpc>
              <a:spcBef>
                <a:spcPts val="148"/>
              </a:spcBef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8098" y="6484419"/>
            <a:ext cx="2004585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2016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700" spc="2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 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83293" y="6659537"/>
            <a:ext cx="97488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0" dirty="0">
                <a:solidFill>
                  <a:srgbClr val="7E7E7E"/>
                </a:solidFill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4881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923288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990392" y="504698"/>
            <a:ext cx="1197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" y="304800"/>
            <a:ext cx="5063286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lang="en-US" sz="3600" b="1" u="heavy" spc="0" dirty="0">
                <a:solidFill>
                  <a:srgbClr val="E37D1A"/>
                </a:solidFill>
                <a:latin typeface="Arial"/>
                <a:cs typeface="Arial"/>
              </a:rPr>
              <a:t>What is SAP PI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4881" y="381253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330653" y="381253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397758" y="381253"/>
            <a:ext cx="11658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301642" y="381253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32770" name="Picture 2" descr="Image result for what is sap p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828800"/>
            <a:ext cx="6191250" cy="34575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88098" y="6484419"/>
            <a:ext cx="2004585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2016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700" spc="2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 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83293" y="6659537"/>
            <a:ext cx="97488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2634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771040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838145" y="504698"/>
            <a:ext cx="1193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744772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5699760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6842759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7909864" y="504698"/>
            <a:ext cx="11932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8"/>
          <p:cNvSpPr txBox="1"/>
          <p:nvPr/>
        </p:nvSpPr>
        <p:spPr>
          <a:xfrm>
            <a:off x="228600" y="304800"/>
            <a:ext cx="5867400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lang="en-US" sz="3600" b="1" u="heavy" spc="0" dirty="0">
                <a:solidFill>
                  <a:srgbClr val="E37D1A"/>
                </a:solidFill>
                <a:latin typeface="Arial"/>
                <a:cs typeface="Arial"/>
              </a:rPr>
              <a:t>Why do we need SAP PI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31746" name="Picture 2" descr="Image result for point to point communication vs sap p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219200"/>
            <a:ext cx="7543800" cy="2438400"/>
          </a:xfrm>
          <a:prstGeom prst="rect">
            <a:avLst/>
          </a:prstGeom>
          <a:noFill/>
        </p:spPr>
      </p:pic>
      <p:sp>
        <p:nvSpPr>
          <p:cNvPr id="22" name="Content Placeholder 2"/>
          <p:cNvSpPr txBox="1">
            <a:spLocks/>
          </p:cNvSpPr>
          <p:nvPr/>
        </p:nvSpPr>
        <p:spPr>
          <a:xfrm>
            <a:off x="762000" y="3886200"/>
            <a:ext cx="8077200" cy="2133600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Issues with point-to-point communication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Change in one system impacts all other connected systems.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 cost of maintenance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traffic control mechanism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Less scalable and less scope for process innovation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bject 52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45068" y="1638300"/>
            <a:ext cx="522731" cy="352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33313" y="1814702"/>
            <a:ext cx="2362200" cy="762000"/>
          </a:xfrm>
          <a:custGeom>
            <a:avLst/>
            <a:gdLst/>
            <a:ahLst/>
            <a:cxnLst/>
            <a:rect l="l" t="t" r="r" b="b"/>
            <a:pathLst>
              <a:path w="2362200" h="762000">
                <a:moveTo>
                  <a:pt x="0" y="762000"/>
                </a:moveTo>
                <a:lnTo>
                  <a:pt x="2362200" y="762000"/>
                </a:lnTo>
                <a:lnTo>
                  <a:pt x="23622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88098" y="6484419"/>
            <a:ext cx="2004585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2016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700" spc="2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 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83293" y="6659537"/>
            <a:ext cx="97488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0" dirty="0">
                <a:solidFill>
                  <a:srgbClr val="7E7E7E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33313" y="5243664"/>
            <a:ext cx="2362200" cy="838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16"/>
              </a:spcBef>
            </a:pPr>
            <a:endParaRPr sz="1100" dirty="0"/>
          </a:p>
          <a:p>
            <a:pPr marL="367437" marR="365430" algn="ctr">
              <a:lnSpc>
                <a:spcPct val="101725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SAP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oud</a:t>
            </a:r>
            <a:endParaRPr sz="1800" dirty="0">
              <a:latin typeface="Calibri"/>
              <a:cs typeface="Calibri"/>
            </a:endParaRPr>
          </a:p>
          <a:p>
            <a:pPr marL="770508" marR="771114" algn="ctr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>
                <a:solidFill>
                  <a:srgbClr val="FFFFFF"/>
                </a:solidFill>
                <a:latin typeface="Calibri"/>
                <a:cs typeface="Calibri"/>
              </a:rPr>
              <a:t>Sy</a:t>
            </a:r>
            <a:r>
              <a:rPr sz="2700" spc="4" baseline="1517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700" spc="0" baseline="1517" dirty="0">
                <a:solidFill>
                  <a:srgbClr val="FFFFFF"/>
                </a:solidFill>
                <a:latin typeface="Calibri"/>
                <a:cs typeface="Calibri"/>
              </a:rPr>
              <a:t>tems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3313" y="4100703"/>
            <a:ext cx="2362200" cy="838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 dirty="0"/>
          </a:p>
          <a:p>
            <a:pPr marL="398017" marR="183303" indent="-170687">
              <a:lnSpc>
                <a:spcPts val="2160"/>
              </a:lnSpc>
              <a:spcBef>
                <a:spcPts val="108"/>
              </a:spcBef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SAP or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3rd</a:t>
            </a:r>
            <a:r>
              <a:rPr sz="1800" spc="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party On-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3313" y="1814702"/>
            <a:ext cx="2362200" cy="762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31217" marR="129537" algn="ctr">
              <a:lnSpc>
                <a:spcPts val="2197"/>
              </a:lnSpc>
            </a:pP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SAP or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1800" spc="0" baseline="25031" dirty="0">
                <a:solidFill>
                  <a:srgbClr val="FFFFFF"/>
                </a:solidFill>
                <a:latin typeface="Calibri"/>
                <a:cs typeface="Calibri"/>
              </a:rPr>
              <a:t>rd</a:t>
            </a:r>
            <a:r>
              <a:rPr sz="1800" spc="129" baseline="2503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party C</a:t>
            </a:r>
            <a:r>
              <a:rPr sz="1800" spc="-4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Calibri"/>
                <a:cs typeface="Calibri"/>
              </a:rPr>
              <a:t>oud</a:t>
            </a:r>
            <a:endParaRPr sz="1800" dirty="0">
              <a:latin typeface="Calibri"/>
              <a:cs typeface="Calibri"/>
            </a:endParaRPr>
          </a:p>
          <a:p>
            <a:pPr marL="770508" marR="771114" algn="ctr">
              <a:lnSpc>
                <a:spcPts val="2160"/>
              </a:lnSpc>
              <a:spcBef>
                <a:spcPts val="108"/>
              </a:spcBef>
            </a:pPr>
            <a:r>
              <a:rPr sz="2700" spc="0" baseline="1517" dirty="0">
                <a:solidFill>
                  <a:srgbClr val="FFFFFF"/>
                </a:solidFill>
                <a:latin typeface="Calibri"/>
                <a:cs typeface="Calibri"/>
              </a:rPr>
              <a:t>Sy</a:t>
            </a:r>
            <a:r>
              <a:rPr sz="2700" spc="4" baseline="1517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700" spc="0" baseline="1517" dirty="0">
                <a:solidFill>
                  <a:srgbClr val="FFFFFF"/>
                </a:solidFill>
                <a:latin typeface="Calibri"/>
                <a:cs typeface="Calibri"/>
              </a:rPr>
              <a:t>tems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1983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227783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964789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79646" y="504698"/>
            <a:ext cx="12710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4946751" y="504698"/>
            <a:ext cx="118871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8"/>
          <p:cNvSpPr txBox="1"/>
          <p:nvPr/>
        </p:nvSpPr>
        <p:spPr>
          <a:xfrm>
            <a:off x="228600" y="304800"/>
            <a:ext cx="5867400" cy="482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lang="en-US" sz="3600" b="1" u="heavy" spc="0" dirty="0">
                <a:solidFill>
                  <a:srgbClr val="E37D1A"/>
                </a:solidFill>
                <a:latin typeface="Arial"/>
                <a:cs typeface="Arial"/>
              </a:rPr>
              <a:t>SAP PI Versions</a:t>
            </a:r>
            <a:endParaRPr sz="3600" dirty="0">
              <a:latin typeface="Arial"/>
              <a:cs typeface="Arial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1524000"/>
            <a:ext cx="8458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" y="304800"/>
            <a:ext cx="7162800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lang="en-US" sz="3600" b="1" u="heavy" spc="0" dirty="0">
                <a:solidFill>
                  <a:srgbClr val="E37D1A"/>
                </a:solidFill>
                <a:latin typeface="Arial"/>
                <a:cs typeface="Arial"/>
              </a:rPr>
              <a:t>SAP PI Installation options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8098" y="6484419"/>
            <a:ext cx="2004585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2016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700" spc="2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 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3293" y="6659537"/>
            <a:ext cx="97488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0" dirty="0">
                <a:solidFill>
                  <a:srgbClr val="7E7E7E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221" y="373634"/>
            <a:ext cx="1125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16913" y="373634"/>
            <a:ext cx="1224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62000" y="1295400"/>
            <a:ext cx="8839200" cy="47244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62000" y="1371600"/>
            <a:ext cx="8458200" cy="46482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599" y="1524000"/>
            <a:ext cx="876300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" y="228600"/>
            <a:ext cx="7162800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lang="en-US" sz="3600" b="1" u="heavy" spc="0" dirty="0">
                <a:solidFill>
                  <a:srgbClr val="E37D1A"/>
                </a:solidFill>
                <a:latin typeface="Arial"/>
                <a:cs typeface="Arial"/>
              </a:rPr>
              <a:t>SAP PI Installation options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8098" y="6484419"/>
            <a:ext cx="2004585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2016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700" spc="2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 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3293" y="6659537"/>
            <a:ext cx="97488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0" dirty="0">
                <a:solidFill>
                  <a:srgbClr val="7E7E7E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221" y="373634"/>
            <a:ext cx="1125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16913" y="373634"/>
            <a:ext cx="1224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85800" y="1524000"/>
            <a:ext cx="8229600" cy="44958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Prior to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SAP PI 7.3 release, dual-stack is the only option available.</a:t>
            </a:r>
          </a:p>
          <a:p>
            <a:pPr marL="457200" indent="-4572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Single stack installation is available only from SAP PI 7.3 release.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Process Orchestration(SAP PI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NW BPM  + NW BRM) option is available only from SAP PI 7.31 release</a:t>
            </a:r>
          </a:p>
          <a:p>
            <a:pPr marL="457200" indent="-45720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000" dirty="0"/>
              <a:t>Process Orchestration(SAP PO) which bundles PI, NW BPM and NW BRM can be installed on a single SID only for Java-only installation of AEX. If its dual stack installation, BPM has to be installed on a separate SID.</a:t>
            </a: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en-US" sz="2000" dirty="0"/>
              <a:t> 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8965" y="6443179"/>
            <a:ext cx="1386205" cy="32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49224"/>
            <a:ext cx="9906000" cy="833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" y="677414"/>
            <a:ext cx="9905998" cy="724683"/>
          </a:xfrm>
          <a:custGeom>
            <a:avLst/>
            <a:gdLst/>
            <a:ahLst/>
            <a:cxnLst/>
            <a:rect l="l" t="t" r="r" b="b"/>
            <a:pathLst>
              <a:path w="9905998" h="724683">
                <a:moveTo>
                  <a:pt x="457935" y="611028"/>
                </a:moveTo>
                <a:lnTo>
                  <a:pt x="447560" y="591078"/>
                </a:lnTo>
                <a:lnTo>
                  <a:pt x="434874" y="569125"/>
                </a:lnTo>
                <a:lnTo>
                  <a:pt x="419746" y="545670"/>
                </a:lnTo>
                <a:lnTo>
                  <a:pt x="402044" y="521213"/>
                </a:lnTo>
                <a:lnTo>
                  <a:pt x="381638" y="496255"/>
                </a:lnTo>
                <a:lnTo>
                  <a:pt x="358396" y="471298"/>
                </a:lnTo>
                <a:lnTo>
                  <a:pt x="332187" y="446841"/>
                </a:lnTo>
                <a:lnTo>
                  <a:pt x="302882" y="423385"/>
                </a:lnTo>
                <a:lnTo>
                  <a:pt x="270347" y="401433"/>
                </a:lnTo>
                <a:lnTo>
                  <a:pt x="234453" y="381483"/>
                </a:lnTo>
                <a:lnTo>
                  <a:pt x="195068" y="364038"/>
                </a:lnTo>
                <a:lnTo>
                  <a:pt x="152061" y="349597"/>
                </a:lnTo>
                <a:lnTo>
                  <a:pt x="105302" y="338663"/>
                </a:lnTo>
                <a:lnTo>
                  <a:pt x="54658" y="331735"/>
                </a:lnTo>
                <a:lnTo>
                  <a:pt x="0" y="329314"/>
                </a:lnTo>
                <a:lnTo>
                  <a:pt x="0" y="396751"/>
                </a:lnTo>
                <a:lnTo>
                  <a:pt x="54658" y="399146"/>
                </a:lnTo>
                <a:lnTo>
                  <a:pt x="105302" y="406000"/>
                </a:lnTo>
                <a:lnTo>
                  <a:pt x="152061" y="416818"/>
                </a:lnTo>
                <a:lnTo>
                  <a:pt x="195068" y="431105"/>
                </a:lnTo>
                <a:lnTo>
                  <a:pt x="234453" y="448365"/>
                </a:lnTo>
                <a:lnTo>
                  <a:pt x="270347" y="468102"/>
                </a:lnTo>
                <a:lnTo>
                  <a:pt x="302882" y="489821"/>
                </a:lnTo>
                <a:lnTo>
                  <a:pt x="332187" y="513026"/>
                </a:lnTo>
                <a:lnTo>
                  <a:pt x="358396" y="537222"/>
                </a:lnTo>
                <a:lnTo>
                  <a:pt x="381638" y="561914"/>
                </a:lnTo>
                <a:lnTo>
                  <a:pt x="402044" y="586606"/>
                </a:lnTo>
                <a:lnTo>
                  <a:pt x="419746" y="610803"/>
                </a:lnTo>
                <a:lnTo>
                  <a:pt x="434874" y="634008"/>
                </a:lnTo>
                <a:lnTo>
                  <a:pt x="447560" y="655727"/>
                </a:lnTo>
                <a:lnTo>
                  <a:pt x="457935" y="675464"/>
                </a:lnTo>
                <a:lnTo>
                  <a:pt x="466130" y="692724"/>
                </a:lnTo>
                <a:lnTo>
                  <a:pt x="472275" y="707011"/>
                </a:lnTo>
                <a:lnTo>
                  <a:pt x="478943" y="724683"/>
                </a:lnTo>
                <a:lnTo>
                  <a:pt x="480512" y="724683"/>
                </a:lnTo>
                <a:lnTo>
                  <a:pt x="501569" y="675464"/>
                </a:lnTo>
                <a:lnTo>
                  <a:pt x="524717" y="634008"/>
                </a:lnTo>
                <a:lnTo>
                  <a:pt x="557701" y="586606"/>
                </a:lnTo>
                <a:lnTo>
                  <a:pt x="601590" y="537222"/>
                </a:lnTo>
                <a:lnTo>
                  <a:pt x="657449" y="489821"/>
                </a:lnTo>
                <a:lnTo>
                  <a:pt x="690202" y="468102"/>
                </a:lnTo>
                <a:lnTo>
                  <a:pt x="726347" y="448365"/>
                </a:lnTo>
                <a:lnTo>
                  <a:pt x="766020" y="431105"/>
                </a:lnTo>
                <a:lnTo>
                  <a:pt x="809352" y="416818"/>
                </a:lnTo>
                <a:lnTo>
                  <a:pt x="856478" y="406000"/>
                </a:lnTo>
                <a:lnTo>
                  <a:pt x="907531" y="399146"/>
                </a:lnTo>
                <a:lnTo>
                  <a:pt x="962645" y="396751"/>
                </a:lnTo>
                <a:lnTo>
                  <a:pt x="9419969" y="396751"/>
                </a:lnTo>
                <a:lnTo>
                  <a:pt x="9475087" y="394356"/>
                </a:lnTo>
                <a:lnTo>
                  <a:pt x="9526191" y="387502"/>
                </a:lnTo>
                <a:lnTo>
                  <a:pt x="9573409" y="376684"/>
                </a:lnTo>
                <a:lnTo>
                  <a:pt x="9616868" y="362397"/>
                </a:lnTo>
                <a:lnTo>
                  <a:pt x="9656698" y="345137"/>
                </a:lnTo>
                <a:lnTo>
                  <a:pt x="9693028" y="325400"/>
                </a:lnTo>
                <a:lnTo>
                  <a:pt x="9725985" y="303681"/>
                </a:lnTo>
                <a:lnTo>
                  <a:pt x="9755698" y="280476"/>
                </a:lnTo>
                <a:lnTo>
                  <a:pt x="9782295" y="256279"/>
                </a:lnTo>
                <a:lnTo>
                  <a:pt x="9805906" y="231587"/>
                </a:lnTo>
                <a:lnTo>
                  <a:pt x="9826658" y="206895"/>
                </a:lnTo>
                <a:lnTo>
                  <a:pt x="9844680" y="182699"/>
                </a:lnTo>
                <a:lnTo>
                  <a:pt x="9860101" y="159494"/>
                </a:lnTo>
                <a:lnTo>
                  <a:pt x="9873048" y="137775"/>
                </a:lnTo>
                <a:lnTo>
                  <a:pt x="9883651" y="118038"/>
                </a:lnTo>
                <a:lnTo>
                  <a:pt x="9892039" y="100778"/>
                </a:lnTo>
                <a:lnTo>
                  <a:pt x="9898338" y="86491"/>
                </a:lnTo>
                <a:lnTo>
                  <a:pt x="9905189" y="68819"/>
                </a:lnTo>
                <a:lnTo>
                  <a:pt x="9905998" y="66424"/>
                </a:lnTo>
                <a:lnTo>
                  <a:pt x="9905998" y="0"/>
                </a:lnTo>
                <a:lnTo>
                  <a:pt x="9905189" y="1382"/>
                </a:lnTo>
                <a:lnTo>
                  <a:pt x="9902679" y="8236"/>
                </a:lnTo>
                <a:lnTo>
                  <a:pt x="9898338" y="19054"/>
                </a:lnTo>
                <a:lnTo>
                  <a:pt x="9873048" y="70338"/>
                </a:lnTo>
                <a:lnTo>
                  <a:pt x="9844680" y="115262"/>
                </a:lnTo>
                <a:lnTo>
                  <a:pt x="9805906" y="164150"/>
                </a:lnTo>
                <a:lnTo>
                  <a:pt x="9755698" y="213039"/>
                </a:lnTo>
                <a:lnTo>
                  <a:pt x="9693028" y="257963"/>
                </a:lnTo>
                <a:lnTo>
                  <a:pt x="9656698" y="277700"/>
                </a:lnTo>
                <a:lnTo>
                  <a:pt x="9616868" y="294960"/>
                </a:lnTo>
                <a:lnTo>
                  <a:pt x="9573409" y="309247"/>
                </a:lnTo>
                <a:lnTo>
                  <a:pt x="9526191" y="320065"/>
                </a:lnTo>
                <a:lnTo>
                  <a:pt x="9475087" y="326919"/>
                </a:lnTo>
                <a:lnTo>
                  <a:pt x="9419969" y="329314"/>
                </a:lnTo>
                <a:lnTo>
                  <a:pt x="962645" y="329314"/>
                </a:lnTo>
                <a:lnTo>
                  <a:pt x="907531" y="331735"/>
                </a:lnTo>
                <a:lnTo>
                  <a:pt x="856478" y="338663"/>
                </a:lnTo>
                <a:lnTo>
                  <a:pt x="809352" y="349597"/>
                </a:lnTo>
                <a:lnTo>
                  <a:pt x="766020" y="364038"/>
                </a:lnTo>
                <a:lnTo>
                  <a:pt x="726347" y="381483"/>
                </a:lnTo>
                <a:lnTo>
                  <a:pt x="690202" y="401433"/>
                </a:lnTo>
                <a:lnTo>
                  <a:pt x="657449" y="423385"/>
                </a:lnTo>
                <a:lnTo>
                  <a:pt x="627956" y="446841"/>
                </a:lnTo>
                <a:lnTo>
                  <a:pt x="601590" y="471298"/>
                </a:lnTo>
                <a:lnTo>
                  <a:pt x="578216" y="496255"/>
                </a:lnTo>
                <a:lnTo>
                  <a:pt x="557701" y="521213"/>
                </a:lnTo>
                <a:lnTo>
                  <a:pt x="539913" y="545670"/>
                </a:lnTo>
                <a:lnTo>
                  <a:pt x="524717" y="569125"/>
                </a:lnTo>
                <a:lnTo>
                  <a:pt x="511980" y="591078"/>
                </a:lnTo>
                <a:lnTo>
                  <a:pt x="501569" y="611028"/>
                </a:lnTo>
                <a:lnTo>
                  <a:pt x="493350" y="628473"/>
                </a:lnTo>
                <a:lnTo>
                  <a:pt x="487190" y="642914"/>
                </a:lnTo>
                <a:lnTo>
                  <a:pt x="480512" y="660776"/>
                </a:lnTo>
                <a:lnTo>
                  <a:pt x="478943" y="660776"/>
                </a:lnTo>
                <a:lnTo>
                  <a:pt x="476503" y="653848"/>
                </a:lnTo>
                <a:lnTo>
                  <a:pt x="472275" y="642914"/>
                </a:lnTo>
                <a:lnTo>
                  <a:pt x="466130" y="628473"/>
                </a:lnTo>
                <a:lnTo>
                  <a:pt x="457935" y="611028"/>
                </a:lnTo>
                <a:close/>
              </a:path>
            </a:pathLst>
          </a:custGeom>
          <a:solidFill>
            <a:srgbClr val="0097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62700"/>
            <a:ext cx="9905999" cy="0"/>
          </a:xfrm>
          <a:custGeom>
            <a:avLst/>
            <a:gdLst/>
            <a:ahLst/>
            <a:cxnLst/>
            <a:rect l="l" t="t" r="r" b="b"/>
            <a:pathLst>
              <a:path w="9905999">
                <a:moveTo>
                  <a:pt x="9905999" y="0"/>
                </a:moveTo>
                <a:lnTo>
                  <a:pt x="0" y="0"/>
                </a:lnTo>
                <a:lnTo>
                  <a:pt x="9905999" y="1"/>
                </a:lnTo>
              </a:path>
            </a:pathLst>
          </a:custGeom>
          <a:ln w="9525">
            <a:solidFill>
              <a:srgbClr val="0097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8600" y="228600"/>
            <a:ext cx="7162800" cy="4566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570"/>
              </a:lnSpc>
              <a:spcBef>
                <a:spcPts val="178"/>
              </a:spcBef>
            </a:pPr>
            <a:r>
              <a:rPr lang="en-US" sz="3600" b="1" u="heavy" spc="0" dirty="0">
                <a:solidFill>
                  <a:srgbClr val="E37D1A"/>
                </a:solidFill>
                <a:latin typeface="Arial"/>
                <a:cs typeface="Arial"/>
              </a:rPr>
              <a:t>SAP PI Installation options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88098" y="6484419"/>
            <a:ext cx="2004585" cy="113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Co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700" spc="-25" dirty="0">
                <a:solidFill>
                  <a:srgbClr val="7E7E7E"/>
                </a:solidFill>
                <a:latin typeface="Arial"/>
                <a:cs typeface="Arial"/>
              </a:rPr>
              <a:t>y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ig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7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700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apge</a:t>
            </a:r>
            <a:r>
              <a:rPr sz="700" spc="9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ini</a:t>
            </a:r>
            <a:r>
              <a:rPr sz="700" spc="-23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2016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.</a:t>
            </a:r>
            <a:r>
              <a:rPr sz="700" spc="2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4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ll</a:t>
            </a:r>
            <a:r>
              <a:rPr sz="700" spc="-1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Ri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gh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ts Res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er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v</a:t>
            </a:r>
            <a:r>
              <a:rPr sz="700" spc="-4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700" spc="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83293" y="6659537"/>
            <a:ext cx="97488" cy="1275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</a:pPr>
            <a:r>
              <a:rPr sz="800" spc="0" dirty="0">
                <a:solidFill>
                  <a:srgbClr val="7E7E7E"/>
                </a:solidFill>
                <a:latin typeface="Arial"/>
                <a:cs typeface="Arial"/>
              </a:rPr>
              <a:t>9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4221" y="373634"/>
            <a:ext cx="1125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16913" y="373634"/>
            <a:ext cx="1224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0" y="6223000"/>
            <a:ext cx="9905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371600"/>
            <a:ext cx="7620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92d93e1-f394-447a-89d4-a77303aa605e">
      <UserInfo>
        <DisplayName>Baviskar, Rajeshwari</DisplayName>
        <AccountId>244</AccountId>
        <AccountType/>
      </UserInfo>
      <UserInfo>
        <DisplayName>Vijay Bane, Sanjay</DisplayName>
        <AccountId>245</AccountId>
        <AccountType/>
      </UserInfo>
    </SharedWithUsers>
    <MediaLengthInSeconds xmlns="cd6156e9-227f-4c5d-869b-e260890bbe46" xsi:nil="true"/>
    <lcf76f155ced4ddcb4097134ff3c332f xmlns="cd6156e9-227f-4c5d-869b-e260890bbe46">
      <Terms xmlns="http://schemas.microsoft.com/office/infopath/2007/PartnerControls"/>
    </lcf76f155ced4ddcb4097134ff3c332f>
    <TaxCatchAll xmlns="892d93e1-f394-447a-89d4-a77303aa605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79D68279BD8848B2E6E25BDBF8C2D3" ma:contentTypeVersion="17" ma:contentTypeDescription="Create a new document." ma:contentTypeScope="" ma:versionID="81693aa511b53a1a769bbb8ff2c759e9">
  <xsd:schema xmlns:xsd="http://www.w3.org/2001/XMLSchema" xmlns:xs="http://www.w3.org/2001/XMLSchema" xmlns:p="http://schemas.microsoft.com/office/2006/metadata/properties" xmlns:ns2="892d93e1-f394-447a-89d4-a77303aa605e" xmlns:ns3="cd6156e9-227f-4c5d-869b-e260890bbe46" targetNamespace="http://schemas.microsoft.com/office/2006/metadata/properties" ma:root="true" ma:fieldsID="a40b5a0b388f75177282be38e730ad5e" ns2:_="" ns3:_="">
    <xsd:import namespace="892d93e1-f394-447a-89d4-a77303aa605e"/>
    <xsd:import namespace="cd6156e9-227f-4c5d-869b-e260890bbe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2d93e1-f394-447a-89d4-a77303aa605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dc4df07-b85f-4eb6-bf17-4b81d0193c7a}" ma:internalName="TaxCatchAll" ma:showField="CatchAllData" ma:web="892d93e1-f394-447a-89d4-a77303aa60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6156e9-227f-4c5d-869b-e260890bb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B0FD1F-1942-4A8B-A702-8767C390A00A}">
  <ds:schemaRefs>
    <ds:schemaRef ds:uri="http://schemas.microsoft.com/office/2006/metadata/properties"/>
    <ds:schemaRef ds:uri="http://schemas.microsoft.com/office/infopath/2007/PartnerControls"/>
    <ds:schemaRef ds:uri="892d93e1-f394-447a-89d4-a77303aa605e"/>
    <ds:schemaRef ds:uri="cd6156e9-227f-4c5d-869b-e260890bbe46"/>
  </ds:schemaRefs>
</ds:datastoreItem>
</file>

<file path=customXml/itemProps2.xml><?xml version="1.0" encoding="utf-8"?>
<ds:datastoreItem xmlns:ds="http://schemas.openxmlformats.org/officeDocument/2006/customXml" ds:itemID="{1CC4377F-0AF8-4EDE-A043-02814E225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8B2D4B-2207-407B-93E7-A4B0210EF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2d93e1-f394-447a-89d4-a77303aa605e"/>
    <ds:schemaRef ds:uri="cd6156e9-227f-4c5d-869b-e260890bb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9669</TotalTime>
  <Words>379</Words>
  <Application>Microsoft Office PowerPoint</Application>
  <PresentationFormat>A4 Paper (210x297 mm)</PresentationFormat>
  <Paragraphs>97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Pandey, Gopal</cp:lastModifiedBy>
  <cp:revision>178</cp:revision>
  <dcterms:modified xsi:type="dcterms:W3CDTF">2024-08-15T11:02:41Z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0x0101002879D68279BD8848B2E6E25BDBF8C2D3</vt:lpwstr>
  </property>
  <property fmtid="{D5CDD505-2E9C-101B-9397-08002B2CF9AE}" pid="3" name="Order">
    <vt:r8>560200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