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85" r:id="rId6"/>
  </p:sldMasterIdLst>
  <p:notesMasterIdLst>
    <p:notesMasterId r:id="rId22"/>
  </p:notesMasterIdLst>
  <p:handoutMasterIdLst>
    <p:handoutMasterId r:id="rId23"/>
  </p:handoutMasterIdLst>
  <p:sldIdLst>
    <p:sldId id="296" r:id="rId7"/>
    <p:sldId id="405" r:id="rId8"/>
    <p:sldId id="418" r:id="rId9"/>
    <p:sldId id="419" r:id="rId10"/>
    <p:sldId id="406" r:id="rId11"/>
    <p:sldId id="407" r:id="rId12"/>
    <p:sldId id="267" r:id="rId13"/>
    <p:sldId id="408" r:id="rId14"/>
    <p:sldId id="409" r:id="rId15"/>
    <p:sldId id="410" r:id="rId16"/>
    <p:sldId id="413" r:id="rId17"/>
    <p:sldId id="412" r:id="rId18"/>
    <p:sldId id="411" r:id="rId19"/>
    <p:sldId id="415" r:id="rId20"/>
    <p:sldId id="417" r:id="rId21"/>
  </p:sldIdLst>
  <p:sldSz cx="12192000" cy="6858000"/>
  <p:notesSz cx="6858000" cy="9144000"/>
  <p:custDataLst>
    <p:tags r:id="rId2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405"/>
            <p14:sldId id="418"/>
            <p14:sldId id="419"/>
            <p14:sldId id="406"/>
            <p14:sldId id="407"/>
            <p14:sldId id="267"/>
            <p14:sldId id="408"/>
            <p14:sldId id="409"/>
            <p14:sldId id="410"/>
            <p14:sldId id="413"/>
            <p14:sldId id="412"/>
            <p14:sldId id="411"/>
            <p14:sldId id="415"/>
            <p14:sldId id="417"/>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BF7A77-27F8-4124-9FFB-2C35F8A4F3F4}" v="47" dt="2021-02-15T07:12:18.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91" autoAdjust="0"/>
  </p:normalViewPr>
  <p:slideViewPr>
    <p:cSldViewPr>
      <p:cViewPr>
        <p:scale>
          <a:sx n="60" d="100"/>
          <a:sy n="60" d="100"/>
        </p:scale>
        <p:origin x="908" y="19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orane, Rutika" userId="4b884bc7-47a0-475d-b7cb-4d5a0b7ff7ce" providerId="ADAL" clId="{D6BF7A77-27F8-4124-9FFB-2C35F8A4F3F4}"/>
    <pc:docChg chg="undo custSel addSld delSld modSld sldOrd modSection">
      <pc:chgData name="Raorane, Rutika" userId="4b884bc7-47a0-475d-b7cb-4d5a0b7ff7ce" providerId="ADAL" clId="{D6BF7A77-27F8-4124-9FFB-2C35F8A4F3F4}" dt="2021-02-15T07:16:59.725" v="582" actId="14100"/>
      <pc:docMkLst>
        <pc:docMk/>
      </pc:docMkLst>
      <pc:sldChg chg="modSp mod">
        <pc:chgData name="Raorane, Rutika" userId="4b884bc7-47a0-475d-b7cb-4d5a0b7ff7ce" providerId="ADAL" clId="{D6BF7A77-27F8-4124-9FFB-2C35F8A4F3F4}" dt="2021-02-15T07:13:46.701" v="556" actId="20577"/>
        <pc:sldMkLst>
          <pc:docMk/>
          <pc:sldMk cId="0" sldId="267"/>
        </pc:sldMkLst>
        <pc:spChg chg="mod">
          <ac:chgData name="Raorane, Rutika" userId="4b884bc7-47a0-475d-b7cb-4d5a0b7ff7ce" providerId="ADAL" clId="{D6BF7A77-27F8-4124-9FFB-2C35F8A4F3F4}" dt="2021-02-15T07:13:46.701" v="556" actId="20577"/>
          <ac:spMkLst>
            <pc:docMk/>
            <pc:sldMk cId="0" sldId="267"/>
            <ac:spMk id="4" creationId="{00000000-0000-0000-0000-000000000000}"/>
          </ac:spMkLst>
        </pc:spChg>
      </pc:sldChg>
      <pc:sldChg chg="addSp delSp modSp mod">
        <pc:chgData name="Raorane, Rutika" userId="4b884bc7-47a0-475d-b7cb-4d5a0b7ff7ce" providerId="ADAL" clId="{D6BF7A77-27F8-4124-9FFB-2C35F8A4F3F4}" dt="2021-02-15T07:15:17.356" v="574" actId="1076"/>
        <pc:sldMkLst>
          <pc:docMk/>
          <pc:sldMk cId="3682909207" sldId="405"/>
        </pc:sldMkLst>
        <pc:spChg chg="mod">
          <ac:chgData name="Raorane, Rutika" userId="4b884bc7-47a0-475d-b7cb-4d5a0b7ff7ce" providerId="ADAL" clId="{D6BF7A77-27F8-4124-9FFB-2C35F8A4F3F4}" dt="2021-02-15T07:05:30.982" v="493" actId="1076"/>
          <ac:spMkLst>
            <pc:docMk/>
            <pc:sldMk cId="3682909207" sldId="405"/>
            <ac:spMk id="4" creationId="{00000000-0000-0000-0000-000000000000}"/>
          </ac:spMkLst>
        </pc:spChg>
        <pc:spChg chg="mod">
          <ac:chgData name="Raorane, Rutika" userId="4b884bc7-47a0-475d-b7cb-4d5a0b7ff7ce" providerId="ADAL" clId="{D6BF7A77-27F8-4124-9FFB-2C35F8A4F3F4}" dt="2021-02-15T07:05:25.725" v="492" actId="1076"/>
          <ac:spMkLst>
            <pc:docMk/>
            <pc:sldMk cId="3682909207" sldId="405"/>
            <ac:spMk id="5" creationId="{00000000-0000-0000-0000-000000000000}"/>
          </ac:spMkLst>
        </pc:spChg>
        <pc:spChg chg="mod">
          <ac:chgData name="Raorane, Rutika" userId="4b884bc7-47a0-475d-b7cb-4d5a0b7ff7ce" providerId="ADAL" clId="{D6BF7A77-27F8-4124-9FFB-2C35F8A4F3F4}" dt="2021-02-15T07:05:21.524" v="491" actId="1076"/>
          <ac:spMkLst>
            <pc:docMk/>
            <pc:sldMk cId="3682909207" sldId="405"/>
            <ac:spMk id="6" creationId="{00000000-0000-0000-0000-000000000000}"/>
          </ac:spMkLst>
        </pc:spChg>
        <pc:spChg chg="mod">
          <ac:chgData name="Raorane, Rutika" userId="4b884bc7-47a0-475d-b7cb-4d5a0b7ff7ce" providerId="ADAL" clId="{D6BF7A77-27F8-4124-9FFB-2C35F8A4F3F4}" dt="2021-02-15T07:14:55.908" v="571" actId="1076"/>
          <ac:spMkLst>
            <pc:docMk/>
            <pc:sldMk cId="3682909207" sldId="405"/>
            <ac:spMk id="7" creationId="{00000000-0000-0000-0000-000000000000}"/>
          </ac:spMkLst>
        </pc:spChg>
        <pc:spChg chg="mod">
          <ac:chgData name="Raorane, Rutika" userId="4b884bc7-47a0-475d-b7cb-4d5a0b7ff7ce" providerId="ADAL" clId="{D6BF7A77-27F8-4124-9FFB-2C35F8A4F3F4}" dt="2021-02-15T07:15:17.356" v="574" actId="1076"/>
          <ac:spMkLst>
            <pc:docMk/>
            <pc:sldMk cId="3682909207" sldId="405"/>
            <ac:spMk id="8" creationId="{00000000-0000-0000-0000-000000000000}"/>
          </ac:spMkLst>
        </pc:spChg>
        <pc:spChg chg="mod">
          <ac:chgData name="Raorane, Rutika" userId="4b884bc7-47a0-475d-b7cb-4d5a0b7ff7ce" providerId="ADAL" clId="{D6BF7A77-27F8-4124-9FFB-2C35F8A4F3F4}" dt="2021-02-15T07:15:14.767" v="573" actId="1076"/>
          <ac:spMkLst>
            <pc:docMk/>
            <pc:sldMk cId="3682909207" sldId="405"/>
            <ac:spMk id="9" creationId="{00000000-0000-0000-0000-000000000000}"/>
          </ac:spMkLst>
        </pc:spChg>
        <pc:spChg chg="mod">
          <ac:chgData name="Raorane, Rutika" userId="4b884bc7-47a0-475d-b7cb-4d5a0b7ff7ce" providerId="ADAL" clId="{D6BF7A77-27F8-4124-9FFB-2C35F8A4F3F4}" dt="2021-02-15T06:35:37.278" v="84" actId="20577"/>
          <ac:spMkLst>
            <pc:docMk/>
            <pc:sldMk cId="3682909207" sldId="405"/>
            <ac:spMk id="14" creationId="{06AC0EE6-AF4D-4FFC-ADD2-B9AE896BF230}"/>
          </ac:spMkLst>
        </pc:spChg>
        <pc:spChg chg="mod">
          <ac:chgData name="Raorane, Rutika" userId="4b884bc7-47a0-475d-b7cb-4d5a0b7ff7ce" providerId="ADAL" clId="{D6BF7A77-27F8-4124-9FFB-2C35F8A4F3F4}" dt="2021-02-15T06:35:40.775" v="86" actId="20577"/>
          <ac:spMkLst>
            <pc:docMk/>
            <pc:sldMk cId="3682909207" sldId="405"/>
            <ac:spMk id="15" creationId="{D60C1C9E-EE4C-4D47-992A-F334F34763F0}"/>
          </ac:spMkLst>
        </pc:spChg>
        <pc:spChg chg="mod">
          <ac:chgData name="Raorane, Rutika" userId="4b884bc7-47a0-475d-b7cb-4d5a0b7ff7ce" providerId="ADAL" clId="{D6BF7A77-27F8-4124-9FFB-2C35F8A4F3F4}" dt="2021-02-15T06:35:43.474" v="87" actId="20577"/>
          <ac:spMkLst>
            <pc:docMk/>
            <pc:sldMk cId="3682909207" sldId="405"/>
            <ac:spMk id="18" creationId="{C4550218-B999-4F1E-AB75-81E61E844865}"/>
          </ac:spMkLst>
        </pc:spChg>
        <pc:spChg chg="mod">
          <ac:chgData name="Raorane, Rutika" userId="4b884bc7-47a0-475d-b7cb-4d5a0b7ff7ce" providerId="ADAL" clId="{D6BF7A77-27F8-4124-9FFB-2C35F8A4F3F4}" dt="2021-02-15T06:35:46.940" v="89" actId="20577"/>
          <ac:spMkLst>
            <pc:docMk/>
            <pc:sldMk cId="3682909207" sldId="405"/>
            <ac:spMk id="21" creationId="{7A7F6C08-9BE8-4609-B27D-D68DDAB763A3}"/>
          </ac:spMkLst>
        </pc:spChg>
        <pc:spChg chg="mod">
          <ac:chgData name="Raorane, Rutika" userId="4b884bc7-47a0-475d-b7cb-4d5a0b7ff7ce" providerId="ADAL" clId="{D6BF7A77-27F8-4124-9FFB-2C35F8A4F3F4}" dt="2021-02-15T06:35:51.592" v="93" actId="20577"/>
          <ac:spMkLst>
            <pc:docMk/>
            <pc:sldMk cId="3682909207" sldId="405"/>
            <ac:spMk id="24" creationId="{B95A5F15-CA62-4E49-8AEF-C1A9A0086C3F}"/>
          </ac:spMkLst>
        </pc:spChg>
        <pc:spChg chg="mod">
          <ac:chgData name="Raorane, Rutika" userId="4b884bc7-47a0-475d-b7cb-4d5a0b7ff7ce" providerId="ADAL" clId="{D6BF7A77-27F8-4124-9FFB-2C35F8A4F3F4}" dt="2021-02-15T06:35:54.115" v="95" actId="20577"/>
          <ac:spMkLst>
            <pc:docMk/>
            <pc:sldMk cId="3682909207" sldId="405"/>
            <ac:spMk id="27" creationId="{09E1C985-F8CD-41D6-8959-B41A3B9513A3}"/>
          </ac:spMkLst>
        </pc:spChg>
        <pc:spChg chg="mod">
          <ac:chgData name="Raorane, Rutika" userId="4b884bc7-47a0-475d-b7cb-4d5a0b7ff7ce" providerId="ADAL" clId="{D6BF7A77-27F8-4124-9FFB-2C35F8A4F3F4}" dt="2021-02-15T06:35:56.682" v="97" actId="20577"/>
          <ac:spMkLst>
            <pc:docMk/>
            <pc:sldMk cId="3682909207" sldId="405"/>
            <ac:spMk id="30" creationId="{03DFDE39-148C-4885-818F-2927D7807DFE}"/>
          </ac:spMkLst>
        </pc:spChg>
        <pc:spChg chg="mod">
          <ac:chgData name="Raorane, Rutika" userId="4b884bc7-47a0-475d-b7cb-4d5a0b7ff7ce" providerId="ADAL" clId="{D6BF7A77-27F8-4124-9FFB-2C35F8A4F3F4}" dt="2021-02-15T07:15:02.845" v="572" actId="1076"/>
          <ac:spMkLst>
            <pc:docMk/>
            <pc:sldMk cId="3682909207" sldId="405"/>
            <ac:spMk id="35" creationId="{7F8B434B-ACBD-4673-B777-56974BE2AB04}"/>
          </ac:spMkLst>
        </pc:spChg>
        <pc:spChg chg="mod">
          <ac:chgData name="Raorane, Rutika" userId="4b884bc7-47a0-475d-b7cb-4d5a0b7ff7ce" providerId="ADAL" clId="{D6BF7A77-27F8-4124-9FFB-2C35F8A4F3F4}" dt="2021-02-15T06:35:49.577" v="91" actId="20577"/>
          <ac:spMkLst>
            <pc:docMk/>
            <pc:sldMk cId="3682909207" sldId="405"/>
            <ac:spMk id="38" creationId="{726262F0-E289-4FFA-919E-192DD568C652}"/>
          </ac:spMkLst>
        </pc:spChg>
        <pc:spChg chg="mod">
          <ac:chgData name="Raorane, Rutika" userId="4b884bc7-47a0-475d-b7cb-4d5a0b7ff7ce" providerId="ADAL" clId="{D6BF7A77-27F8-4124-9FFB-2C35F8A4F3F4}" dt="2021-02-15T06:35:27.224" v="75"/>
          <ac:spMkLst>
            <pc:docMk/>
            <pc:sldMk cId="3682909207" sldId="405"/>
            <ac:spMk id="40" creationId="{8C20F8D5-1FA0-4BB2-B92F-8B8109D25DFD}"/>
          </ac:spMkLst>
        </pc:spChg>
        <pc:spChg chg="mod">
          <ac:chgData name="Raorane, Rutika" userId="4b884bc7-47a0-475d-b7cb-4d5a0b7ff7ce" providerId="ADAL" clId="{D6BF7A77-27F8-4124-9FFB-2C35F8A4F3F4}" dt="2021-02-15T06:35:35.137" v="83" actId="20577"/>
          <ac:spMkLst>
            <pc:docMk/>
            <pc:sldMk cId="3682909207" sldId="405"/>
            <ac:spMk id="41" creationId="{B6C2363F-91D7-4CE0-8941-CAB4D6135A9C}"/>
          </ac:spMkLst>
        </pc:spChg>
        <pc:spChg chg="add mod">
          <ac:chgData name="Raorane, Rutika" userId="4b884bc7-47a0-475d-b7cb-4d5a0b7ff7ce" providerId="ADAL" clId="{D6BF7A77-27F8-4124-9FFB-2C35F8A4F3F4}" dt="2021-02-15T07:03:20.426" v="478" actId="20577"/>
          <ac:spMkLst>
            <pc:docMk/>
            <pc:sldMk cId="3682909207" sldId="405"/>
            <ac:spMk id="42" creationId="{42079B1C-7169-4DD9-B520-C18B88ADE263}"/>
          </ac:spMkLst>
        </pc:spChg>
        <pc:spChg chg="mod">
          <ac:chgData name="Raorane, Rutika" userId="4b884bc7-47a0-475d-b7cb-4d5a0b7ff7ce" providerId="ADAL" clId="{D6BF7A77-27F8-4124-9FFB-2C35F8A4F3F4}" dt="2021-02-15T07:03:35.948" v="479"/>
          <ac:spMkLst>
            <pc:docMk/>
            <pc:sldMk cId="3682909207" sldId="405"/>
            <ac:spMk id="44" creationId="{7607D0B6-7FAA-4DE6-901C-AA276E0A6F97}"/>
          </ac:spMkLst>
        </pc:spChg>
        <pc:spChg chg="mod">
          <ac:chgData name="Raorane, Rutika" userId="4b884bc7-47a0-475d-b7cb-4d5a0b7ff7ce" providerId="ADAL" clId="{D6BF7A77-27F8-4124-9FFB-2C35F8A4F3F4}" dt="2021-02-15T07:03:51.235" v="482" actId="20577"/>
          <ac:spMkLst>
            <pc:docMk/>
            <pc:sldMk cId="3682909207" sldId="405"/>
            <ac:spMk id="45" creationId="{6F411F7E-1D88-4556-95A6-16F36C338E21}"/>
          </ac:spMkLst>
        </pc:spChg>
        <pc:spChg chg="add mod">
          <ac:chgData name="Raorane, Rutika" userId="4b884bc7-47a0-475d-b7cb-4d5a0b7ff7ce" providerId="ADAL" clId="{D6BF7A77-27F8-4124-9FFB-2C35F8A4F3F4}" dt="2021-02-15T07:06:40.384" v="519" actId="20577"/>
          <ac:spMkLst>
            <pc:docMk/>
            <pc:sldMk cId="3682909207" sldId="405"/>
            <ac:spMk id="46" creationId="{A426893A-661C-436F-9DFD-832020336FD2}"/>
          </ac:spMkLst>
        </pc:spChg>
        <pc:spChg chg="add del mod">
          <ac:chgData name="Raorane, Rutika" userId="4b884bc7-47a0-475d-b7cb-4d5a0b7ff7ce" providerId="ADAL" clId="{D6BF7A77-27F8-4124-9FFB-2C35F8A4F3F4}" dt="2021-02-15T07:05:58.854" v="497"/>
          <ac:spMkLst>
            <pc:docMk/>
            <pc:sldMk cId="3682909207" sldId="405"/>
            <ac:spMk id="47" creationId="{338C4F27-9A05-4538-ABCE-21F327E2E581}"/>
          </ac:spMkLst>
        </pc:spChg>
        <pc:grpChg chg="add mod">
          <ac:chgData name="Raorane, Rutika" userId="4b884bc7-47a0-475d-b7cb-4d5a0b7ff7ce" providerId="ADAL" clId="{D6BF7A77-27F8-4124-9FFB-2C35F8A4F3F4}" dt="2021-02-15T06:35:30.233" v="77" actId="1076"/>
          <ac:grpSpMkLst>
            <pc:docMk/>
            <pc:sldMk cId="3682909207" sldId="405"/>
            <ac:grpSpMk id="39" creationId="{0AA9FE43-7AF9-4179-854F-079BCBC576E7}"/>
          </ac:grpSpMkLst>
        </pc:grpChg>
        <pc:grpChg chg="add mod">
          <ac:chgData name="Raorane, Rutika" userId="4b884bc7-47a0-475d-b7cb-4d5a0b7ff7ce" providerId="ADAL" clId="{D6BF7A77-27F8-4124-9FFB-2C35F8A4F3F4}" dt="2021-02-15T07:03:41.206" v="480" actId="1076"/>
          <ac:grpSpMkLst>
            <pc:docMk/>
            <pc:sldMk cId="3682909207" sldId="405"/>
            <ac:grpSpMk id="43" creationId="{5A871F24-4D8A-46F2-82FD-E5B34024F21A}"/>
          </ac:grpSpMkLst>
        </pc:grpChg>
      </pc:sldChg>
      <pc:sldChg chg="modSp mod">
        <pc:chgData name="Raorane, Rutika" userId="4b884bc7-47a0-475d-b7cb-4d5a0b7ff7ce" providerId="ADAL" clId="{D6BF7A77-27F8-4124-9FFB-2C35F8A4F3F4}" dt="2021-02-15T07:13:41.202" v="552" actId="20577"/>
        <pc:sldMkLst>
          <pc:docMk/>
          <pc:sldMk cId="2838995032" sldId="406"/>
        </pc:sldMkLst>
        <pc:spChg chg="mod">
          <ac:chgData name="Raorane, Rutika" userId="4b884bc7-47a0-475d-b7cb-4d5a0b7ff7ce" providerId="ADAL" clId="{D6BF7A77-27F8-4124-9FFB-2C35F8A4F3F4}" dt="2021-02-15T07:13:41.202" v="552" actId="20577"/>
          <ac:spMkLst>
            <pc:docMk/>
            <pc:sldMk cId="2838995032" sldId="406"/>
            <ac:spMk id="2" creationId="{00000000-0000-0000-0000-000000000000}"/>
          </ac:spMkLst>
        </pc:spChg>
      </pc:sldChg>
      <pc:sldChg chg="modSp mod">
        <pc:chgData name="Raorane, Rutika" userId="4b884bc7-47a0-475d-b7cb-4d5a0b7ff7ce" providerId="ADAL" clId="{D6BF7A77-27F8-4124-9FFB-2C35F8A4F3F4}" dt="2021-02-15T07:13:44.052" v="554" actId="20577"/>
        <pc:sldMkLst>
          <pc:docMk/>
          <pc:sldMk cId="1999977415" sldId="407"/>
        </pc:sldMkLst>
        <pc:spChg chg="mod">
          <ac:chgData name="Raorane, Rutika" userId="4b884bc7-47a0-475d-b7cb-4d5a0b7ff7ce" providerId="ADAL" clId="{D6BF7A77-27F8-4124-9FFB-2C35F8A4F3F4}" dt="2021-02-15T07:13:44.052" v="554" actId="20577"/>
          <ac:spMkLst>
            <pc:docMk/>
            <pc:sldMk cId="1999977415" sldId="407"/>
            <ac:spMk id="5" creationId="{00000000-0000-0000-0000-000000000000}"/>
          </ac:spMkLst>
        </pc:spChg>
      </pc:sldChg>
      <pc:sldChg chg="modSp mod">
        <pc:chgData name="Raorane, Rutika" userId="4b884bc7-47a0-475d-b7cb-4d5a0b7ff7ce" providerId="ADAL" clId="{D6BF7A77-27F8-4124-9FFB-2C35F8A4F3F4}" dt="2021-02-15T07:13:50.153" v="558" actId="20577"/>
        <pc:sldMkLst>
          <pc:docMk/>
          <pc:sldMk cId="340105582" sldId="408"/>
        </pc:sldMkLst>
        <pc:spChg chg="mod">
          <ac:chgData name="Raorane, Rutika" userId="4b884bc7-47a0-475d-b7cb-4d5a0b7ff7ce" providerId="ADAL" clId="{D6BF7A77-27F8-4124-9FFB-2C35F8A4F3F4}" dt="2021-02-15T07:13:50.153" v="558" actId="20577"/>
          <ac:spMkLst>
            <pc:docMk/>
            <pc:sldMk cId="340105582" sldId="408"/>
            <ac:spMk id="4" creationId="{00000000-0000-0000-0000-000000000000}"/>
          </ac:spMkLst>
        </pc:spChg>
      </pc:sldChg>
      <pc:sldChg chg="modSp mod">
        <pc:chgData name="Raorane, Rutika" userId="4b884bc7-47a0-475d-b7cb-4d5a0b7ff7ce" providerId="ADAL" clId="{D6BF7A77-27F8-4124-9FFB-2C35F8A4F3F4}" dt="2021-02-15T07:13:55.641" v="560" actId="20577"/>
        <pc:sldMkLst>
          <pc:docMk/>
          <pc:sldMk cId="1301601480" sldId="409"/>
        </pc:sldMkLst>
        <pc:spChg chg="mod">
          <ac:chgData name="Raorane, Rutika" userId="4b884bc7-47a0-475d-b7cb-4d5a0b7ff7ce" providerId="ADAL" clId="{D6BF7A77-27F8-4124-9FFB-2C35F8A4F3F4}" dt="2021-02-15T07:13:55.641" v="560" actId="20577"/>
          <ac:spMkLst>
            <pc:docMk/>
            <pc:sldMk cId="1301601480" sldId="409"/>
            <ac:spMk id="4" creationId="{00000000-0000-0000-0000-000000000000}"/>
          </ac:spMkLst>
        </pc:spChg>
      </pc:sldChg>
      <pc:sldChg chg="modSp mod">
        <pc:chgData name="Raorane, Rutika" userId="4b884bc7-47a0-475d-b7cb-4d5a0b7ff7ce" providerId="ADAL" clId="{D6BF7A77-27F8-4124-9FFB-2C35F8A4F3F4}" dt="2021-02-15T07:13:58.769" v="562" actId="20577"/>
        <pc:sldMkLst>
          <pc:docMk/>
          <pc:sldMk cId="16002054" sldId="410"/>
        </pc:sldMkLst>
        <pc:spChg chg="mod">
          <ac:chgData name="Raorane, Rutika" userId="4b884bc7-47a0-475d-b7cb-4d5a0b7ff7ce" providerId="ADAL" clId="{D6BF7A77-27F8-4124-9FFB-2C35F8A4F3F4}" dt="2021-02-15T07:13:58.769" v="562" actId="20577"/>
          <ac:spMkLst>
            <pc:docMk/>
            <pc:sldMk cId="16002054" sldId="410"/>
            <ac:spMk id="4" creationId="{00000000-0000-0000-0000-000000000000}"/>
          </ac:spMkLst>
        </pc:spChg>
      </pc:sldChg>
      <pc:sldChg chg="modSp mod">
        <pc:chgData name="Raorane, Rutika" userId="4b884bc7-47a0-475d-b7cb-4d5a0b7ff7ce" providerId="ADAL" clId="{D6BF7A77-27F8-4124-9FFB-2C35F8A4F3F4}" dt="2021-02-15T07:14:13.835" v="568" actId="20577"/>
        <pc:sldMkLst>
          <pc:docMk/>
          <pc:sldMk cId="2201586403" sldId="411"/>
        </pc:sldMkLst>
        <pc:spChg chg="mod">
          <ac:chgData name="Raorane, Rutika" userId="4b884bc7-47a0-475d-b7cb-4d5a0b7ff7ce" providerId="ADAL" clId="{D6BF7A77-27F8-4124-9FFB-2C35F8A4F3F4}" dt="2021-02-15T07:14:13.835" v="568" actId="20577"/>
          <ac:spMkLst>
            <pc:docMk/>
            <pc:sldMk cId="2201586403" sldId="411"/>
            <ac:spMk id="4" creationId="{00000000-0000-0000-0000-000000000000}"/>
          </ac:spMkLst>
        </pc:spChg>
      </pc:sldChg>
      <pc:sldChg chg="modSp mod">
        <pc:chgData name="Raorane, Rutika" userId="4b884bc7-47a0-475d-b7cb-4d5a0b7ff7ce" providerId="ADAL" clId="{D6BF7A77-27F8-4124-9FFB-2C35F8A4F3F4}" dt="2021-02-15T07:14:10.921" v="566" actId="20577"/>
        <pc:sldMkLst>
          <pc:docMk/>
          <pc:sldMk cId="577694279" sldId="412"/>
        </pc:sldMkLst>
        <pc:spChg chg="mod">
          <ac:chgData name="Raorane, Rutika" userId="4b884bc7-47a0-475d-b7cb-4d5a0b7ff7ce" providerId="ADAL" clId="{D6BF7A77-27F8-4124-9FFB-2C35F8A4F3F4}" dt="2021-02-15T07:14:10.921" v="566" actId="20577"/>
          <ac:spMkLst>
            <pc:docMk/>
            <pc:sldMk cId="577694279" sldId="412"/>
            <ac:spMk id="4" creationId="{00000000-0000-0000-0000-000000000000}"/>
          </ac:spMkLst>
        </pc:spChg>
      </pc:sldChg>
      <pc:sldChg chg="modSp mod">
        <pc:chgData name="Raorane, Rutika" userId="4b884bc7-47a0-475d-b7cb-4d5a0b7ff7ce" providerId="ADAL" clId="{D6BF7A77-27F8-4124-9FFB-2C35F8A4F3F4}" dt="2021-02-15T07:14:05.139" v="564" actId="20577"/>
        <pc:sldMkLst>
          <pc:docMk/>
          <pc:sldMk cId="1795599249" sldId="413"/>
        </pc:sldMkLst>
        <pc:spChg chg="mod">
          <ac:chgData name="Raorane, Rutika" userId="4b884bc7-47a0-475d-b7cb-4d5a0b7ff7ce" providerId="ADAL" clId="{D6BF7A77-27F8-4124-9FFB-2C35F8A4F3F4}" dt="2021-02-15T07:14:05.139" v="564" actId="20577"/>
          <ac:spMkLst>
            <pc:docMk/>
            <pc:sldMk cId="1795599249" sldId="413"/>
            <ac:spMk id="4" creationId="{00000000-0000-0000-0000-000000000000}"/>
          </ac:spMkLst>
        </pc:spChg>
      </pc:sldChg>
      <pc:sldChg chg="modSp mod">
        <pc:chgData name="Raorane, Rutika" userId="4b884bc7-47a0-475d-b7cb-4d5a0b7ff7ce" providerId="ADAL" clId="{D6BF7A77-27F8-4124-9FFB-2C35F8A4F3F4}" dt="2021-02-15T07:14:17.456" v="570" actId="20577"/>
        <pc:sldMkLst>
          <pc:docMk/>
          <pc:sldMk cId="3523922925" sldId="415"/>
        </pc:sldMkLst>
        <pc:spChg chg="mod">
          <ac:chgData name="Raorane, Rutika" userId="4b884bc7-47a0-475d-b7cb-4d5a0b7ff7ce" providerId="ADAL" clId="{D6BF7A77-27F8-4124-9FFB-2C35F8A4F3F4}" dt="2021-02-15T07:14:17.456" v="570" actId="20577"/>
          <ac:spMkLst>
            <pc:docMk/>
            <pc:sldMk cId="3523922925" sldId="415"/>
            <ac:spMk id="4" creationId="{00000000-0000-0000-0000-000000000000}"/>
          </ac:spMkLst>
        </pc:spChg>
      </pc:sldChg>
      <pc:sldChg chg="new del">
        <pc:chgData name="Raorane, Rutika" userId="4b884bc7-47a0-475d-b7cb-4d5a0b7ff7ce" providerId="ADAL" clId="{D6BF7A77-27F8-4124-9FFB-2C35F8A4F3F4}" dt="2021-02-15T06:22:58.877" v="1" actId="680"/>
        <pc:sldMkLst>
          <pc:docMk/>
          <pc:sldMk cId="834526376" sldId="418"/>
        </pc:sldMkLst>
      </pc:sldChg>
      <pc:sldChg chg="addSp delSp modSp new mod ord">
        <pc:chgData name="Raorane, Rutika" userId="4b884bc7-47a0-475d-b7cb-4d5a0b7ff7ce" providerId="ADAL" clId="{D6BF7A77-27F8-4124-9FFB-2C35F8A4F3F4}" dt="2021-02-15T07:16:40.563" v="578" actId="113"/>
        <pc:sldMkLst>
          <pc:docMk/>
          <pc:sldMk cId="937249184" sldId="418"/>
        </pc:sldMkLst>
        <pc:spChg chg="mod">
          <ac:chgData name="Raorane, Rutika" userId="4b884bc7-47a0-475d-b7cb-4d5a0b7ff7ce" providerId="ADAL" clId="{D6BF7A77-27F8-4124-9FFB-2C35F8A4F3F4}" dt="2021-02-15T07:16:40.563" v="578" actId="113"/>
          <ac:spMkLst>
            <pc:docMk/>
            <pc:sldMk cId="937249184" sldId="418"/>
            <ac:spMk id="2" creationId="{71210972-DCF3-4296-920A-1315AD47F1EB}"/>
          </ac:spMkLst>
        </pc:spChg>
        <pc:spChg chg="mod">
          <ac:chgData name="Raorane, Rutika" userId="4b884bc7-47a0-475d-b7cb-4d5a0b7ff7ce" providerId="ADAL" clId="{D6BF7A77-27F8-4124-9FFB-2C35F8A4F3F4}" dt="2021-02-15T07:12:50.411" v="546" actId="27636"/>
          <ac:spMkLst>
            <pc:docMk/>
            <pc:sldMk cId="937249184" sldId="418"/>
            <ac:spMk id="3" creationId="{CBD6E5E3-FA2D-4162-8245-360B83833FE9}"/>
          </ac:spMkLst>
        </pc:spChg>
        <pc:spChg chg="del">
          <ac:chgData name="Raorane, Rutika" userId="4b884bc7-47a0-475d-b7cb-4d5a0b7ff7ce" providerId="ADAL" clId="{D6BF7A77-27F8-4124-9FFB-2C35F8A4F3F4}" dt="2021-02-15T06:36:39.902" v="120" actId="21"/>
          <ac:spMkLst>
            <pc:docMk/>
            <pc:sldMk cId="937249184" sldId="418"/>
            <ac:spMk id="4" creationId="{E3CFD858-7587-44F2-9C0D-9B4B4B9D388C}"/>
          </ac:spMkLst>
        </pc:spChg>
        <pc:graphicFrameChg chg="add del mod">
          <ac:chgData name="Raorane, Rutika" userId="4b884bc7-47a0-475d-b7cb-4d5a0b7ff7ce" providerId="ADAL" clId="{D6BF7A77-27F8-4124-9FFB-2C35F8A4F3F4}" dt="2021-02-15T06:23:15.469" v="6"/>
          <ac:graphicFrameMkLst>
            <pc:docMk/>
            <pc:sldMk cId="937249184" sldId="418"/>
            <ac:graphicFrameMk id="5" creationId="{854161FF-ACBC-4261-A603-13EC76877369}"/>
          </ac:graphicFrameMkLst>
        </pc:graphicFrameChg>
      </pc:sldChg>
      <pc:sldChg chg="addSp delSp modSp new mod">
        <pc:chgData name="Raorane, Rutika" userId="4b884bc7-47a0-475d-b7cb-4d5a0b7ff7ce" providerId="ADAL" clId="{D6BF7A77-27F8-4124-9FFB-2C35F8A4F3F4}" dt="2021-02-15T07:16:59.725" v="582" actId="14100"/>
        <pc:sldMkLst>
          <pc:docMk/>
          <pc:sldMk cId="2013077002" sldId="419"/>
        </pc:sldMkLst>
        <pc:spChg chg="mod">
          <ac:chgData name="Raorane, Rutika" userId="4b884bc7-47a0-475d-b7cb-4d5a0b7ff7ce" providerId="ADAL" clId="{D6BF7A77-27F8-4124-9FFB-2C35F8A4F3F4}" dt="2021-02-15T07:16:38.008" v="577" actId="113"/>
          <ac:spMkLst>
            <pc:docMk/>
            <pc:sldMk cId="2013077002" sldId="419"/>
            <ac:spMk id="2" creationId="{F388E39D-613F-4360-95C3-08E10F56BDE3}"/>
          </ac:spMkLst>
        </pc:spChg>
        <pc:spChg chg="mod">
          <ac:chgData name="Raorane, Rutika" userId="4b884bc7-47a0-475d-b7cb-4d5a0b7ff7ce" providerId="ADAL" clId="{D6BF7A77-27F8-4124-9FFB-2C35F8A4F3F4}" dt="2021-02-15T07:16:59.725" v="582" actId="14100"/>
          <ac:spMkLst>
            <pc:docMk/>
            <pc:sldMk cId="2013077002" sldId="419"/>
            <ac:spMk id="3" creationId="{8048B89F-B028-481C-BE2E-75F82B3FE8BB}"/>
          </ac:spMkLst>
        </pc:spChg>
        <pc:spChg chg="del">
          <ac:chgData name="Raorane, Rutika" userId="4b884bc7-47a0-475d-b7cb-4d5a0b7ff7ce" providerId="ADAL" clId="{D6BF7A77-27F8-4124-9FFB-2C35F8A4F3F4}" dt="2021-02-15T06:38:32.336" v="129" actId="21"/>
          <ac:spMkLst>
            <pc:docMk/>
            <pc:sldMk cId="2013077002" sldId="419"/>
            <ac:spMk id="4" creationId="{9DE1DC5C-992D-41C8-B3B1-7E30112B1F13}"/>
          </ac:spMkLst>
        </pc:spChg>
        <pc:spChg chg="add del mod">
          <ac:chgData name="Raorane, Rutika" userId="4b884bc7-47a0-475d-b7cb-4d5a0b7ff7ce" providerId="ADAL" clId="{D6BF7A77-27F8-4124-9FFB-2C35F8A4F3F4}" dt="2021-02-15T06:41:47.741" v="206"/>
          <ac:spMkLst>
            <pc:docMk/>
            <pc:sldMk cId="2013077002" sldId="419"/>
            <ac:spMk id="5" creationId="{9A873AFB-B655-4B86-9ACE-D1DFFBF36D53}"/>
          </ac:spMkLst>
        </pc:spChg>
      </pc:sldChg>
    </pc:docChg>
  </pc:docChgLst>
  <pc:docChgLst>
    <pc:chgData name="V, Ganesh" userId="S::ganesh.a.v@capgemini.com::10c3948a-9422-4d10-a6e4-c2e4eae982b0" providerId="AD" clId="Web-{59259BA2-D645-47A0-A60D-97253F66B73E}"/>
    <pc:docChg chg="modSld">
      <pc:chgData name="V, Ganesh" userId="S::ganesh.a.v@capgemini.com::10c3948a-9422-4d10-a6e4-c2e4eae982b0" providerId="AD" clId="Web-{59259BA2-D645-47A0-A60D-97253F66B73E}" dt="2021-02-09T09:01:28.802" v="15" actId="14100"/>
      <pc:docMkLst>
        <pc:docMk/>
      </pc:docMkLst>
      <pc:sldChg chg="addSp delSp modSp">
        <pc:chgData name="V, Ganesh" userId="S::ganesh.a.v@capgemini.com::10c3948a-9422-4d10-a6e4-c2e4eae982b0" providerId="AD" clId="Web-{59259BA2-D645-47A0-A60D-97253F66B73E}" dt="2021-02-09T09:01:28.802" v="15" actId="14100"/>
        <pc:sldMkLst>
          <pc:docMk/>
          <pc:sldMk cId="2201586403" sldId="411"/>
        </pc:sldMkLst>
        <pc:picChg chg="add del mod">
          <ac:chgData name="V, Ganesh" userId="S::ganesh.a.v@capgemini.com::10c3948a-9422-4d10-a6e4-c2e4eae982b0" providerId="AD" clId="Web-{59259BA2-D645-47A0-A60D-97253F66B73E}" dt="2021-02-09T09:01:04.849" v="9"/>
          <ac:picMkLst>
            <pc:docMk/>
            <pc:sldMk cId="2201586403" sldId="411"/>
            <ac:picMk id="2" creationId="{F25C2444-E43F-47DE-9E2C-87670C513B87}"/>
          </ac:picMkLst>
        </pc:picChg>
        <pc:picChg chg="add del mod">
          <ac:chgData name="V, Ganesh" userId="S::ganesh.a.v@capgemini.com::10c3948a-9422-4d10-a6e4-c2e4eae982b0" providerId="AD" clId="Web-{59259BA2-D645-47A0-A60D-97253F66B73E}" dt="2021-02-09T09:01:08.364" v="10"/>
          <ac:picMkLst>
            <pc:docMk/>
            <pc:sldMk cId="2201586403" sldId="411"/>
            <ac:picMk id="3" creationId="{A716C7F4-9B7F-4268-8794-46B8CEBCA8EC}"/>
          </ac:picMkLst>
        </pc:picChg>
        <pc:picChg chg="del">
          <ac:chgData name="V, Ganesh" userId="S::ganesh.a.v@capgemini.com::10c3948a-9422-4d10-a6e4-c2e4eae982b0" providerId="AD" clId="Web-{59259BA2-D645-47A0-A60D-97253F66B73E}" dt="2021-02-09T08:59:47.894" v="0"/>
          <ac:picMkLst>
            <pc:docMk/>
            <pc:sldMk cId="2201586403" sldId="411"/>
            <ac:picMk id="6" creationId="{AF23FFE9-CB78-4A09-AE3F-F00BAB03503D}"/>
          </ac:picMkLst>
        </pc:picChg>
        <pc:picChg chg="add mod">
          <ac:chgData name="V, Ganesh" userId="S::ganesh.a.v@capgemini.com::10c3948a-9422-4d10-a6e4-c2e4eae982b0" providerId="AD" clId="Web-{59259BA2-D645-47A0-A60D-97253F66B73E}" dt="2021-02-09T09:01:28.802" v="15" actId="14100"/>
          <ac:picMkLst>
            <pc:docMk/>
            <pc:sldMk cId="2201586403" sldId="411"/>
            <ac:picMk id="7" creationId="{6D48E294-E7E8-49EF-925F-3A5297827E63}"/>
          </ac:picMkLst>
        </pc:picChg>
      </pc:sldChg>
    </pc:docChg>
  </pc:docChgLst>
  <pc:docChgLst>
    <pc:chgData name="Manavala, Venkatesh" userId="S::venkatesh.manavala@capgemini.com::9ec9e9be-9f1b-4d46-986b-6b37e59a5109" providerId="AD" clId="Web-{3552CCF2-CECA-41B3-B0AE-C13D3C63E11A}"/>
    <pc:docChg chg="modSld">
      <pc:chgData name="Manavala, Venkatesh" userId="S::venkatesh.manavala@capgemini.com::9ec9e9be-9f1b-4d46-986b-6b37e59a5109" providerId="AD" clId="Web-{3552CCF2-CECA-41B3-B0AE-C13D3C63E11A}" dt="2021-02-04T10:24:16.271" v="1" actId="20577"/>
      <pc:docMkLst>
        <pc:docMk/>
      </pc:docMkLst>
      <pc:sldChg chg="modSp">
        <pc:chgData name="Manavala, Venkatesh" userId="S::venkatesh.manavala@capgemini.com::9ec9e9be-9f1b-4d46-986b-6b37e59a5109" providerId="AD" clId="Web-{3552CCF2-CECA-41B3-B0AE-C13D3C63E11A}" dt="2021-02-04T10:24:16.271" v="1" actId="20577"/>
        <pc:sldMkLst>
          <pc:docMk/>
          <pc:sldMk cId="4202568815" sldId="296"/>
        </pc:sldMkLst>
        <pc:spChg chg="mod">
          <ac:chgData name="Manavala, Venkatesh" userId="S::venkatesh.manavala@capgemini.com::9ec9e9be-9f1b-4d46-986b-6b37e59a5109" providerId="AD" clId="Web-{3552CCF2-CECA-41B3-B0AE-C13D3C63E11A}" dt="2021-02-04T10:24:16.271" v="1" actId="20577"/>
          <ac:spMkLst>
            <pc:docMk/>
            <pc:sldMk cId="4202568815" sldId="296"/>
            <ac:spMk id="3" creationId="{B479E337-09CA-4F50-9067-64D4BC4D4C45}"/>
          </ac:spMkLst>
        </pc:spChg>
      </pc:sldChg>
    </pc:docChg>
  </pc:docChgLst>
  <pc:docChgLst>
    <pc:chgData name="V, Ganesh" userId="S::ganesh.a.v@capgemini.com::10c3948a-9422-4d10-a6e4-c2e4eae982b0" providerId="AD" clId="Web-{E194CBF0-365F-4628-BF52-D07E4EBF51A0}"/>
    <pc:docChg chg="delSld modSld modSection">
      <pc:chgData name="V, Ganesh" userId="S::ganesh.a.v@capgemini.com::10c3948a-9422-4d10-a6e4-c2e4eae982b0" providerId="AD" clId="Web-{E194CBF0-365F-4628-BF52-D07E4EBF51A0}" dt="2021-02-05T11:04:39.717" v="7"/>
      <pc:docMkLst>
        <pc:docMk/>
      </pc:docMkLst>
      <pc:sldChg chg="addSp delSp modSp">
        <pc:chgData name="V, Ganesh" userId="S::ganesh.a.v@capgemini.com::10c3948a-9422-4d10-a6e4-c2e4eae982b0" providerId="AD" clId="Web-{E194CBF0-365F-4628-BF52-D07E4EBF51A0}" dt="2021-02-05T11:00:22.776" v="1"/>
        <pc:sldMkLst>
          <pc:docMk/>
          <pc:sldMk cId="4202568815" sldId="296"/>
        </pc:sldMkLst>
        <pc:spChg chg="del">
          <ac:chgData name="V, Ganesh" userId="S::ganesh.a.v@capgemini.com::10c3948a-9422-4d10-a6e4-c2e4eae982b0" providerId="AD" clId="Web-{E194CBF0-365F-4628-BF52-D07E4EBF51A0}" dt="2021-02-05T11:00:12.964" v="0"/>
          <ac:spMkLst>
            <pc:docMk/>
            <pc:sldMk cId="4202568815" sldId="296"/>
            <ac:spMk id="3" creationId="{B479E337-09CA-4F50-9067-64D4BC4D4C45}"/>
          </ac:spMkLst>
        </pc:spChg>
        <pc:spChg chg="add del mod">
          <ac:chgData name="V, Ganesh" userId="S::ganesh.a.v@capgemini.com::10c3948a-9422-4d10-a6e4-c2e4eae982b0" providerId="AD" clId="Web-{E194CBF0-365F-4628-BF52-D07E4EBF51A0}" dt="2021-02-05T11:00:22.776" v="1"/>
          <ac:spMkLst>
            <pc:docMk/>
            <pc:sldMk cId="4202568815" sldId="296"/>
            <ac:spMk id="5" creationId="{7D5B2CC5-9005-46E8-954D-4B6CA978CB3A}"/>
          </ac:spMkLst>
        </pc:spChg>
      </pc:sldChg>
      <pc:sldChg chg="delSp modSp">
        <pc:chgData name="V, Ganesh" userId="S::ganesh.a.v@capgemini.com::10c3948a-9422-4d10-a6e4-c2e4eae982b0" providerId="AD" clId="Web-{E194CBF0-365F-4628-BF52-D07E4EBF51A0}" dt="2021-02-05T11:04:19.623" v="6" actId="14100"/>
        <pc:sldMkLst>
          <pc:docMk/>
          <pc:sldMk cId="3682909207" sldId="405"/>
        </pc:sldMkLst>
        <pc:spChg chg="del mod">
          <ac:chgData name="V, Ganesh" userId="S::ganesh.a.v@capgemini.com::10c3948a-9422-4d10-a6e4-c2e4eae982b0" providerId="AD" clId="Web-{E194CBF0-365F-4628-BF52-D07E4EBF51A0}" dt="2021-02-05T11:03:06.591" v="4"/>
          <ac:spMkLst>
            <pc:docMk/>
            <pc:sldMk cId="3682909207" sldId="405"/>
            <ac:spMk id="31" creationId="{00000000-0000-0000-0000-000000000000}"/>
          </ac:spMkLst>
        </pc:spChg>
        <pc:spChg chg="mod">
          <ac:chgData name="V, Ganesh" userId="S::ganesh.a.v@capgemini.com::10c3948a-9422-4d10-a6e4-c2e4eae982b0" providerId="AD" clId="Web-{E194CBF0-365F-4628-BF52-D07E4EBF51A0}" dt="2021-02-05T11:02:55.231" v="3" actId="20577"/>
          <ac:spMkLst>
            <pc:docMk/>
            <pc:sldMk cId="3682909207" sldId="405"/>
            <ac:spMk id="34" creationId="{03DFDE39-148C-4885-818F-2927D7807DFE}"/>
          </ac:spMkLst>
        </pc:spChg>
        <pc:grpChg chg="mod">
          <ac:chgData name="V, Ganesh" userId="S::ganesh.a.v@capgemini.com::10c3948a-9422-4d10-a6e4-c2e4eae982b0" providerId="AD" clId="Web-{E194CBF0-365F-4628-BF52-D07E4EBF51A0}" dt="2021-02-05T11:04:19.623" v="6" actId="14100"/>
          <ac:grpSpMkLst>
            <pc:docMk/>
            <pc:sldMk cId="3682909207" sldId="405"/>
            <ac:grpSpMk id="32" creationId="{4BD570E1-278A-405C-87FB-5B84C24FB095}"/>
          </ac:grpSpMkLst>
        </pc:grpChg>
      </pc:sldChg>
      <pc:sldChg chg="del">
        <pc:chgData name="V, Ganesh" userId="S::ganesh.a.v@capgemini.com::10c3948a-9422-4d10-a6e4-c2e4eae982b0" providerId="AD" clId="Web-{E194CBF0-365F-4628-BF52-D07E4EBF51A0}" dt="2021-02-05T11:04:39.717" v="7"/>
        <pc:sldMkLst>
          <pc:docMk/>
          <pc:sldMk cId="270026405" sldId="41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2</a:t>
            </a:fld>
            <a:endParaRPr lang="pt-BR" dirty="0">
              <a:solidFill>
                <a:prstClr val="black"/>
              </a:solidFill>
            </a:endParaRPr>
          </a:p>
        </p:txBody>
      </p:sp>
    </p:spTree>
    <p:extLst>
      <p:ext uri="{BB962C8B-B14F-4D97-AF65-F5344CB8AC3E}">
        <p14:creationId xmlns:p14="http://schemas.microsoft.com/office/powerpoint/2010/main" val="383962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352580923"/>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3125473744"/>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4074230431"/>
      </p:ext>
    </p:extLst>
  </p:cSld>
  <p:clrMapOvr>
    <a:masterClrMapping/>
  </p:clrMapOvr>
  <p:extLst>
    <p:ext uri="{DCECCB84-F9BA-43D5-87BE-67443E8EF086}">
      <p15:sldGuideLst xmlns:p15="http://schemas.microsoft.com/office/powerpoint/2012/main">
        <p15:guide id="1" orient="horz" pos="935">
          <p15:clr>
            <a:srgbClr val="FBAE40"/>
          </p15:clr>
        </p15:guide>
        <p15:guide id="2" pos="3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282307752"/>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80826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slideLayout" Target="../slideLayouts/slideLayout16.xml"/><Relationship Id="rId7" Type="http://schemas.openxmlformats.org/officeDocument/2006/relationships/vmlDrawing" Target="../drawings/vmlDrawing11.v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image" Target="../media/image1.emf"/><Relationship Id="rId4" Type="http://schemas.openxmlformats.org/officeDocument/2006/relationships/slideLayout" Target="../slideLayouts/slideLayout17.xml"/><Relationship Id="rId9"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9627302"/>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06">
          <p15:clr>
            <a:srgbClr val="F26B43"/>
          </p15:clr>
        </p15:guide>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api.sap.com/shell/integra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p:txBody>
          <a:bodyPr/>
          <a:lstStyle/>
          <a:p>
            <a:r>
              <a:rPr lang="en-US" dirty="0"/>
              <a:t>SAP Cloud Platform Integration Overview</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8. Different licencing models and which one is right for your client ?</a:t>
            </a:r>
            <a:endParaRPr lang="en-GB" dirty="0"/>
          </a:p>
        </p:txBody>
      </p:sp>
      <p:graphicFrame>
        <p:nvGraphicFramePr>
          <p:cNvPr id="6" name="Table 5">
            <a:extLst>
              <a:ext uri="{FF2B5EF4-FFF2-40B4-BE49-F238E27FC236}">
                <a16:creationId xmlns:a16="http://schemas.microsoft.com/office/drawing/2014/main" id="{C8E22816-57A8-433F-AADE-9D0FE8328C38}"/>
              </a:ext>
            </a:extLst>
          </p:cNvPr>
          <p:cNvGraphicFramePr>
            <a:graphicFrameLocks noGrp="1"/>
          </p:cNvGraphicFramePr>
          <p:nvPr>
            <p:extLst>
              <p:ext uri="{D42A27DB-BD31-4B8C-83A1-F6EECF244321}">
                <p14:modId xmlns:p14="http://schemas.microsoft.com/office/powerpoint/2010/main" val="2803033335"/>
              </p:ext>
            </p:extLst>
          </p:nvPr>
        </p:nvGraphicFramePr>
        <p:xfrm>
          <a:off x="696000" y="1485000"/>
          <a:ext cx="10512000" cy="4492899"/>
        </p:xfrm>
        <a:graphic>
          <a:graphicData uri="http://schemas.openxmlformats.org/drawingml/2006/table">
            <a:tbl>
              <a:tblPr>
                <a:tableStyleId>{5C22544A-7EE6-4342-B048-85BDC9FD1C3A}</a:tableStyleId>
              </a:tblPr>
              <a:tblGrid>
                <a:gridCol w="2420526">
                  <a:extLst>
                    <a:ext uri="{9D8B030D-6E8A-4147-A177-3AD203B41FA5}">
                      <a16:colId xmlns:a16="http://schemas.microsoft.com/office/drawing/2014/main" val="1559651140"/>
                    </a:ext>
                  </a:extLst>
                </a:gridCol>
                <a:gridCol w="4011158">
                  <a:extLst>
                    <a:ext uri="{9D8B030D-6E8A-4147-A177-3AD203B41FA5}">
                      <a16:colId xmlns:a16="http://schemas.microsoft.com/office/drawing/2014/main" val="2435111058"/>
                    </a:ext>
                  </a:extLst>
                </a:gridCol>
                <a:gridCol w="4080316">
                  <a:extLst>
                    <a:ext uri="{9D8B030D-6E8A-4147-A177-3AD203B41FA5}">
                      <a16:colId xmlns:a16="http://schemas.microsoft.com/office/drawing/2014/main" val="1574411912"/>
                    </a:ext>
                  </a:extLst>
                </a:gridCol>
              </a:tblGrid>
              <a:tr h="372674">
                <a:tc>
                  <a:txBody>
                    <a:bodyPr/>
                    <a:lstStyle/>
                    <a:p>
                      <a:pPr algn="l" fontAlgn="b"/>
                      <a:endParaRPr lang="en-IN" sz="1600" b="0" i="0" u="none" strike="noStrike" dirty="0">
                        <a:solidFill>
                          <a:srgbClr val="000000"/>
                        </a:solidFill>
                        <a:effectLst/>
                        <a:latin typeface="+mj-lt"/>
                      </a:endParaRPr>
                    </a:p>
                  </a:txBody>
                  <a:tcPr marL="6350" marR="6350" marT="6350" marB="0" anchor="b"/>
                </a:tc>
                <a:tc>
                  <a:txBody>
                    <a:bodyPr/>
                    <a:lstStyle/>
                    <a:p>
                      <a:pPr algn="ctr" fontAlgn="ctr"/>
                      <a:r>
                        <a:rPr lang="en-IN" sz="2000" b="1" u="none" strike="noStrike" dirty="0">
                          <a:effectLst/>
                          <a:latin typeface="+mj-lt"/>
                        </a:rPr>
                        <a:t>Subscription-based</a:t>
                      </a:r>
                      <a:endParaRPr lang="en-IN" sz="2000" b="1" i="0" u="none" strike="noStrike" dirty="0">
                        <a:solidFill>
                          <a:srgbClr val="000000"/>
                        </a:solidFill>
                        <a:effectLst/>
                        <a:latin typeface="+mj-lt"/>
                      </a:endParaRPr>
                    </a:p>
                  </a:txBody>
                  <a:tcPr marL="6350" marR="6350" marT="6350" marB="0" anchor="ctr"/>
                </a:tc>
                <a:tc>
                  <a:txBody>
                    <a:bodyPr/>
                    <a:lstStyle/>
                    <a:p>
                      <a:pPr algn="ctr" fontAlgn="ctr"/>
                      <a:r>
                        <a:rPr lang="en-IN" sz="2000" b="1" u="none" strike="noStrike" dirty="0">
                          <a:effectLst/>
                          <a:latin typeface="+mj-lt"/>
                        </a:rPr>
                        <a:t>Consumption-based</a:t>
                      </a:r>
                      <a:endParaRPr lang="en-IN" sz="2000" b="1" i="0" u="none" strike="noStrike" dirty="0">
                        <a:solidFill>
                          <a:srgbClr val="000000"/>
                        </a:solidFill>
                        <a:effectLst/>
                        <a:latin typeface="+mj-lt"/>
                      </a:endParaRPr>
                    </a:p>
                  </a:txBody>
                  <a:tcPr marL="6350" marR="6350" marT="6350" marB="0" anchor="ctr"/>
                </a:tc>
                <a:extLst>
                  <a:ext uri="{0D108BD9-81ED-4DB2-BD59-A6C34878D82A}">
                    <a16:rowId xmlns:a16="http://schemas.microsoft.com/office/drawing/2014/main" val="4069084857"/>
                  </a:ext>
                </a:extLst>
              </a:tr>
              <a:tr h="1099105">
                <a:tc>
                  <a:txBody>
                    <a:bodyPr/>
                    <a:lstStyle/>
                    <a:p>
                      <a:pPr algn="l" fontAlgn="ctr"/>
                      <a:r>
                        <a:rPr lang="en-IN" sz="1600" b="1" u="none" strike="noStrike" dirty="0">
                          <a:solidFill>
                            <a:schemeClr val="accent1">
                              <a:lumMod val="75000"/>
                            </a:schemeClr>
                          </a:solidFill>
                          <a:effectLst/>
                          <a:latin typeface="+mj-lt"/>
                        </a:rPr>
                        <a:t>Usage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know the exact services and their usage for your business/projects.</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need the agility to use and consume all the services required for new business initiatives.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679977105"/>
                  </a:ext>
                </a:extLst>
              </a:tr>
              <a:tr h="1099105">
                <a:tc>
                  <a:txBody>
                    <a:bodyPr/>
                    <a:lstStyle/>
                    <a:p>
                      <a:pPr algn="l" fontAlgn="ctr"/>
                      <a:r>
                        <a:rPr lang="en-IN" sz="1600" b="1" u="none" strike="noStrike" dirty="0">
                          <a:solidFill>
                            <a:schemeClr val="accent1">
                              <a:lumMod val="75000"/>
                            </a:schemeClr>
                          </a:solidFill>
                          <a:effectLst/>
                          <a:latin typeface="+mj-lt"/>
                        </a:rPr>
                        <a:t>Additional Services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do not expect to add new services during the subscription period.</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need the flexibility to add services and stop usage of other services.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1545442784"/>
                  </a:ext>
                </a:extLst>
              </a:tr>
              <a:tr h="1099105">
                <a:tc>
                  <a:txBody>
                    <a:bodyPr/>
                    <a:lstStyle/>
                    <a:p>
                      <a:pPr algn="l" fontAlgn="ctr"/>
                      <a:r>
                        <a:rPr lang="en-IN" sz="1600" b="1" u="none" strike="noStrike" dirty="0">
                          <a:solidFill>
                            <a:schemeClr val="accent1">
                              <a:lumMod val="75000"/>
                            </a:schemeClr>
                          </a:solidFill>
                          <a:effectLst/>
                          <a:latin typeface="+mj-lt"/>
                        </a:rPr>
                        <a:t>Scalability</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prefer to negotiate upfront and not worry about scaling usage per service.</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want the transparency to see which services are being over and under-utilized.</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3364919780"/>
                  </a:ext>
                </a:extLst>
              </a:tr>
              <a:tr h="822910">
                <a:tc>
                  <a:txBody>
                    <a:bodyPr/>
                    <a:lstStyle/>
                    <a:p>
                      <a:pPr algn="l" fontAlgn="ctr"/>
                      <a:r>
                        <a:rPr lang="en-IN" sz="1600" b="1" u="none" strike="noStrike" dirty="0">
                          <a:solidFill>
                            <a:schemeClr val="accent1">
                              <a:lumMod val="75000"/>
                            </a:schemeClr>
                          </a:solidFill>
                          <a:effectLst/>
                          <a:latin typeface="+mj-lt"/>
                        </a:rPr>
                        <a:t>Self-Service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a:solidFill>
                            <a:schemeClr val="tx2">
                              <a:lumMod val="75000"/>
                              <a:lumOff val="25000"/>
                            </a:schemeClr>
                          </a:solidFill>
                          <a:effectLst/>
                          <a:latin typeface="+mj-lt"/>
                        </a:rPr>
                        <a:t>You prefer paying for a consistent fee for all the contracted services.</a:t>
                      </a:r>
                      <a:endParaRPr lang="en-IN" sz="1600" b="0" i="0" u="none" strike="noStrike">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want a self-service approach to adding or stopping services.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2060365931"/>
                  </a:ext>
                </a:extLst>
              </a:tr>
            </a:tbl>
          </a:graphicData>
        </a:graphic>
      </p:graphicFrame>
    </p:spTree>
    <p:extLst>
      <p:ext uri="{BB962C8B-B14F-4D97-AF65-F5344CB8AC3E}">
        <p14:creationId xmlns:p14="http://schemas.microsoft.com/office/powerpoint/2010/main" val="1600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9. SAP Cloud Platform Integration Service</a:t>
            </a:r>
            <a:endParaRPr lang="en-GB" dirty="0"/>
          </a:p>
        </p:txBody>
      </p:sp>
      <p:pic>
        <p:nvPicPr>
          <p:cNvPr id="3" name="Picture 2">
            <a:extLst>
              <a:ext uri="{FF2B5EF4-FFF2-40B4-BE49-F238E27FC236}">
                <a16:creationId xmlns:a16="http://schemas.microsoft.com/office/drawing/2014/main" id="{028677BC-593B-47D1-9E59-AAF921F3E362}"/>
              </a:ext>
            </a:extLst>
          </p:cNvPr>
          <p:cNvPicPr>
            <a:picLocks noChangeAspect="1"/>
          </p:cNvPicPr>
          <p:nvPr/>
        </p:nvPicPr>
        <p:blipFill>
          <a:blip r:embed="rId2"/>
          <a:stretch>
            <a:fillRect/>
          </a:stretch>
        </p:blipFill>
        <p:spPr>
          <a:xfrm>
            <a:off x="212998" y="1269000"/>
            <a:ext cx="11700651" cy="4961195"/>
          </a:xfrm>
          <a:prstGeom prst="rect">
            <a:avLst/>
          </a:prstGeom>
        </p:spPr>
      </p:pic>
    </p:spTree>
    <p:extLst>
      <p:ext uri="{BB962C8B-B14F-4D97-AF65-F5344CB8AC3E}">
        <p14:creationId xmlns:p14="http://schemas.microsoft.com/office/powerpoint/2010/main" val="179559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9.1 Discover - Prepackaged CPI contents</a:t>
            </a:r>
            <a:endParaRPr lang="en-GB" dirty="0"/>
          </a:p>
        </p:txBody>
      </p:sp>
      <p:sp>
        <p:nvSpPr>
          <p:cNvPr id="3" name="Rectangle 2">
            <a:extLst>
              <a:ext uri="{FF2B5EF4-FFF2-40B4-BE49-F238E27FC236}">
                <a16:creationId xmlns:a16="http://schemas.microsoft.com/office/drawing/2014/main" id="{EB36DC33-F5B2-4E64-8C47-A2D2D4646A33}"/>
              </a:ext>
            </a:extLst>
          </p:cNvPr>
          <p:cNvSpPr/>
          <p:nvPr/>
        </p:nvSpPr>
        <p:spPr>
          <a:xfrm>
            <a:off x="227349" y="1275395"/>
            <a:ext cx="3708651" cy="45243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57756"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a:ln>
                  <a:noFill/>
                </a:ln>
                <a:solidFill>
                  <a:srgbClr val="00264A"/>
                </a:solidFill>
                <a:effectLst/>
                <a:uLnTx/>
                <a:uFillTx/>
                <a:latin typeface="Arial"/>
                <a:ea typeface="+mn-ea"/>
                <a:cs typeface="+mn-cs"/>
              </a:rPr>
              <a:t>SAP provided many pre-packaged </a:t>
            </a:r>
            <a:r>
              <a:rPr kumimoji="0" lang="en-IN" b="1" i="0" u="none" strike="noStrike" kern="0" cap="none" spc="0" normalizeH="0" baseline="0" noProof="0" dirty="0">
                <a:ln>
                  <a:noFill/>
                </a:ln>
                <a:solidFill>
                  <a:srgbClr val="00264A"/>
                </a:solidFill>
                <a:effectLst/>
                <a:uLnTx/>
                <a:uFillTx/>
                <a:latin typeface="Arial"/>
                <a:ea typeface="+mn-ea"/>
                <a:cs typeface="+mn-cs"/>
              </a:rPr>
              <a:t>APIs</a:t>
            </a:r>
            <a:r>
              <a:rPr kumimoji="0" lang="en-IN" b="0" i="0" u="none" strike="noStrike" kern="0" cap="none" spc="0" normalizeH="0" baseline="0" noProof="0" dirty="0">
                <a:ln>
                  <a:noFill/>
                </a:ln>
                <a:solidFill>
                  <a:srgbClr val="00264A"/>
                </a:solidFill>
                <a:effectLst/>
                <a:uLnTx/>
                <a:uFillTx/>
                <a:latin typeface="Arial"/>
                <a:ea typeface="+mn-ea"/>
                <a:cs typeface="+mn-cs"/>
              </a:rPr>
              <a:t> and </a:t>
            </a:r>
            <a:r>
              <a:rPr kumimoji="0" lang="en-IN" b="1" i="0" u="none" strike="noStrike" kern="0" cap="none" spc="0" normalizeH="0" baseline="0" noProof="0" dirty="0">
                <a:ln>
                  <a:noFill/>
                </a:ln>
                <a:solidFill>
                  <a:srgbClr val="00264A"/>
                </a:solidFill>
                <a:effectLst/>
                <a:uLnTx/>
                <a:uFillTx/>
                <a:latin typeface="Arial"/>
                <a:ea typeface="+mn-ea"/>
                <a:cs typeface="+mn-cs"/>
              </a:rPr>
              <a:t>Integration flows </a:t>
            </a:r>
            <a:r>
              <a:rPr kumimoji="0" lang="en-IN" b="0" i="0" u="none" strike="noStrike" kern="0" cap="none" spc="0" normalizeH="0" baseline="0" noProof="0" dirty="0">
                <a:ln>
                  <a:noFill/>
                </a:ln>
                <a:solidFill>
                  <a:srgbClr val="00264A"/>
                </a:solidFill>
                <a:effectLst/>
                <a:uLnTx/>
                <a:uFillTx/>
                <a:latin typeface="Arial"/>
                <a:ea typeface="+mn-ea"/>
                <a:cs typeface="+mn-cs"/>
              </a:rPr>
              <a:t>for many well know integrations need.</a:t>
            </a:r>
            <a:br>
              <a:rPr kumimoji="0" lang="en-IN" b="0" i="0" u="none" strike="noStrike" kern="0" cap="none" spc="0" normalizeH="0" baseline="0" noProof="0" dirty="0">
                <a:ln>
                  <a:noFill/>
                </a:ln>
                <a:solidFill>
                  <a:srgbClr val="00264A"/>
                </a:solidFill>
                <a:effectLst/>
                <a:uLnTx/>
                <a:uFillTx/>
                <a:latin typeface="Arial"/>
                <a:ea typeface="+mn-ea"/>
                <a:cs typeface="+mn-cs"/>
              </a:rPr>
            </a:br>
            <a:endParaRPr kumimoji="0" lang="en-IN" b="0" i="0" u="none" strike="noStrike" kern="0" cap="none" spc="0" normalizeH="0" baseline="0" noProof="0" dirty="0">
              <a:ln>
                <a:noFill/>
              </a:ln>
              <a:solidFill>
                <a:srgbClr val="00264A"/>
              </a:solidFill>
              <a:effectLst/>
              <a:uLnTx/>
              <a:uFillTx/>
              <a:latin typeface="Arial"/>
              <a:ea typeface="+mn-ea"/>
              <a:cs typeface="+mn-cs"/>
            </a:endParaRP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It helps client to jump-start integration projects and quickly complete productive scenarios.</a:t>
            </a: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It is more reliable since SAP understands its products and integration need.</a:t>
            </a: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Most of the times it is like plug and play for the client with minimal build and testing.</a:t>
            </a:r>
          </a:p>
        </p:txBody>
      </p:sp>
      <p:pic>
        <p:nvPicPr>
          <p:cNvPr id="5" name="Picture 4">
            <a:extLst>
              <a:ext uri="{FF2B5EF4-FFF2-40B4-BE49-F238E27FC236}">
                <a16:creationId xmlns:a16="http://schemas.microsoft.com/office/drawing/2014/main" id="{331D3356-B5EB-4CC9-BDC1-D672EBBA31B2}"/>
              </a:ext>
            </a:extLst>
          </p:cNvPr>
          <p:cNvPicPr>
            <a:picLocks noChangeAspect="1"/>
          </p:cNvPicPr>
          <p:nvPr/>
        </p:nvPicPr>
        <p:blipFill>
          <a:blip r:embed="rId2"/>
          <a:stretch>
            <a:fillRect/>
          </a:stretch>
        </p:blipFill>
        <p:spPr>
          <a:xfrm>
            <a:off x="4104299" y="982105"/>
            <a:ext cx="7860352" cy="5110894"/>
          </a:xfrm>
          <a:prstGeom prst="rect">
            <a:avLst/>
          </a:prstGeom>
        </p:spPr>
        <p:style>
          <a:lnRef idx="2">
            <a:schemeClr val="accent5"/>
          </a:lnRef>
          <a:fillRef idx="1">
            <a:schemeClr val="lt1"/>
          </a:fillRef>
          <a:effectRef idx="0">
            <a:schemeClr val="accent5"/>
          </a:effectRef>
          <a:fontRef idx="minor">
            <a:schemeClr val="dk1"/>
          </a:fontRef>
        </p:style>
      </p:pic>
      <p:sp>
        <p:nvSpPr>
          <p:cNvPr id="6" name="Rectangle 5">
            <a:extLst>
              <a:ext uri="{FF2B5EF4-FFF2-40B4-BE49-F238E27FC236}">
                <a16:creationId xmlns:a16="http://schemas.microsoft.com/office/drawing/2014/main" id="{F2C456F8-59CA-41D4-847A-ECDED26611BC}"/>
              </a:ext>
            </a:extLst>
          </p:cNvPr>
          <p:cNvSpPr/>
          <p:nvPr/>
        </p:nvSpPr>
        <p:spPr>
          <a:xfrm>
            <a:off x="712242" y="5973489"/>
            <a:ext cx="3248005" cy="430887"/>
          </a:xfrm>
          <a:prstGeom prst="rect">
            <a:avLst/>
          </a:prstGeom>
        </p:spPr>
        <p:txBody>
          <a:bodyPr wrap="none">
            <a:spAutoFit/>
          </a:bodyPr>
          <a:lstStyle/>
          <a:p>
            <a:r>
              <a:rPr lang="en-IN" sz="1100" b="1" dirty="0">
                <a:solidFill>
                  <a:schemeClr val="tx2">
                    <a:lumMod val="75000"/>
                    <a:lumOff val="25000"/>
                  </a:schemeClr>
                </a:solidFill>
                <a:hlinkClick r:id="rId3"/>
              </a:rPr>
              <a:t>https://api.sap.com/</a:t>
            </a:r>
            <a:endParaRPr lang="en-IN" sz="1100" b="1" dirty="0">
              <a:solidFill>
                <a:schemeClr val="tx2">
                  <a:lumMod val="75000"/>
                  <a:lumOff val="25000"/>
                </a:schemeClr>
              </a:solidFill>
            </a:endParaRPr>
          </a:p>
          <a:p>
            <a:r>
              <a:rPr lang="en-IN" sz="1100" b="1" dirty="0">
                <a:solidFill>
                  <a:schemeClr val="tx2">
                    <a:lumMod val="75000"/>
                    <a:lumOff val="25000"/>
                  </a:schemeClr>
                </a:solidFill>
                <a:hlinkClick r:id="rId4"/>
              </a:rPr>
              <a:t>https://api.sap.com/shell/integration</a:t>
            </a:r>
            <a:endParaRPr lang="en-IN" sz="1100" b="1" dirty="0">
              <a:solidFill>
                <a:schemeClr val="tx2">
                  <a:lumMod val="75000"/>
                  <a:lumOff val="25000"/>
                </a:schemeClr>
              </a:solidFill>
            </a:endParaRPr>
          </a:p>
        </p:txBody>
      </p:sp>
    </p:spTree>
    <p:extLst>
      <p:ext uri="{BB962C8B-B14F-4D97-AF65-F5344CB8AC3E}">
        <p14:creationId xmlns:p14="http://schemas.microsoft.com/office/powerpoint/2010/main" val="57769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9.2 Design – Integration Content</a:t>
            </a:r>
            <a:endParaRPr lang="en-GB" dirty="0"/>
          </a:p>
        </p:txBody>
      </p:sp>
      <p:sp>
        <p:nvSpPr>
          <p:cNvPr id="5" name="Rectangle 4">
            <a:extLst>
              <a:ext uri="{FF2B5EF4-FFF2-40B4-BE49-F238E27FC236}">
                <a16:creationId xmlns:a16="http://schemas.microsoft.com/office/drawing/2014/main" id="{8C2427E6-03CD-482A-95D6-2805ADDC811C}"/>
              </a:ext>
            </a:extLst>
          </p:cNvPr>
          <p:cNvSpPr/>
          <p:nvPr/>
        </p:nvSpPr>
        <p:spPr>
          <a:xfrm>
            <a:off x="227844" y="1773000"/>
            <a:ext cx="3854104" cy="3693319"/>
          </a:xfrm>
          <a:prstGeom prst="rect">
            <a:avLst/>
          </a:prstGeom>
          <a:ln>
            <a:solidFill>
              <a:schemeClr val="accent2">
                <a:lumMod val="75000"/>
              </a:schemeClr>
            </a:solidFill>
          </a:ln>
        </p:spPr>
        <p:txBody>
          <a:bodyPr wrap="square">
            <a:spAutoFit/>
          </a:bodyPr>
          <a:lstStyle/>
          <a:p>
            <a:pPr marL="285750" indent="-285750">
              <a:buFont typeface="Wingdings" panose="05000000000000000000" pitchFamily="2" charset="2"/>
              <a:buChar char="§"/>
            </a:pPr>
            <a:r>
              <a:rPr lang="en-IN" dirty="0"/>
              <a:t>Flexible design pipeline</a:t>
            </a:r>
          </a:p>
          <a:p>
            <a:pPr marL="285750" indent="-285750">
              <a:buFont typeface="Wingdings" panose="05000000000000000000" pitchFamily="2" charset="2"/>
              <a:buChar char="§"/>
            </a:pPr>
            <a:r>
              <a:rPr lang="en-IN" dirty="0"/>
              <a:t>Independent and reusable process steps</a:t>
            </a:r>
          </a:p>
          <a:p>
            <a:pPr marL="285750" indent="-285750">
              <a:buFont typeface="Wingdings" panose="05000000000000000000" pitchFamily="2" charset="2"/>
              <a:buChar char="§"/>
            </a:pPr>
            <a:r>
              <a:rPr lang="en-IN" dirty="0"/>
              <a:t>40+ different steps available</a:t>
            </a:r>
          </a:p>
          <a:p>
            <a:pPr marL="742950" lvl="1" indent="-285750">
              <a:buFont typeface="Wingdings" panose="05000000000000000000" pitchFamily="2" charset="2"/>
              <a:buChar char="q"/>
            </a:pPr>
            <a:r>
              <a:rPr lang="en-IN" dirty="0"/>
              <a:t>Message Transformation</a:t>
            </a:r>
          </a:p>
          <a:p>
            <a:pPr marL="742950" lvl="1" indent="-285750">
              <a:buFont typeface="Wingdings" panose="05000000000000000000" pitchFamily="2" charset="2"/>
              <a:buChar char="q"/>
            </a:pPr>
            <a:r>
              <a:rPr lang="en-IN" dirty="0"/>
              <a:t>Message Mapping</a:t>
            </a:r>
          </a:p>
          <a:p>
            <a:pPr marL="742950" lvl="1" indent="-285750">
              <a:buFont typeface="Wingdings" panose="05000000000000000000" pitchFamily="2" charset="2"/>
              <a:buChar char="q"/>
            </a:pPr>
            <a:r>
              <a:rPr lang="en-IN" dirty="0"/>
              <a:t>Message Routing</a:t>
            </a:r>
          </a:p>
          <a:p>
            <a:pPr marL="742950" lvl="1" indent="-285750">
              <a:buFont typeface="Wingdings" panose="05000000000000000000" pitchFamily="2" charset="2"/>
              <a:buChar char="q"/>
            </a:pPr>
            <a:r>
              <a:rPr lang="en-IN" dirty="0"/>
              <a:t>Security Elements</a:t>
            </a:r>
          </a:p>
          <a:p>
            <a:pPr marL="742950" lvl="1" indent="-285750">
              <a:buFont typeface="Wingdings" panose="05000000000000000000" pitchFamily="2" charset="2"/>
              <a:buChar char="q"/>
            </a:pPr>
            <a:r>
              <a:rPr lang="en-IN" dirty="0"/>
              <a:t>Scripting</a:t>
            </a:r>
          </a:p>
          <a:p>
            <a:pPr marL="742950" lvl="1" indent="-285750">
              <a:buFont typeface="Wingdings" panose="05000000000000000000" pitchFamily="2" charset="2"/>
              <a:buChar char="q"/>
            </a:pPr>
            <a:r>
              <a:rPr lang="en-IN" dirty="0"/>
              <a:t>Tasks</a:t>
            </a:r>
          </a:p>
          <a:p>
            <a:pPr marL="742950" lvl="1" indent="-285750">
              <a:buFont typeface="Wingdings" panose="05000000000000000000" pitchFamily="2" charset="2"/>
              <a:buChar char="q"/>
            </a:pPr>
            <a:r>
              <a:rPr lang="en-IN" dirty="0"/>
              <a:t>Data Store Operations</a:t>
            </a:r>
          </a:p>
          <a:p>
            <a:pPr marL="742950" lvl="1" indent="-285750">
              <a:buFont typeface="Wingdings" panose="05000000000000000000" pitchFamily="2" charset="2"/>
              <a:buChar char="q"/>
            </a:pPr>
            <a:r>
              <a:rPr lang="en-IN" dirty="0"/>
              <a:t>Events</a:t>
            </a:r>
          </a:p>
          <a:p>
            <a:pPr marL="742950" lvl="1" indent="-285750">
              <a:buFont typeface="Wingdings" panose="05000000000000000000" pitchFamily="2" charset="2"/>
              <a:buChar char="q"/>
            </a:pPr>
            <a:r>
              <a:rPr lang="en-IN" dirty="0"/>
              <a:t>Many more…</a:t>
            </a:r>
          </a:p>
        </p:txBody>
      </p:sp>
      <p:pic>
        <p:nvPicPr>
          <p:cNvPr id="7" name="Picture 7" descr="Graphical user interface, application&#10;&#10;Description automatically generated">
            <a:extLst>
              <a:ext uri="{FF2B5EF4-FFF2-40B4-BE49-F238E27FC236}">
                <a16:creationId xmlns:a16="http://schemas.microsoft.com/office/drawing/2014/main" id="{6D48E294-E7E8-49EF-925F-3A5297827E63}"/>
              </a:ext>
            </a:extLst>
          </p:cNvPr>
          <p:cNvPicPr>
            <a:picLocks noChangeAspect="1"/>
          </p:cNvPicPr>
          <p:nvPr/>
        </p:nvPicPr>
        <p:blipFill>
          <a:blip r:embed="rId2"/>
          <a:stretch>
            <a:fillRect/>
          </a:stretch>
        </p:blipFill>
        <p:spPr>
          <a:xfrm>
            <a:off x="4252686" y="940342"/>
            <a:ext cx="7106556" cy="5712102"/>
          </a:xfrm>
          <a:prstGeom prst="rect">
            <a:avLst/>
          </a:prstGeom>
        </p:spPr>
      </p:pic>
    </p:spTree>
    <p:extLst>
      <p:ext uri="{BB962C8B-B14F-4D97-AF65-F5344CB8AC3E}">
        <p14:creationId xmlns:p14="http://schemas.microsoft.com/office/powerpoint/2010/main" val="220158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9.3. Monitor – Integration Content</a:t>
            </a:r>
            <a:endParaRPr lang="en-GB" dirty="0"/>
          </a:p>
        </p:txBody>
      </p:sp>
      <p:pic>
        <p:nvPicPr>
          <p:cNvPr id="3" name="Picture 2">
            <a:extLst>
              <a:ext uri="{FF2B5EF4-FFF2-40B4-BE49-F238E27FC236}">
                <a16:creationId xmlns:a16="http://schemas.microsoft.com/office/drawing/2014/main" id="{59720338-37BC-4174-B29F-38761E31C631}"/>
              </a:ext>
            </a:extLst>
          </p:cNvPr>
          <p:cNvPicPr>
            <a:picLocks noChangeAspect="1"/>
          </p:cNvPicPr>
          <p:nvPr/>
        </p:nvPicPr>
        <p:blipFill>
          <a:blip r:embed="rId2"/>
          <a:stretch>
            <a:fillRect/>
          </a:stretch>
        </p:blipFill>
        <p:spPr>
          <a:xfrm>
            <a:off x="839415" y="1104899"/>
            <a:ext cx="10368586" cy="5276101"/>
          </a:xfrm>
          <a:prstGeom prst="rect">
            <a:avLst/>
          </a:prstGeom>
        </p:spPr>
      </p:pic>
    </p:spTree>
    <p:extLst>
      <p:ext uri="{BB962C8B-B14F-4D97-AF65-F5344CB8AC3E}">
        <p14:creationId xmlns:p14="http://schemas.microsoft.com/office/powerpoint/2010/main" val="352392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524000"/>
            <a:ext cx="5256000" cy="3505095"/>
          </a:xfrm>
          <a:prstGeom prst="rect">
            <a:avLst/>
          </a:prstGeom>
        </p:spPr>
      </p:pic>
    </p:spTree>
    <p:extLst>
      <p:ext uri="{BB962C8B-B14F-4D97-AF65-F5344CB8AC3E}">
        <p14:creationId xmlns:p14="http://schemas.microsoft.com/office/powerpoint/2010/main" val="184868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sz="3200" b="1" dirty="0">
                <a:latin typeface="+mn-lt"/>
                <a:ea typeface="+mn-ea"/>
                <a:cs typeface="+mn-cs"/>
              </a:rPr>
            </a:br>
            <a:r>
              <a:rPr lang="en-US" sz="3200" b="1" dirty="0">
                <a:latin typeface="+mn-lt"/>
                <a:ea typeface="+mn-ea"/>
                <a:cs typeface="+mn-cs"/>
              </a:rPr>
              <a:t>Table of Contents</a:t>
            </a:r>
            <a:endParaRPr lang="en-GB" sz="3200" b="1" dirty="0">
              <a:latin typeface="+mn-lt"/>
              <a:ea typeface="+mn-ea"/>
              <a:cs typeface="+mn-cs"/>
            </a:endParaRPr>
          </a:p>
        </p:txBody>
      </p:sp>
      <p:sp>
        <p:nvSpPr>
          <p:cNvPr id="4" name="Text Placeholder 3"/>
          <p:cNvSpPr>
            <a:spLocks noGrp="1"/>
          </p:cNvSpPr>
          <p:nvPr>
            <p:ph type="body" sz="quarter" idx="11"/>
          </p:nvPr>
        </p:nvSpPr>
        <p:spPr>
          <a:xfrm>
            <a:off x="7940156" y="1971138"/>
            <a:ext cx="3708401" cy="555448"/>
          </a:xfrm>
        </p:spPr>
        <p:txBody>
          <a:bodyPr/>
          <a:lstStyle/>
          <a:p>
            <a:r>
              <a:rPr lang="en-US" dirty="0"/>
              <a:t>SAP Cloud Platform</a:t>
            </a:r>
          </a:p>
        </p:txBody>
      </p:sp>
      <p:sp>
        <p:nvSpPr>
          <p:cNvPr id="5" name="Text Placeholder 4"/>
          <p:cNvSpPr>
            <a:spLocks noGrp="1"/>
          </p:cNvSpPr>
          <p:nvPr>
            <p:ph type="body" sz="quarter" idx="12"/>
          </p:nvPr>
        </p:nvSpPr>
        <p:spPr>
          <a:xfrm>
            <a:off x="7933068" y="2587275"/>
            <a:ext cx="4028601" cy="555448"/>
          </a:xfrm>
        </p:spPr>
        <p:txBody>
          <a:bodyPr/>
          <a:lstStyle/>
          <a:p>
            <a:r>
              <a:rPr lang="en-US" dirty="0"/>
              <a:t>SAP Cloud Platform Integration – Overview</a:t>
            </a:r>
          </a:p>
        </p:txBody>
      </p:sp>
      <p:sp>
        <p:nvSpPr>
          <p:cNvPr id="6" name="Text Placeholder 5"/>
          <p:cNvSpPr>
            <a:spLocks noGrp="1"/>
          </p:cNvSpPr>
          <p:nvPr>
            <p:ph type="body" sz="quarter" idx="13"/>
          </p:nvPr>
        </p:nvSpPr>
        <p:spPr>
          <a:xfrm>
            <a:off x="7933068" y="3331270"/>
            <a:ext cx="3708401" cy="555448"/>
          </a:xfrm>
        </p:spPr>
        <p:txBody>
          <a:bodyPr/>
          <a:lstStyle/>
          <a:p>
            <a:r>
              <a:rPr lang="en-IN" dirty="0"/>
              <a:t>SAP CPI vs SAP PI/PO– When to use what?</a:t>
            </a:r>
          </a:p>
        </p:txBody>
      </p:sp>
      <p:sp>
        <p:nvSpPr>
          <p:cNvPr id="7" name="Text Placeholder 6"/>
          <p:cNvSpPr>
            <a:spLocks noGrp="1"/>
          </p:cNvSpPr>
          <p:nvPr>
            <p:ph type="body" sz="quarter" idx="14"/>
          </p:nvPr>
        </p:nvSpPr>
        <p:spPr>
          <a:xfrm>
            <a:off x="7940156" y="4625098"/>
            <a:ext cx="4028601" cy="555448"/>
          </a:xfrm>
        </p:spPr>
        <p:txBody>
          <a:bodyPr/>
          <a:lstStyle/>
          <a:p>
            <a:r>
              <a:rPr lang="en-IN" dirty="0"/>
              <a:t>Integration Solution Cloud vs. On-Premise</a:t>
            </a:r>
          </a:p>
        </p:txBody>
      </p:sp>
      <p:sp>
        <p:nvSpPr>
          <p:cNvPr id="8" name="Text Placeholder 7"/>
          <p:cNvSpPr>
            <a:spLocks noGrp="1"/>
          </p:cNvSpPr>
          <p:nvPr>
            <p:ph type="body" sz="quarter" idx="15"/>
          </p:nvPr>
        </p:nvSpPr>
        <p:spPr>
          <a:xfrm>
            <a:off x="7933068" y="5396011"/>
            <a:ext cx="3708401" cy="555448"/>
          </a:xfrm>
        </p:spPr>
        <p:txBody>
          <a:bodyPr/>
          <a:lstStyle/>
          <a:p>
            <a:r>
              <a:rPr lang="en-IN" dirty="0"/>
              <a:t>Different commercial models and which one is right for your client ?</a:t>
            </a:r>
            <a:endParaRPr lang="en-US" dirty="0"/>
          </a:p>
        </p:txBody>
      </p:sp>
      <p:sp>
        <p:nvSpPr>
          <p:cNvPr id="9" name="Text Placeholder 8"/>
          <p:cNvSpPr>
            <a:spLocks noGrp="1"/>
          </p:cNvSpPr>
          <p:nvPr>
            <p:ph type="body" sz="quarter" idx="16"/>
          </p:nvPr>
        </p:nvSpPr>
        <p:spPr>
          <a:xfrm>
            <a:off x="7899398" y="6122816"/>
            <a:ext cx="3708401" cy="555448"/>
          </a:xfrm>
        </p:spPr>
        <p:txBody>
          <a:bodyPr/>
          <a:lstStyle/>
          <a:p>
            <a:r>
              <a:rPr lang="en-IN" dirty="0"/>
              <a:t>SAP Cloud Platform Integration Service</a:t>
            </a: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7087039" y="1204685"/>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900" dirty="0">
                  <a:solidFill>
                    <a:srgbClr val="FFFFFF"/>
                  </a:solidFill>
                </a:rPr>
                <a:t>2</a:t>
              </a:r>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7087040" y="1888035"/>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571385"/>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2" name="Group 21">
            <a:extLst>
              <a:ext uri="{FF2B5EF4-FFF2-40B4-BE49-F238E27FC236}">
                <a16:creationId xmlns:a16="http://schemas.microsoft.com/office/drawing/2014/main" id="{11EEF4D5-4815-4248-AFF4-A3B0893BA6AE}"/>
              </a:ext>
            </a:extLst>
          </p:cNvPr>
          <p:cNvGrpSpPr/>
          <p:nvPr/>
        </p:nvGrpSpPr>
        <p:grpSpPr>
          <a:xfrm>
            <a:off x="7087040" y="3972004"/>
            <a:ext cx="634560" cy="599554"/>
            <a:chOff x="6230534" y="1335315"/>
            <a:chExt cx="1204015" cy="1137595"/>
          </a:xfrm>
        </p:grpSpPr>
        <p:sp>
          <p:nvSpPr>
            <p:cNvPr id="23"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24"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25" name="Group 24">
            <a:extLst>
              <a:ext uri="{FF2B5EF4-FFF2-40B4-BE49-F238E27FC236}">
                <a16:creationId xmlns:a16="http://schemas.microsoft.com/office/drawing/2014/main" id="{72594B11-398B-4F44-BD01-75E581F8C550}"/>
              </a:ext>
            </a:extLst>
          </p:cNvPr>
          <p:cNvGrpSpPr/>
          <p:nvPr/>
        </p:nvGrpSpPr>
        <p:grpSpPr>
          <a:xfrm>
            <a:off x="7087040" y="4655354"/>
            <a:ext cx="634560" cy="599554"/>
            <a:chOff x="6230534" y="1335315"/>
            <a:chExt cx="1204015" cy="1137595"/>
          </a:xfrm>
        </p:grpSpPr>
        <p:sp>
          <p:nvSpPr>
            <p:cNvPr id="26" name="Oval 20">
              <a:extLst>
                <a:ext uri="{FF2B5EF4-FFF2-40B4-BE49-F238E27FC236}">
                  <a16:creationId xmlns:a16="http://schemas.microsoft.com/office/drawing/2014/main"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27" name="Text Placeholder 14">
              <a:extLst>
                <a:ext uri="{FF2B5EF4-FFF2-40B4-BE49-F238E27FC236}">
                  <a16:creationId xmlns:a16="http://schemas.microsoft.com/office/drawing/2014/main"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grpSp>
        <p:nvGrpSpPr>
          <p:cNvPr id="28" name="Group 27">
            <a:extLst>
              <a:ext uri="{FF2B5EF4-FFF2-40B4-BE49-F238E27FC236}">
                <a16:creationId xmlns:a16="http://schemas.microsoft.com/office/drawing/2014/main" id="{4BD570E1-278A-405C-87FB-5B84C24FB095}"/>
              </a:ext>
            </a:extLst>
          </p:cNvPr>
          <p:cNvGrpSpPr/>
          <p:nvPr/>
        </p:nvGrpSpPr>
        <p:grpSpPr>
          <a:xfrm>
            <a:off x="7087039" y="5351905"/>
            <a:ext cx="634560" cy="599554"/>
            <a:chOff x="6209205" y="2621418"/>
            <a:chExt cx="1204015" cy="1137595"/>
          </a:xfrm>
        </p:grpSpPr>
        <p:sp>
          <p:nvSpPr>
            <p:cNvPr id="29" name="Oval 20">
              <a:extLst>
                <a:ext uri="{FF2B5EF4-FFF2-40B4-BE49-F238E27FC236}">
                  <a16:creationId xmlns:a16="http://schemas.microsoft.com/office/drawing/2014/main" id="{D0AE255E-C288-43BF-AE52-2647828320B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30" name="Text Placeholder 14">
              <a:extLst>
                <a:ext uri="{FF2B5EF4-FFF2-40B4-BE49-F238E27FC236}">
                  <a16:creationId xmlns:a16="http://schemas.microsoft.com/office/drawing/2014/main" id="{03DFDE39-148C-4885-818F-2927D7807DFE}"/>
                </a:ext>
              </a:extLst>
            </p:cNvPr>
            <p:cNvSpPr txBox="1">
              <a:spLocks/>
            </p:cNvSpPr>
            <p:nvPr/>
          </p:nvSpPr>
          <p:spPr>
            <a:xfrm>
              <a:off x="6326510" y="2948862"/>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8</a:t>
              </a:r>
            </a:p>
          </p:txBody>
        </p:sp>
      </p:grpSp>
      <p:sp>
        <p:nvSpPr>
          <p:cNvPr id="35" name="Text Placeholder 5">
            <a:extLst>
              <a:ext uri="{FF2B5EF4-FFF2-40B4-BE49-F238E27FC236}">
                <a16:creationId xmlns:a16="http://schemas.microsoft.com/office/drawing/2014/main" id="{7F8B434B-ACBD-4673-B777-56974BE2AB04}"/>
              </a:ext>
            </a:extLst>
          </p:cNvPr>
          <p:cNvSpPr txBox="1">
            <a:spLocks/>
          </p:cNvSpPr>
          <p:nvPr/>
        </p:nvSpPr>
        <p:spPr>
          <a:xfrm>
            <a:off x="7940156" y="3984408"/>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prstClr val="black"/>
                </a:solidFill>
              </a:rPr>
              <a:t>SAP CPI to On-premise connectivity</a:t>
            </a:r>
            <a:endParaRPr lang="en-IN" dirty="0">
              <a:solidFill>
                <a:prstClr val="black"/>
              </a:solidFill>
            </a:endParaRPr>
          </a:p>
        </p:txBody>
      </p:sp>
      <p:grpSp>
        <p:nvGrpSpPr>
          <p:cNvPr id="36" name="Group 35">
            <a:extLst>
              <a:ext uri="{FF2B5EF4-FFF2-40B4-BE49-F238E27FC236}">
                <a16:creationId xmlns:a16="http://schemas.microsoft.com/office/drawing/2014/main" id="{BB415B64-96A5-45B9-8391-97DE112418FD}"/>
              </a:ext>
            </a:extLst>
          </p:cNvPr>
          <p:cNvGrpSpPr/>
          <p:nvPr/>
        </p:nvGrpSpPr>
        <p:grpSpPr>
          <a:xfrm>
            <a:off x="7087040" y="3271694"/>
            <a:ext cx="634560" cy="599554"/>
            <a:chOff x="6230534" y="1335315"/>
            <a:chExt cx="1204015" cy="1137595"/>
          </a:xfrm>
        </p:grpSpPr>
        <p:sp>
          <p:nvSpPr>
            <p:cNvPr id="37" name="Oval 20">
              <a:extLst>
                <a:ext uri="{FF2B5EF4-FFF2-40B4-BE49-F238E27FC236}">
                  <a16:creationId xmlns:a16="http://schemas.microsoft.com/office/drawing/2014/main" id="{C96BBC7F-0E47-4DEE-909D-E2CEE780B602}"/>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38" name="Text Placeholder 14">
              <a:extLst>
                <a:ext uri="{FF2B5EF4-FFF2-40B4-BE49-F238E27FC236}">
                  <a16:creationId xmlns:a16="http://schemas.microsoft.com/office/drawing/2014/main" id="{726262F0-E289-4FFA-919E-192DD568C652}"/>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32" name="Group 31">
            <a:extLst>
              <a:ext uri="{FF2B5EF4-FFF2-40B4-BE49-F238E27FC236}">
                <a16:creationId xmlns:a16="http://schemas.microsoft.com/office/drawing/2014/main" id="{4BD570E1-278A-405C-87FB-5B84C24FB095}"/>
              </a:ext>
            </a:extLst>
          </p:cNvPr>
          <p:cNvGrpSpPr/>
          <p:nvPr/>
        </p:nvGrpSpPr>
        <p:grpSpPr>
          <a:xfrm flipV="1">
            <a:off x="7087258" y="7333232"/>
            <a:ext cx="634560" cy="53665"/>
            <a:chOff x="6209205" y="2621418"/>
            <a:chExt cx="1204015" cy="1137595"/>
          </a:xfrm>
        </p:grpSpPr>
        <p:sp>
          <p:nvSpPr>
            <p:cNvPr id="33" name="Oval 20">
              <a:extLst>
                <a:ext uri="{FF2B5EF4-FFF2-40B4-BE49-F238E27FC236}">
                  <a16:creationId xmlns:a16="http://schemas.microsoft.com/office/drawing/2014/main" id="{D0AE255E-C288-43BF-AE52-2647828320B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34" name="Text Placeholder 14">
              <a:extLst>
                <a:ext uri="{FF2B5EF4-FFF2-40B4-BE49-F238E27FC236}">
                  <a16:creationId xmlns:a16="http://schemas.microsoft.com/office/drawing/2014/main" id="{03DFDE39-148C-4885-818F-2927D7807DFE}"/>
                </a:ext>
              </a:extLst>
            </p:cNvPr>
            <p:cNvSpPr txBox="1">
              <a:spLocks/>
            </p:cNvSpPr>
            <p:nvPr/>
          </p:nvSpPr>
          <p:spPr>
            <a:xfrm>
              <a:off x="6326510" y="2948862"/>
              <a:ext cx="887568" cy="48270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sz="1400" b="1" dirty="0">
                <a:solidFill>
                  <a:srgbClr val="2C004B"/>
                </a:solidFill>
                <a:ea typeface="Verdana"/>
              </a:endParaRPr>
            </a:p>
          </p:txBody>
        </p:sp>
      </p:grpSp>
      <p:grpSp>
        <p:nvGrpSpPr>
          <p:cNvPr id="39" name="Group 38">
            <a:extLst>
              <a:ext uri="{FF2B5EF4-FFF2-40B4-BE49-F238E27FC236}">
                <a16:creationId xmlns:a16="http://schemas.microsoft.com/office/drawing/2014/main" id="{0AA9FE43-7AF9-4179-854F-079BCBC576E7}"/>
              </a:ext>
            </a:extLst>
          </p:cNvPr>
          <p:cNvGrpSpPr/>
          <p:nvPr/>
        </p:nvGrpSpPr>
        <p:grpSpPr>
          <a:xfrm>
            <a:off x="7065473" y="445049"/>
            <a:ext cx="634560" cy="599554"/>
            <a:chOff x="6230532" y="1335315"/>
            <a:chExt cx="1204015" cy="1137596"/>
          </a:xfrm>
        </p:grpSpPr>
        <p:sp>
          <p:nvSpPr>
            <p:cNvPr id="40" name="Oval 20">
              <a:extLst>
                <a:ext uri="{FF2B5EF4-FFF2-40B4-BE49-F238E27FC236}">
                  <a16:creationId xmlns:a16="http://schemas.microsoft.com/office/drawing/2014/main" id="{8C20F8D5-1FA0-4BB2-B92F-8B8109D25DFD}"/>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41" name="Text Placeholder 14">
              <a:extLst>
                <a:ext uri="{FF2B5EF4-FFF2-40B4-BE49-F238E27FC236}">
                  <a16:creationId xmlns:a16="http://schemas.microsoft.com/office/drawing/2014/main" id="{B6C2363F-91D7-4CE0-8941-CAB4D6135A9C}"/>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sp>
        <p:nvSpPr>
          <p:cNvPr id="42" name="Text Placeholder 3">
            <a:extLst>
              <a:ext uri="{FF2B5EF4-FFF2-40B4-BE49-F238E27FC236}">
                <a16:creationId xmlns:a16="http://schemas.microsoft.com/office/drawing/2014/main" id="{42079B1C-7169-4DD9-B520-C18B88ADE263}"/>
              </a:ext>
            </a:extLst>
          </p:cNvPr>
          <p:cNvSpPr txBox="1">
            <a:spLocks/>
          </p:cNvSpPr>
          <p:nvPr/>
        </p:nvSpPr>
        <p:spPr>
          <a:xfrm>
            <a:off x="7899399" y="502501"/>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Computing in SAP &amp; On-Premise Vs On-demand Solutions.</a:t>
            </a:r>
          </a:p>
        </p:txBody>
      </p:sp>
      <p:grpSp>
        <p:nvGrpSpPr>
          <p:cNvPr id="43" name="Group 42">
            <a:extLst>
              <a:ext uri="{FF2B5EF4-FFF2-40B4-BE49-F238E27FC236}">
                <a16:creationId xmlns:a16="http://schemas.microsoft.com/office/drawing/2014/main" id="{5A871F24-4D8A-46F2-82FD-E5B34024F21A}"/>
              </a:ext>
            </a:extLst>
          </p:cNvPr>
          <p:cNvGrpSpPr/>
          <p:nvPr/>
        </p:nvGrpSpPr>
        <p:grpSpPr>
          <a:xfrm>
            <a:off x="7087039" y="6068276"/>
            <a:ext cx="634560" cy="599554"/>
            <a:chOff x="6209205" y="2621418"/>
            <a:chExt cx="1204015" cy="1137595"/>
          </a:xfrm>
        </p:grpSpPr>
        <p:sp>
          <p:nvSpPr>
            <p:cNvPr id="44" name="Oval 20">
              <a:extLst>
                <a:ext uri="{FF2B5EF4-FFF2-40B4-BE49-F238E27FC236}">
                  <a16:creationId xmlns:a16="http://schemas.microsoft.com/office/drawing/2014/main" id="{7607D0B6-7FAA-4DE6-901C-AA276E0A6F9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45" name="Text Placeholder 14">
              <a:extLst>
                <a:ext uri="{FF2B5EF4-FFF2-40B4-BE49-F238E27FC236}">
                  <a16:creationId xmlns:a16="http://schemas.microsoft.com/office/drawing/2014/main" id="{6F411F7E-1D88-4556-95A6-16F36C338E21}"/>
                </a:ext>
              </a:extLst>
            </p:cNvPr>
            <p:cNvSpPr txBox="1">
              <a:spLocks/>
            </p:cNvSpPr>
            <p:nvPr/>
          </p:nvSpPr>
          <p:spPr>
            <a:xfrm>
              <a:off x="6326510" y="2948862"/>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9</a:t>
              </a:r>
            </a:p>
          </p:txBody>
        </p:sp>
      </p:grpSp>
      <p:sp>
        <p:nvSpPr>
          <p:cNvPr id="46" name="Text Placeholder 3">
            <a:extLst>
              <a:ext uri="{FF2B5EF4-FFF2-40B4-BE49-F238E27FC236}">
                <a16:creationId xmlns:a16="http://schemas.microsoft.com/office/drawing/2014/main" id="{A426893A-661C-436F-9DFD-832020336FD2}"/>
              </a:ext>
            </a:extLst>
          </p:cNvPr>
          <p:cNvSpPr txBox="1">
            <a:spLocks/>
          </p:cNvSpPr>
          <p:nvPr/>
        </p:nvSpPr>
        <p:spPr>
          <a:xfrm>
            <a:off x="7940156" y="1293447"/>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Cloud-as-a-Service (Saas, Paas, Iaas)</a:t>
            </a:r>
            <a:endParaRPr lang="en-US" dirty="0"/>
          </a:p>
        </p:txBody>
      </p:sp>
    </p:spTree>
    <p:extLst>
      <p:ext uri="{BB962C8B-B14F-4D97-AF65-F5344CB8AC3E}">
        <p14:creationId xmlns:p14="http://schemas.microsoft.com/office/powerpoint/2010/main" val="368290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0972-DCF3-4296-920A-1315AD47F1EB}"/>
              </a:ext>
            </a:extLst>
          </p:cNvPr>
          <p:cNvSpPr>
            <a:spLocks noGrp="1"/>
          </p:cNvSpPr>
          <p:nvPr>
            <p:ph type="title"/>
          </p:nvPr>
        </p:nvSpPr>
        <p:spPr/>
        <p:txBody>
          <a:bodyPr/>
          <a:lstStyle/>
          <a:p>
            <a:r>
              <a:rPr lang="en-IN" b="1" dirty="0"/>
              <a:t>1.Cloud Computing at SAP</a:t>
            </a:r>
          </a:p>
        </p:txBody>
      </p:sp>
      <p:sp>
        <p:nvSpPr>
          <p:cNvPr id="3" name="Text Placeholder 2">
            <a:extLst>
              <a:ext uri="{FF2B5EF4-FFF2-40B4-BE49-F238E27FC236}">
                <a16:creationId xmlns:a16="http://schemas.microsoft.com/office/drawing/2014/main" id="{CBD6E5E3-FA2D-4162-8245-360B83833FE9}"/>
              </a:ext>
            </a:extLst>
          </p:cNvPr>
          <p:cNvSpPr>
            <a:spLocks noGrp="1"/>
          </p:cNvSpPr>
          <p:nvPr>
            <p:ph type="body" sz="quarter" idx="10"/>
          </p:nvPr>
        </p:nvSpPr>
        <p:spPr>
          <a:xfrm>
            <a:off x="227349" y="1066800"/>
            <a:ext cx="11718651" cy="4952999"/>
          </a:xfrm>
        </p:spPr>
        <p:txBody>
          <a:bodyPr>
            <a:normAutofit/>
          </a:bodyPr>
          <a:lstStyle/>
          <a:p>
            <a:endParaRPr lang="en-IN" sz="1800" dirty="0"/>
          </a:p>
          <a:p>
            <a:r>
              <a:rPr lang="en-IN" sz="1800" b="1" dirty="0">
                <a:latin typeface="Arial" panose="020B0604020202020204" pitchFamily="34" charset="0"/>
                <a:cs typeface="Arial" panose="020B0604020202020204" pitchFamily="34" charset="0"/>
              </a:rPr>
              <a:t>Cloud computing </a:t>
            </a:r>
            <a:r>
              <a:rPr lang="en-IN" sz="1800" dirty="0">
                <a:latin typeface="Arial" panose="020B0604020202020204" pitchFamily="34" charset="0"/>
                <a:cs typeface="Arial" panose="020B0604020202020204" pitchFamily="34" charset="0"/>
              </a:rPr>
              <a:t>is the provision or use of IT resources via the Internet in the form of a service. Cloud computing allows users to access and work with their data and applications from anywhere. </a:t>
            </a:r>
          </a:p>
          <a:p>
            <a:r>
              <a:rPr lang="en-IN" sz="1600" i="1" dirty="0">
                <a:latin typeface="Arial" panose="020B0604020202020204" pitchFamily="34" charset="0"/>
                <a:cs typeface="Arial" panose="020B0604020202020204" pitchFamily="34" charset="0"/>
              </a:rPr>
              <a:t>Costly hardware purchases, such as hard disks or servers, are no longer necessary</a:t>
            </a:r>
            <a:r>
              <a:rPr lang="en-IN" sz="1600" dirty="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What is On-Premise Vs On-Demand?</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On</a:t>
            </a:r>
            <a:r>
              <a:rPr lang="en-IN" sz="1800" b="1" dirty="0">
                <a:latin typeface="Arial" panose="020B0604020202020204" pitchFamily="34" charset="0"/>
                <a:cs typeface="Arial" panose="020B0604020202020204" pitchFamily="34" charset="0"/>
              </a:rPr>
              <a:t>-Premise</a:t>
            </a:r>
            <a:r>
              <a:rPr lang="en-IN" sz="1800" dirty="0">
                <a:latin typeface="Arial" panose="020B0604020202020204" pitchFamily="34" charset="0"/>
                <a:cs typeface="Arial" panose="020B0604020202020204" pitchFamily="34" charset="0"/>
              </a:rPr>
              <a:t> solutions are software solutions that you install and maintain on your own. So you have ownership of the software and the hardware the software runs on.</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On-</a:t>
            </a:r>
            <a:r>
              <a:rPr lang="en-IN" sz="1800" b="1" dirty="0">
                <a:latin typeface="Arial" panose="020B0604020202020204" pitchFamily="34" charset="0"/>
                <a:cs typeface="Arial" panose="020B0604020202020204" pitchFamily="34" charset="0"/>
              </a:rPr>
              <a:t>Demand</a:t>
            </a:r>
            <a:r>
              <a:rPr lang="en-IN" sz="1800" dirty="0">
                <a:latin typeface="Arial" panose="020B0604020202020204" pitchFamily="34" charset="0"/>
                <a:cs typeface="Arial" panose="020B0604020202020204" pitchFamily="34" charset="0"/>
              </a:rPr>
              <a:t> solutions is that you as a customer don't own the software or the hardware that the software solution runs on.</a:t>
            </a:r>
            <a:r>
              <a:rPr lang="en-IN" dirty="0"/>
              <a:t> </a:t>
            </a:r>
            <a:r>
              <a:rPr lang="en-IN" sz="1800" dirty="0">
                <a:latin typeface="Arial" panose="020B0604020202020204" pitchFamily="34" charset="0"/>
                <a:cs typeface="Arial" panose="020B0604020202020204" pitchFamily="34" charset="0"/>
              </a:rPr>
              <a:t>With on-demand, you often do not need any capital expenditure to pay up front. You instead pay a monthly fee.</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724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E39D-613F-4360-95C3-08E10F56BDE3}"/>
              </a:ext>
            </a:extLst>
          </p:cNvPr>
          <p:cNvSpPr>
            <a:spLocks noGrp="1"/>
          </p:cNvSpPr>
          <p:nvPr>
            <p:ph type="title"/>
          </p:nvPr>
        </p:nvSpPr>
        <p:spPr/>
        <p:txBody>
          <a:bodyPr/>
          <a:lstStyle/>
          <a:p>
            <a:r>
              <a:rPr lang="en-IN" b="1" dirty="0"/>
              <a:t>2.Cloud-as-a-Service</a:t>
            </a:r>
          </a:p>
        </p:txBody>
      </p:sp>
      <p:sp>
        <p:nvSpPr>
          <p:cNvPr id="3" name="Text Placeholder 2">
            <a:extLst>
              <a:ext uri="{FF2B5EF4-FFF2-40B4-BE49-F238E27FC236}">
                <a16:creationId xmlns:a16="http://schemas.microsoft.com/office/drawing/2014/main" id="{8048B89F-B028-481C-BE2E-75F82B3FE8BB}"/>
              </a:ext>
            </a:extLst>
          </p:cNvPr>
          <p:cNvSpPr>
            <a:spLocks noGrp="1"/>
          </p:cNvSpPr>
          <p:nvPr>
            <p:ph type="body" sz="quarter" idx="10"/>
          </p:nvPr>
        </p:nvSpPr>
        <p:spPr>
          <a:xfrm>
            <a:off x="227349" y="1295400"/>
            <a:ext cx="11050250" cy="5029200"/>
          </a:xfrm>
        </p:spPr>
        <p:txBody>
          <a:bodyPr>
            <a:normAutofit lnSpcReduction="10000"/>
          </a:bodyPr>
          <a:lstStyle/>
          <a:p>
            <a:r>
              <a:rPr lang="en-IN" b="1" dirty="0">
                <a:latin typeface="Arial" panose="020B0604020202020204" pitchFamily="34" charset="0"/>
                <a:cs typeface="Arial" panose="020B0604020202020204" pitchFamily="34" charset="0"/>
              </a:rPr>
              <a:t>Software-as-a-Service (SaaS):</a:t>
            </a:r>
          </a:p>
          <a:p>
            <a:r>
              <a:rPr lang="en-IN" sz="1600" dirty="0">
                <a:latin typeface="Arial" panose="020B0604020202020204" pitchFamily="34" charset="0"/>
                <a:cs typeface="Arial" panose="020B0604020202020204" pitchFamily="34" charset="0"/>
              </a:rPr>
              <a:t>With Software-as-a-Service (SaaS), applications are delivered over the Internet. Customers can access SaaS applications directly from a web browser. There is no need to purchase, Install, maintain or update any hardware or software. These tasks are performed by the SaaS provider.</a:t>
            </a:r>
          </a:p>
          <a:p>
            <a:r>
              <a:rPr lang="en-IN" sz="1600" i="1" u="sng" dirty="0">
                <a:latin typeface="Arial" panose="020B0604020202020204" pitchFamily="34" charset="0"/>
                <a:cs typeface="Arial" panose="020B0604020202020204" pitchFamily="34" charset="0"/>
              </a:rPr>
              <a:t>Few SaaS products are: SAP Hybris Cloud for Customer, SAP Ariba, SAP Concur.</a:t>
            </a:r>
          </a:p>
          <a:p>
            <a:endParaRPr lang="en-IN" sz="16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Platform-as-a-Service (PaaS):</a:t>
            </a:r>
          </a:p>
          <a:p>
            <a:r>
              <a:rPr lang="en-IN" sz="1600" dirty="0">
                <a:latin typeface="Arial" panose="020B0604020202020204" pitchFamily="34" charset="0"/>
                <a:cs typeface="Arial" panose="020B0604020202020204" pitchFamily="34" charset="0"/>
              </a:rPr>
              <a:t>Provides a cloud platform and tools for developers to build and deploy cloud applications. Developers only need a web browser to access PaaS. The developers select their desired functions and subscribe to them accordingly. </a:t>
            </a:r>
          </a:p>
          <a:p>
            <a:r>
              <a:rPr lang="en-IN" sz="1600" i="1" u="sng" dirty="0">
                <a:latin typeface="Arial" panose="020B0604020202020204" pitchFamily="34" charset="0"/>
                <a:cs typeface="Arial" panose="020B0604020202020204" pitchFamily="34" charset="0"/>
              </a:rPr>
              <a:t>PaaS product is  SAP Cloud Platform</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Infrastructure-as-a-Service (IaaS):</a:t>
            </a:r>
          </a:p>
          <a:p>
            <a:pPr>
              <a:lnSpc>
                <a:spcPct val="100000"/>
              </a:lnSpc>
            </a:pPr>
            <a:r>
              <a:rPr lang="en-IN" sz="1600" dirty="0">
                <a:latin typeface="Arial" panose="020B0604020202020204" pitchFamily="34" charset="0"/>
                <a:cs typeface="Arial" panose="020B0604020202020204" pitchFamily="34" charset="0"/>
              </a:rPr>
              <a:t>With Infrastructure-as-a-Service (IaaS), companies rent their desired IT infrastructure, for ex. servers, networks, data storage and operating systems. IaaS providers host the infrastructure and perform tasks such as system maintenance and back-ups. </a:t>
            </a:r>
          </a:p>
          <a:p>
            <a:pPr>
              <a:lnSpc>
                <a:spcPct val="150000"/>
              </a:lnSpc>
            </a:pPr>
            <a:r>
              <a:rPr lang="en-IN" sz="1600" i="1" u="sng" dirty="0">
                <a:latin typeface="Arial" panose="020B0604020202020204" pitchFamily="34" charset="0"/>
                <a:cs typeface="Arial" panose="020B0604020202020204" pitchFamily="34" charset="0"/>
              </a:rPr>
              <a:t>IaaS product is SAP Converged Cloud</a:t>
            </a:r>
          </a:p>
        </p:txBody>
      </p:sp>
    </p:spTree>
    <p:extLst>
      <p:ext uri="{BB962C8B-B14F-4D97-AF65-F5344CB8AC3E}">
        <p14:creationId xmlns:p14="http://schemas.microsoft.com/office/powerpoint/2010/main" val="201307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990600"/>
          </a:xfrm>
        </p:spPr>
        <p:txBody>
          <a:bodyPr/>
          <a:lstStyle/>
          <a:p>
            <a:r>
              <a:rPr lang="en-US" sz="2800" b="1" dirty="0"/>
              <a:t>3. SAP Cloud Platform</a:t>
            </a:r>
            <a:endParaRPr lang="en-IN" dirty="0"/>
          </a:p>
        </p:txBody>
      </p:sp>
      <p:sp>
        <p:nvSpPr>
          <p:cNvPr id="10" name="Rectangle 9">
            <a:extLst>
              <a:ext uri="{FF2B5EF4-FFF2-40B4-BE49-F238E27FC236}">
                <a16:creationId xmlns:a16="http://schemas.microsoft.com/office/drawing/2014/main" id="{BFF5E8FE-09DA-4E23-888E-47F570857651}"/>
              </a:ext>
            </a:extLst>
          </p:cNvPr>
          <p:cNvSpPr/>
          <p:nvPr/>
        </p:nvSpPr>
        <p:spPr>
          <a:xfrm>
            <a:off x="685800" y="1522778"/>
            <a:ext cx="2625624" cy="267765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1400" b="1" dirty="0">
                <a:solidFill>
                  <a:srgbClr val="3F5060"/>
                </a:solidFill>
                <a:latin typeface="+mj-lt"/>
              </a:rPr>
              <a:t>What is SAP Cloud Platform?</a:t>
            </a:r>
          </a:p>
          <a:p>
            <a:pPr algn="just"/>
            <a:endParaRPr lang="en-IN" sz="1400" dirty="0">
              <a:solidFill>
                <a:srgbClr val="3F5060"/>
              </a:solidFill>
              <a:latin typeface="+mj-lt"/>
            </a:endParaRPr>
          </a:p>
          <a:p>
            <a:pPr algn="just"/>
            <a:r>
              <a:rPr lang="en-IN" sz="1400" dirty="0">
                <a:solidFill>
                  <a:srgbClr val="3F5060"/>
                </a:solidFill>
                <a:latin typeface="+mj-lt"/>
              </a:rPr>
              <a:t>SAP Cloud Platform is an open platform-as-a-service (</a:t>
            </a:r>
            <a:r>
              <a:rPr lang="en-IN" sz="1400" b="1" dirty="0">
                <a:solidFill>
                  <a:srgbClr val="3F5060"/>
                </a:solidFill>
                <a:latin typeface="+mj-lt"/>
              </a:rPr>
              <a:t>PaaS</a:t>
            </a:r>
            <a:r>
              <a:rPr lang="en-IN" sz="1400" dirty="0">
                <a:solidFill>
                  <a:srgbClr val="3F5060"/>
                </a:solidFill>
                <a:latin typeface="+mj-lt"/>
              </a:rPr>
              <a:t>) that delivers </a:t>
            </a:r>
            <a:r>
              <a:rPr lang="en-IN" sz="1400" b="1" dirty="0">
                <a:solidFill>
                  <a:srgbClr val="3F5060"/>
                </a:solidFill>
                <a:latin typeface="+mj-lt"/>
              </a:rPr>
              <a:t>in-memory</a:t>
            </a:r>
            <a:r>
              <a:rPr lang="en-IN" sz="1400" dirty="0">
                <a:solidFill>
                  <a:srgbClr val="3F5060"/>
                </a:solidFill>
                <a:latin typeface="+mj-lt"/>
              </a:rPr>
              <a:t> capabilities, core platform services, and unique microservices for building and extending intelligent, mobile-enabled cloud applications. </a:t>
            </a:r>
          </a:p>
        </p:txBody>
      </p:sp>
      <p:pic>
        <p:nvPicPr>
          <p:cNvPr id="11" name="Picture 10">
            <a:extLst>
              <a:ext uri="{FF2B5EF4-FFF2-40B4-BE49-F238E27FC236}">
                <a16:creationId xmlns:a16="http://schemas.microsoft.com/office/drawing/2014/main" id="{0C6CDDF1-B099-40EB-AD06-73A8980FF91B}"/>
              </a:ext>
            </a:extLst>
          </p:cNvPr>
          <p:cNvPicPr>
            <a:picLocks noChangeAspect="1"/>
          </p:cNvPicPr>
          <p:nvPr/>
        </p:nvPicPr>
        <p:blipFill>
          <a:blip r:embed="rId2"/>
          <a:stretch>
            <a:fillRect/>
          </a:stretch>
        </p:blipFill>
        <p:spPr>
          <a:xfrm>
            <a:off x="4080000" y="4678897"/>
            <a:ext cx="7032000" cy="1592080"/>
          </a:xfrm>
          <a:prstGeom prst="rect">
            <a:avLst/>
          </a:prstGeom>
        </p:spPr>
        <p:style>
          <a:lnRef idx="2">
            <a:schemeClr val="accent5"/>
          </a:lnRef>
          <a:fillRef idx="1">
            <a:schemeClr val="lt1"/>
          </a:fillRef>
          <a:effectRef idx="0">
            <a:schemeClr val="accent5"/>
          </a:effectRef>
          <a:fontRef idx="minor">
            <a:schemeClr val="dk1"/>
          </a:fontRef>
        </p:style>
      </p:pic>
      <p:sp>
        <p:nvSpPr>
          <p:cNvPr id="12" name="Rectangle 11">
            <a:extLst>
              <a:ext uri="{FF2B5EF4-FFF2-40B4-BE49-F238E27FC236}">
                <a16:creationId xmlns:a16="http://schemas.microsoft.com/office/drawing/2014/main" id="{E120B091-7916-49BE-81F8-7693B8341C69}"/>
              </a:ext>
            </a:extLst>
          </p:cNvPr>
          <p:cNvSpPr/>
          <p:nvPr/>
        </p:nvSpPr>
        <p:spPr>
          <a:xfrm>
            <a:off x="199509" y="5140229"/>
            <a:ext cx="3636651" cy="338554"/>
          </a:xfrm>
          <a:prstGeom prst="rect">
            <a:avLst/>
          </a:prstGeom>
        </p:spPr>
        <p:txBody>
          <a:bodyPr wrap="square">
            <a:spAutoFit/>
          </a:bodyPr>
          <a:lstStyle/>
          <a:p>
            <a:r>
              <a:rPr lang="en-IN" sz="1600" dirty="0"/>
              <a:t>SAP Cloud Platform Capabilities </a:t>
            </a:r>
          </a:p>
        </p:txBody>
      </p:sp>
      <p:sp>
        <p:nvSpPr>
          <p:cNvPr id="13" name="Rectangle 12">
            <a:extLst>
              <a:ext uri="{FF2B5EF4-FFF2-40B4-BE49-F238E27FC236}">
                <a16:creationId xmlns:a16="http://schemas.microsoft.com/office/drawing/2014/main" id="{88691DD1-725D-40A1-99AA-F57AB7AE97E1}"/>
              </a:ext>
            </a:extLst>
          </p:cNvPr>
          <p:cNvSpPr/>
          <p:nvPr/>
        </p:nvSpPr>
        <p:spPr>
          <a:xfrm>
            <a:off x="264791" y="6239561"/>
            <a:ext cx="3506088" cy="276999"/>
          </a:xfrm>
          <a:prstGeom prst="rect">
            <a:avLst/>
          </a:prstGeom>
        </p:spPr>
        <p:txBody>
          <a:bodyPr wrap="none">
            <a:spAutoFit/>
          </a:bodyPr>
          <a:lstStyle/>
          <a:p>
            <a:r>
              <a:rPr lang="en-IN" sz="1200" i="1" dirty="0">
                <a:solidFill>
                  <a:schemeClr val="accent1">
                    <a:lumMod val="75000"/>
                  </a:schemeClr>
                </a:solidFill>
              </a:rPr>
              <a:t>https://cloudplatform.sap.com/index.html</a:t>
            </a:r>
          </a:p>
        </p:txBody>
      </p:sp>
      <p:pic>
        <p:nvPicPr>
          <p:cNvPr id="15" name="Picture 14">
            <a:extLst>
              <a:ext uri="{FF2B5EF4-FFF2-40B4-BE49-F238E27FC236}">
                <a16:creationId xmlns:a16="http://schemas.microsoft.com/office/drawing/2014/main" id="{0ABAE3A5-D6F4-4F2B-AEAB-4AFDFDA56763}"/>
              </a:ext>
            </a:extLst>
          </p:cNvPr>
          <p:cNvPicPr>
            <a:picLocks noChangeAspect="1"/>
          </p:cNvPicPr>
          <p:nvPr/>
        </p:nvPicPr>
        <p:blipFill>
          <a:blip r:embed="rId3"/>
          <a:stretch>
            <a:fillRect/>
          </a:stretch>
        </p:blipFill>
        <p:spPr>
          <a:xfrm>
            <a:off x="3657600" y="621893"/>
            <a:ext cx="8484071" cy="4057004"/>
          </a:xfrm>
          <a:prstGeom prst="rect">
            <a:avLst/>
          </a:prstGeom>
        </p:spPr>
      </p:pic>
    </p:spTree>
    <p:extLst>
      <p:ext uri="{BB962C8B-B14F-4D97-AF65-F5344CB8AC3E}">
        <p14:creationId xmlns:p14="http://schemas.microsoft.com/office/powerpoint/2010/main" val="283899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4. SAP Cloud Platform Integration – Overview</a:t>
            </a:r>
            <a:endParaRPr lang="en-IN" dirty="0"/>
          </a:p>
        </p:txBody>
      </p:sp>
      <p:sp>
        <p:nvSpPr>
          <p:cNvPr id="7" name="Rectangle 6">
            <a:extLst>
              <a:ext uri="{FF2B5EF4-FFF2-40B4-BE49-F238E27FC236}">
                <a16:creationId xmlns:a16="http://schemas.microsoft.com/office/drawing/2014/main" id="{D8814E18-5774-4D76-93AF-DF1CC208167F}"/>
              </a:ext>
            </a:extLst>
          </p:cNvPr>
          <p:cNvSpPr/>
          <p:nvPr/>
        </p:nvSpPr>
        <p:spPr>
          <a:xfrm>
            <a:off x="696000" y="981000"/>
            <a:ext cx="108720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IN" sz="1600" b="1" dirty="0">
                <a:solidFill>
                  <a:srgbClr val="3F5060"/>
                </a:solidFill>
                <a:latin typeface="+mj-lt"/>
              </a:rPr>
              <a:t>Faster</a:t>
            </a:r>
            <a:r>
              <a:rPr lang="en-IN" sz="1600" dirty="0">
                <a:solidFill>
                  <a:srgbClr val="3F5060"/>
                </a:solidFill>
                <a:latin typeface="+mj-lt"/>
              </a:rPr>
              <a:t> innovation, thanks to shorter project and upgrade cycles</a:t>
            </a:r>
          </a:p>
          <a:p>
            <a:pPr algn="just"/>
            <a:r>
              <a:rPr lang="en-IN" sz="1600" b="1" dirty="0">
                <a:solidFill>
                  <a:srgbClr val="3F5060"/>
                </a:solidFill>
                <a:latin typeface="+mj-lt"/>
              </a:rPr>
              <a:t>Scalable</a:t>
            </a:r>
            <a:r>
              <a:rPr lang="en-IN" sz="1600" dirty="0">
                <a:solidFill>
                  <a:srgbClr val="3F5060"/>
                </a:solidFill>
                <a:latin typeface="+mj-lt"/>
              </a:rPr>
              <a:t> Cloud Integration Platform as the gateway to cloud first strategy</a:t>
            </a:r>
          </a:p>
          <a:p>
            <a:pPr algn="just"/>
            <a:r>
              <a:rPr lang="en-IN" sz="1600" b="1" dirty="0">
                <a:solidFill>
                  <a:srgbClr val="3F5060"/>
                </a:solidFill>
                <a:latin typeface="+mj-lt"/>
              </a:rPr>
              <a:t>Minimal</a:t>
            </a:r>
            <a:r>
              <a:rPr lang="en-IN" sz="1600" dirty="0">
                <a:solidFill>
                  <a:srgbClr val="3F5060"/>
                </a:solidFill>
                <a:latin typeface="+mj-lt"/>
              </a:rPr>
              <a:t> Upfront Investment</a:t>
            </a:r>
          </a:p>
          <a:p>
            <a:pPr algn="just"/>
            <a:r>
              <a:rPr lang="en-IN" sz="1600" b="1" dirty="0">
                <a:solidFill>
                  <a:srgbClr val="3F5060"/>
                </a:solidFill>
                <a:latin typeface="+mj-lt"/>
              </a:rPr>
              <a:t>Lower</a:t>
            </a:r>
            <a:r>
              <a:rPr lang="en-IN" sz="1600" dirty="0">
                <a:solidFill>
                  <a:srgbClr val="3F5060"/>
                </a:solidFill>
                <a:latin typeface="+mj-lt"/>
              </a:rPr>
              <a:t> total cost of ownership</a:t>
            </a:r>
            <a:endParaRPr lang="en-IN" sz="1600" dirty="0">
              <a:latin typeface="+mj-lt"/>
            </a:endParaRPr>
          </a:p>
        </p:txBody>
      </p:sp>
      <p:sp>
        <p:nvSpPr>
          <p:cNvPr id="8" name="Rectangle 7">
            <a:extLst>
              <a:ext uri="{FF2B5EF4-FFF2-40B4-BE49-F238E27FC236}">
                <a16:creationId xmlns:a16="http://schemas.microsoft.com/office/drawing/2014/main" id="{E4C0A455-9DE7-45F0-8DEB-BB9FBDEA11CF}"/>
              </a:ext>
            </a:extLst>
          </p:cNvPr>
          <p:cNvSpPr/>
          <p:nvPr/>
        </p:nvSpPr>
        <p:spPr>
          <a:xfrm>
            <a:off x="768000" y="2277000"/>
            <a:ext cx="5173044" cy="427809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solidFill>
                  <a:schemeClr val="tx1">
                    <a:lumMod val="75000"/>
                    <a:lumOff val="25000"/>
                  </a:schemeClr>
                </a:solidFill>
              </a:rPr>
              <a:t>SAP Cloud Integration offers many capabilities, including:</a:t>
            </a:r>
            <a:endParaRPr lang="en-IN" sz="1600" dirty="0"/>
          </a:p>
          <a:p>
            <a:pPr marL="457200" indent="-457200">
              <a:buFont typeface="Wingdings" panose="05000000000000000000" pitchFamily="2" charset="2"/>
              <a:buChar char="Ø"/>
            </a:pPr>
            <a:r>
              <a:rPr lang="en-IN" sz="1600" dirty="0"/>
              <a:t>Connect any applications: </a:t>
            </a:r>
          </a:p>
          <a:p>
            <a:pPr marL="764628" lvl="1" indent="-285750">
              <a:buFont typeface="Arial" panose="020B0604020202020204" pitchFamily="34" charset="0"/>
              <a:buChar char="•"/>
            </a:pPr>
            <a:r>
              <a:rPr lang="en-IN" sz="1600" dirty="0"/>
              <a:t>SAP and non-SAP, Java and ABAP systems </a:t>
            </a:r>
          </a:p>
          <a:p>
            <a:pPr marL="764628" lvl="1" indent="-285750">
              <a:buFont typeface="Arial" panose="020B0604020202020204" pitchFamily="34" charset="0"/>
              <a:buChar char="•"/>
            </a:pPr>
            <a:r>
              <a:rPr lang="en-IN" sz="1600" dirty="0"/>
              <a:t>On-premises and in the cloud</a:t>
            </a:r>
          </a:p>
          <a:p>
            <a:pPr marL="764628" lvl="1" indent="-285750">
              <a:buFont typeface="Arial" panose="020B0604020202020204" pitchFamily="34" charset="0"/>
              <a:buChar char="•"/>
            </a:pPr>
            <a:r>
              <a:rPr lang="en-IN" sz="1600" dirty="0"/>
              <a:t>Communicate reliably at large scale with enterprise messaging service </a:t>
            </a:r>
          </a:p>
          <a:p>
            <a:pPr marL="764628" lvl="1" indent="-285750">
              <a:buFont typeface="Arial" panose="020B0604020202020204" pitchFamily="34" charset="0"/>
              <a:buChar char="•"/>
            </a:pPr>
            <a:r>
              <a:rPr lang="en-IN" sz="1600" dirty="0"/>
              <a:t>Send and receive high number of messages in real-time </a:t>
            </a:r>
          </a:p>
          <a:p>
            <a:pPr marL="457200" indent="-457200">
              <a:buFont typeface="Wingdings" panose="05000000000000000000" pitchFamily="2" charset="2"/>
              <a:buChar char="Ø"/>
            </a:pPr>
            <a:r>
              <a:rPr lang="en-IN" sz="1600" dirty="0"/>
              <a:t>Integrate processes and data:</a:t>
            </a:r>
          </a:p>
          <a:p>
            <a:pPr marL="764628" lvl="1" indent="-285750">
              <a:buFont typeface="Arial" panose="020B0604020202020204" pitchFamily="34" charset="0"/>
              <a:buChar char="•"/>
            </a:pPr>
            <a:r>
              <a:rPr lang="en-IN" sz="1600" dirty="0"/>
              <a:t>Intra-and inter-company processes with SAP Cloud Platform Integration </a:t>
            </a:r>
          </a:p>
          <a:p>
            <a:pPr marL="764628" lvl="1" indent="-285750">
              <a:buFont typeface="Arial" panose="020B0604020202020204" pitchFamily="34" charset="0"/>
              <a:buChar char="•"/>
            </a:pPr>
            <a:r>
              <a:rPr lang="en-IN" sz="1600" dirty="0"/>
              <a:t>ETL between on-premises and cloud repositories</a:t>
            </a:r>
          </a:p>
          <a:p>
            <a:pPr marL="285750" indent="-285750">
              <a:buFont typeface="Wingdings" panose="05000000000000000000" pitchFamily="2" charset="2"/>
              <a:buChar char="Ø"/>
            </a:pPr>
            <a:r>
              <a:rPr lang="en-IN" sz="1600" dirty="0"/>
              <a:t>Centralized monitoring and management of integrations.</a:t>
            </a:r>
          </a:p>
        </p:txBody>
      </p:sp>
      <p:pic>
        <p:nvPicPr>
          <p:cNvPr id="9" name="Picture 8">
            <a:extLst>
              <a:ext uri="{FF2B5EF4-FFF2-40B4-BE49-F238E27FC236}">
                <a16:creationId xmlns:a16="http://schemas.microsoft.com/office/drawing/2014/main" id="{51252EB3-E2F5-42AF-BC27-A44E14DCBC5F}"/>
              </a:ext>
            </a:extLst>
          </p:cNvPr>
          <p:cNvPicPr>
            <a:picLocks noChangeAspect="1"/>
          </p:cNvPicPr>
          <p:nvPr/>
        </p:nvPicPr>
        <p:blipFill>
          <a:blip r:embed="rId2"/>
          <a:stretch>
            <a:fillRect/>
          </a:stretch>
        </p:blipFill>
        <p:spPr>
          <a:xfrm>
            <a:off x="6250958" y="2421000"/>
            <a:ext cx="5317043" cy="4134094"/>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F7D0058B-F610-49DC-9C3C-BA62CC125D93}"/>
              </a:ext>
            </a:extLst>
          </p:cNvPr>
          <p:cNvPicPr>
            <a:picLocks noChangeAspect="1"/>
          </p:cNvPicPr>
          <p:nvPr/>
        </p:nvPicPr>
        <p:blipFill>
          <a:blip r:embed="rId3"/>
          <a:stretch>
            <a:fillRect/>
          </a:stretch>
        </p:blipFill>
        <p:spPr>
          <a:xfrm>
            <a:off x="7392000" y="2110492"/>
            <a:ext cx="1055843" cy="525694"/>
          </a:xfrm>
          <a:prstGeom prst="rect">
            <a:avLst/>
          </a:prstGeom>
        </p:spPr>
      </p:pic>
    </p:spTree>
    <p:extLst>
      <p:ext uri="{BB962C8B-B14F-4D97-AF65-F5344CB8AC3E}">
        <p14:creationId xmlns:p14="http://schemas.microsoft.com/office/powerpoint/2010/main" val="199997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800" b="1" dirty="0">
                <a:solidFill>
                  <a:srgbClr val="0070AD"/>
                </a:solidFill>
              </a:rPr>
              <a:t>5. SAP CPI vs SAP PI/PO – When to use what?</a:t>
            </a:r>
            <a:br>
              <a:rPr lang="en-IN" sz="2800" dirty="0">
                <a:solidFill>
                  <a:srgbClr val="0070AD"/>
                </a:solidFill>
              </a:rPr>
            </a:br>
            <a:r>
              <a:rPr lang="en-IN" sz="2000" dirty="0">
                <a:solidFill>
                  <a:srgbClr val="FFC000"/>
                </a:solidFill>
              </a:rPr>
              <a:t>A complementary offering to SAP Process Orchestration</a:t>
            </a:r>
            <a:endParaRPr lang="en-GB" dirty="0"/>
          </a:p>
        </p:txBody>
      </p:sp>
      <p:pic>
        <p:nvPicPr>
          <p:cNvPr id="17" name="Picture 16">
            <a:extLst>
              <a:ext uri="{FF2B5EF4-FFF2-40B4-BE49-F238E27FC236}">
                <a16:creationId xmlns:a16="http://schemas.microsoft.com/office/drawing/2014/main" id="{1677ABD4-66E6-4C43-A4DE-9CAB783CA1D1}"/>
              </a:ext>
            </a:extLst>
          </p:cNvPr>
          <p:cNvPicPr>
            <a:picLocks noChangeAspect="1"/>
          </p:cNvPicPr>
          <p:nvPr/>
        </p:nvPicPr>
        <p:blipFill>
          <a:blip r:embed="rId2"/>
          <a:stretch>
            <a:fillRect/>
          </a:stretch>
        </p:blipFill>
        <p:spPr>
          <a:xfrm>
            <a:off x="457200" y="1295400"/>
            <a:ext cx="10977827" cy="500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6. </a:t>
            </a:r>
            <a:r>
              <a:rPr lang="en-US" b="1" dirty="0"/>
              <a:t>SAP CPI to On-premise connectivity</a:t>
            </a:r>
            <a:endParaRPr lang="en-GB" dirty="0"/>
          </a:p>
        </p:txBody>
      </p:sp>
      <p:sp>
        <p:nvSpPr>
          <p:cNvPr id="5" name="Rectangle 4">
            <a:extLst>
              <a:ext uri="{FF2B5EF4-FFF2-40B4-BE49-F238E27FC236}">
                <a16:creationId xmlns:a16="http://schemas.microsoft.com/office/drawing/2014/main" id="{1157DE00-95E1-415B-9157-BC76690B9024}"/>
              </a:ext>
            </a:extLst>
          </p:cNvPr>
          <p:cNvSpPr/>
          <p:nvPr/>
        </p:nvSpPr>
        <p:spPr>
          <a:xfrm>
            <a:off x="974390" y="1236354"/>
            <a:ext cx="5065186" cy="2492990"/>
          </a:xfrm>
          <a:prstGeom prst="rect">
            <a:avLst/>
          </a:prstGeom>
        </p:spPr>
        <p:txBody>
          <a:bodyPr wrap="square">
            <a:spAutoFit/>
          </a:bodyPr>
          <a:lstStyle/>
          <a:p>
            <a:endParaRPr lang="en-US" sz="1200" dirty="0">
              <a:solidFill>
                <a:srgbClr val="000000"/>
              </a:solidFill>
              <a:latin typeface="Arial" panose="020B0604020202020204" pitchFamily="34" charset="0"/>
            </a:endParaRPr>
          </a:p>
          <a:p>
            <a:pPr marL="342900" indent="-342900">
              <a:buFont typeface="Wingdings" panose="05000000000000000000" pitchFamily="2" charset="2"/>
              <a:buChar char="Ø"/>
            </a:pPr>
            <a:r>
              <a:rPr lang="en-US" dirty="0">
                <a:solidFill>
                  <a:srgbClr val="000000"/>
                </a:solidFill>
                <a:latin typeface="Arial" panose="020B0604020202020204" pitchFamily="34" charset="0"/>
              </a:rPr>
              <a:t>The Cloud Connector allows you to securely connect your on-premise  backend systems to the SAP Cloud Platform</a:t>
            </a:r>
          </a:p>
          <a:p>
            <a:pPr marL="342900" indent="-342900">
              <a:buFont typeface="Wingdings" panose="05000000000000000000" pitchFamily="2" charset="2"/>
              <a:buChar char="Ø"/>
            </a:pPr>
            <a:endParaRPr lang="en-US" dirty="0">
              <a:solidFill>
                <a:srgbClr val="000000"/>
              </a:solidFill>
              <a:latin typeface="Arial" panose="020B0604020202020204" pitchFamily="34" charset="0"/>
            </a:endParaRPr>
          </a:p>
          <a:p>
            <a:pPr marL="285750" indent="-285750">
              <a:buFont typeface="Wingdings" panose="05000000000000000000" pitchFamily="2" charset="2"/>
              <a:buChar char="Ø"/>
            </a:pPr>
            <a:r>
              <a:rPr lang="en-US" dirty="0">
                <a:solidFill>
                  <a:srgbClr val="000000"/>
                </a:solidFill>
                <a:latin typeface="Arial" panose="020B0604020202020204" pitchFamily="34" charset="0"/>
              </a:rPr>
              <a:t>Establishes secure SSL tunnel between SAP Cloud Platform and the customer’s on-premise network runs as an on-premise agent and acts as a reverse invoke proxy</a:t>
            </a:r>
          </a:p>
        </p:txBody>
      </p:sp>
      <p:pic>
        <p:nvPicPr>
          <p:cNvPr id="6" name="Picture 5">
            <a:extLst>
              <a:ext uri="{FF2B5EF4-FFF2-40B4-BE49-F238E27FC236}">
                <a16:creationId xmlns:a16="http://schemas.microsoft.com/office/drawing/2014/main" id="{CA19E430-82CE-4351-8EA3-8273BA453F43}"/>
              </a:ext>
            </a:extLst>
          </p:cNvPr>
          <p:cNvPicPr>
            <a:picLocks noChangeAspect="1"/>
          </p:cNvPicPr>
          <p:nvPr/>
        </p:nvPicPr>
        <p:blipFill>
          <a:blip r:embed="rId2"/>
          <a:stretch>
            <a:fillRect/>
          </a:stretch>
        </p:blipFill>
        <p:spPr>
          <a:xfrm>
            <a:off x="6039576" y="765000"/>
            <a:ext cx="4520952" cy="5907410"/>
          </a:xfrm>
          <a:prstGeom prst="rect">
            <a:avLst/>
          </a:prstGeom>
        </p:spPr>
      </p:pic>
      <p:sp>
        <p:nvSpPr>
          <p:cNvPr id="7" name="TextBox 6">
            <a:extLst>
              <a:ext uri="{FF2B5EF4-FFF2-40B4-BE49-F238E27FC236}">
                <a16:creationId xmlns:a16="http://schemas.microsoft.com/office/drawing/2014/main" id="{6943645F-2FD5-4445-98D9-98D43D5825C0}"/>
              </a:ext>
            </a:extLst>
          </p:cNvPr>
          <p:cNvSpPr txBox="1"/>
          <p:nvPr/>
        </p:nvSpPr>
        <p:spPr>
          <a:xfrm>
            <a:off x="1127480" y="4365400"/>
            <a:ext cx="9648520" cy="369332"/>
          </a:xfrm>
          <a:prstGeom prst="rect">
            <a:avLst/>
          </a:prstGeom>
          <a:noFill/>
          <a:ln>
            <a:solidFill>
              <a:schemeClr val="accent1">
                <a:shade val="50000"/>
              </a:schemeClr>
            </a:solidFill>
            <a:prstDash val="sysDash"/>
          </a:ln>
        </p:spPr>
        <p:txBody>
          <a:bodyPr wrap="square" rtlCol="0">
            <a:spAutoFit/>
          </a:bodyPr>
          <a:lstStyle/>
          <a:p>
            <a:r>
              <a:rPr lang="en-US" dirty="0"/>
              <a:t>		DMZ</a:t>
            </a:r>
          </a:p>
        </p:txBody>
      </p:sp>
      <p:pic>
        <p:nvPicPr>
          <p:cNvPr id="2" name="Picture 1"/>
          <p:cNvPicPr>
            <a:picLocks noChangeAspect="1"/>
          </p:cNvPicPr>
          <p:nvPr/>
        </p:nvPicPr>
        <p:blipFill>
          <a:blip r:embed="rId3"/>
          <a:stretch>
            <a:fillRect/>
          </a:stretch>
        </p:blipFill>
        <p:spPr>
          <a:xfrm>
            <a:off x="1267549" y="2557196"/>
            <a:ext cx="9656901" cy="1743607"/>
          </a:xfrm>
          <a:prstGeom prst="rect">
            <a:avLst/>
          </a:prstGeom>
        </p:spPr>
      </p:pic>
      <p:sp>
        <p:nvSpPr>
          <p:cNvPr id="3" name="Rectangle 2"/>
          <p:cNvSpPr/>
          <p:nvPr/>
        </p:nvSpPr>
        <p:spPr>
          <a:xfrm>
            <a:off x="1810962" y="5436979"/>
            <a:ext cx="4130618" cy="369332"/>
          </a:xfrm>
          <a:prstGeom prst="rect">
            <a:avLst/>
          </a:prstGeom>
        </p:spPr>
        <p:txBody>
          <a:bodyPr wrap="none">
            <a:spAutoFit/>
          </a:bodyPr>
          <a:lstStyle/>
          <a:p>
            <a:r>
              <a:rPr lang="en-US" dirty="0"/>
              <a:t>On-Premise(behind DMZ/Firewall)</a:t>
            </a:r>
          </a:p>
        </p:txBody>
      </p:sp>
      <p:sp>
        <p:nvSpPr>
          <p:cNvPr id="10" name="Rectangle 9">
            <a:extLst>
              <a:ext uri="{FF2B5EF4-FFF2-40B4-BE49-F238E27FC236}">
                <a16:creationId xmlns:a16="http://schemas.microsoft.com/office/drawing/2014/main" id="{E1788294-9856-4F22-8B7B-18268A1C5D01}"/>
              </a:ext>
            </a:extLst>
          </p:cNvPr>
          <p:cNvSpPr/>
          <p:nvPr/>
        </p:nvSpPr>
        <p:spPr>
          <a:xfrm>
            <a:off x="1131344" y="4635636"/>
            <a:ext cx="9648520" cy="17281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0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7. Integration Solution Cloud vs. On-Premise</a:t>
            </a:r>
            <a:endParaRPr lang="en-GB" dirty="0"/>
          </a:p>
        </p:txBody>
      </p:sp>
      <p:pic>
        <p:nvPicPr>
          <p:cNvPr id="3" name="Picture 2">
            <a:extLst>
              <a:ext uri="{FF2B5EF4-FFF2-40B4-BE49-F238E27FC236}">
                <a16:creationId xmlns:a16="http://schemas.microsoft.com/office/drawing/2014/main" id="{B7EEB053-2B6B-4A09-999F-DA667DBE2354}"/>
              </a:ext>
            </a:extLst>
          </p:cNvPr>
          <p:cNvPicPr>
            <a:picLocks noChangeAspect="1"/>
          </p:cNvPicPr>
          <p:nvPr/>
        </p:nvPicPr>
        <p:blipFill>
          <a:blip r:embed="rId2"/>
          <a:stretch>
            <a:fillRect/>
          </a:stretch>
        </p:blipFill>
        <p:spPr>
          <a:xfrm>
            <a:off x="200907" y="981000"/>
            <a:ext cx="11790186" cy="5492481"/>
          </a:xfrm>
          <a:prstGeom prst="rect">
            <a:avLst/>
          </a:prstGeom>
        </p:spPr>
      </p:pic>
    </p:spTree>
    <p:extLst>
      <p:ext uri="{BB962C8B-B14F-4D97-AF65-F5344CB8AC3E}">
        <p14:creationId xmlns:p14="http://schemas.microsoft.com/office/powerpoint/2010/main" val="1301601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A54849-2056-48B5-A080-1B8C4B0721E2}">
  <ds:schemaRefs>
    <ds:schemaRef ds:uri="http://purl.org/dc/terms/"/>
    <ds:schemaRef ds:uri="http://schemas.openxmlformats.org/package/2006/metadata/core-properties"/>
    <ds:schemaRef ds:uri="http://schemas.microsoft.com/office/2006/documentManagement/types"/>
    <ds:schemaRef ds:uri="e04b4b45-45c6-4ff8-ab7c-012ed1925f3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7B37D9E-1D40-42F5-913C-E2B34388F6DC}"/>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102</TotalTime>
  <Words>919</Words>
  <Application>Microsoft Office PowerPoint</Application>
  <PresentationFormat>Widescreen</PresentationFormat>
  <Paragraphs>111</Paragraphs>
  <Slides>15</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22" baseType="lpstr">
      <vt:lpstr>Arial</vt:lpstr>
      <vt:lpstr>Verdana</vt:lpstr>
      <vt:lpstr>Wingdings</vt:lpstr>
      <vt:lpstr>Capgemini Master</vt:lpstr>
      <vt:lpstr>Cover options</vt:lpstr>
      <vt:lpstr>Title Slide</vt:lpstr>
      <vt:lpstr>think-cell Slide</vt:lpstr>
      <vt:lpstr>PowerPoint Presentation</vt:lpstr>
      <vt:lpstr> Table of Contents</vt:lpstr>
      <vt:lpstr>1.Cloud Computing at SAP</vt:lpstr>
      <vt:lpstr>2.Cloud-as-a-Service</vt:lpstr>
      <vt:lpstr>3. SAP Cloud Platform</vt:lpstr>
      <vt:lpstr>4. SAP Cloud Platform Integration – Overview</vt:lpstr>
      <vt:lpstr>5. SAP CPI vs SAP PI/PO – When to use what? A complementary offering to SAP Process Orchestration</vt:lpstr>
      <vt:lpstr>6. SAP CPI to On-premise connectivity</vt:lpstr>
      <vt:lpstr>7. Integration Solution Cloud vs. On-Premise</vt:lpstr>
      <vt:lpstr>8. Different licencing models and which one is right for your client ?</vt:lpstr>
      <vt:lpstr>9. SAP Cloud Platform Integration Service</vt:lpstr>
      <vt:lpstr>9.1 Discover - Prepackaged CPI contents</vt:lpstr>
      <vt:lpstr>9.2 Design – Integration Content</vt:lpstr>
      <vt:lpstr>9.3. Monitor – Integration Content</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Raorane, Rutika</cp:lastModifiedBy>
  <cp:revision>44</cp:revision>
  <dcterms:created xsi:type="dcterms:W3CDTF">2019-06-24T10:07:26Z</dcterms:created>
  <dcterms:modified xsi:type="dcterms:W3CDTF">2021-02-15T07:17:04Z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