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85" r:id="rId6"/>
  </p:sldMasterIdLst>
  <p:notesMasterIdLst>
    <p:notesMasterId r:id="rId17"/>
  </p:notesMasterIdLst>
  <p:handoutMasterIdLst>
    <p:handoutMasterId r:id="rId18"/>
  </p:handoutMasterIdLst>
  <p:sldIdLst>
    <p:sldId id="296" r:id="rId7"/>
    <p:sldId id="405" r:id="rId8"/>
    <p:sldId id="406" r:id="rId9"/>
    <p:sldId id="419" r:id="rId10"/>
    <p:sldId id="421" r:id="rId11"/>
    <p:sldId id="427" r:id="rId12"/>
    <p:sldId id="428" r:id="rId13"/>
    <p:sldId id="430" r:id="rId14"/>
    <p:sldId id="431" r:id="rId15"/>
    <p:sldId id="417"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405"/>
            <p14:sldId id="406"/>
            <p14:sldId id="419"/>
            <p14:sldId id="421"/>
            <p14:sldId id="427"/>
            <p14:sldId id="428"/>
            <p14:sldId id="430"/>
            <p14:sldId id="431"/>
            <p14:sldId id="417"/>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52CCF2-CECA-41B3-B0AE-C13D3C63E11A}" v="2" dt="2021-02-04T10:24:16.271"/>
    <p1510:client id="{97EE8D93-A581-4918-9C04-5B05C2931813}" v="5" dt="2021-11-10T13:11:47.419"/>
    <p1510:client id="{E194CBF0-365F-4628-BF52-D07E4EBF51A0}" v="8" dt="2021-02-05T11:04:39.7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91" autoAdjust="0"/>
  </p:normalViewPr>
  <p:slideViewPr>
    <p:cSldViewPr>
      <p:cViewPr varScale="1">
        <p:scale>
          <a:sx n="71" d="100"/>
          <a:sy n="71" d="100"/>
        </p:scale>
        <p:origin x="484"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Nagaraju" userId="S::nagaraju.b.k@capgemini.com::fd8973b8-b46e-490f-ac18-51d6e9cb5e5f" providerId="AD" clId="Web-{97EE8D93-A581-4918-9C04-5B05C2931813}"/>
    <pc:docChg chg="addSld delSld modSection">
      <pc:chgData name="K, Nagaraju" userId="S::nagaraju.b.k@capgemini.com::fd8973b8-b46e-490f-ac18-51d6e9cb5e5f" providerId="AD" clId="Web-{97EE8D93-A581-4918-9C04-5B05C2931813}" dt="2021-11-10T13:11:47.357" v="4"/>
      <pc:docMkLst>
        <pc:docMk/>
      </pc:docMkLst>
      <pc:sldChg chg="del">
        <pc:chgData name="K, Nagaraju" userId="S::nagaraju.b.k@capgemini.com::fd8973b8-b46e-490f-ac18-51d6e9cb5e5f" providerId="AD" clId="Web-{97EE8D93-A581-4918-9C04-5B05C2931813}" dt="2021-11-10T13:11:41.575" v="0"/>
        <pc:sldMkLst>
          <pc:docMk/>
          <pc:sldMk cId="2102032390" sldId="422"/>
        </pc:sldMkLst>
      </pc:sldChg>
      <pc:sldChg chg="del">
        <pc:chgData name="K, Nagaraju" userId="S::nagaraju.b.k@capgemini.com::fd8973b8-b46e-490f-ac18-51d6e9cb5e5f" providerId="AD" clId="Web-{97EE8D93-A581-4918-9C04-5B05C2931813}" dt="2021-11-10T13:11:43.201" v="1"/>
        <pc:sldMkLst>
          <pc:docMk/>
          <pc:sldMk cId="3819627868" sldId="423"/>
        </pc:sldMkLst>
      </pc:sldChg>
      <pc:sldChg chg="del">
        <pc:chgData name="K, Nagaraju" userId="S::nagaraju.b.k@capgemini.com::fd8973b8-b46e-490f-ac18-51d6e9cb5e5f" providerId="AD" clId="Web-{97EE8D93-A581-4918-9C04-5B05C2931813}" dt="2021-11-10T13:11:44.076" v="2"/>
        <pc:sldMkLst>
          <pc:docMk/>
          <pc:sldMk cId="1954032302" sldId="424"/>
        </pc:sldMkLst>
      </pc:sldChg>
      <pc:sldChg chg="add del">
        <pc:chgData name="K, Nagaraju" userId="S::nagaraju.b.k@capgemini.com::fd8973b8-b46e-490f-ac18-51d6e9cb5e5f" providerId="AD" clId="Web-{97EE8D93-A581-4918-9C04-5B05C2931813}" dt="2021-11-10T13:11:47.357" v="4"/>
        <pc:sldMkLst>
          <pc:docMk/>
          <pc:sldMk cId="2183076971" sldId="430"/>
        </pc:sldMkLst>
      </pc:sldChg>
    </pc:docChg>
  </pc:docChgLst>
  <pc:docChgLst>
    <pc:chgData name="V, Ganesh" userId="S::ganesh.a.v@capgemini.com::10c3948a-9422-4d10-a6e4-c2e4eae982b0" providerId="AD" clId="Web-{E194CBF0-365F-4628-BF52-D07E4EBF51A0}"/>
    <pc:docChg chg="delSld modSld modSection">
      <pc:chgData name="V, Ganesh" userId="S::ganesh.a.v@capgemini.com::10c3948a-9422-4d10-a6e4-c2e4eae982b0" providerId="AD" clId="Web-{E194CBF0-365F-4628-BF52-D07E4EBF51A0}" dt="2021-02-05T11:04:39.717" v="7"/>
      <pc:docMkLst>
        <pc:docMk/>
      </pc:docMkLst>
      <pc:sldChg chg="addSp delSp modSp">
        <pc:chgData name="V, Ganesh" userId="S::ganesh.a.v@capgemini.com::10c3948a-9422-4d10-a6e4-c2e4eae982b0" providerId="AD" clId="Web-{E194CBF0-365F-4628-BF52-D07E4EBF51A0}" dt="2021-02-05T11:00:22.776" v="1"/>
        <pc:sldMkLst>
          <pc:docMk/>
          <pc:sldMk cId="4202568815" sldId="296"/>
        </pc:sldMkLst>
        <pc:spChg chg="del">
          <ac:chgData name="V, Ganesh" userId="S::ganesh.a.v@capgemini.com::10c3948a-9422-4d10-a6e4-c2e4eae982b0" providerId="AD" clId="Web-{E194CBF0-365F-4628-BF52-D07E4EBF51A0}" dt="2021-02-05T11:00:12.964" v="0"/>
          <ac:spMkLst>
            <pc:docMk/>
            <pc:sldMk cId="4202568815" sldId="296"/>
            <ac:spMk id="3" creationId="{B479E337-09CA-4F50-9067-64D4BC4D4C45}"/>
          </ac:spMkLst>
        </pc:spChg>
        <pc:spChg chg="add del mod">
          <ac:chgData name="V, Ganesh" userId="S::ganesh.a.v@capgemini.com::10c3948a-9422-4d10-a6e4-c2e4eae982b0" providerId="AD" clId="Web-{E194CBF0-365F-4628-BF52-D07E4EBF51A0}" dt="2021-02-05T11:00:22.776" v="1"/>
          <ac:spMkLst>
            <pc:docMk/>
            <pc:sldMk cId="4202568815" sldId="296"/>
            <ac:spMk id="5" creationId="{7D5B2CC5-9005-46E8-954D-4B6CA978CB3A}"/>
          </ac:spMkLst>
        </pc:spChg>
      </pc:sldChg>
      <pc:sldChg chg="delSp modSp">
        <pc:chgData name="V, Ganesh" userId="S::ganesh.a.v@capgemini.com::10c3948a-9422-4d10-a6e4-c2e4eae982b0" providerId="AD" clId="Web-{E194CBF0-365F-4628-BF52-D07E4EBF51A0}" dt="2021-02-05T11:04:19.623" v="6" actId="14100"/>
        <pc:sldMkLst>
          <pc:docMk/>
          <pc:sldMk cId="3682909207" sldId="405"/>
        </pc:sldMkLst>
        <pc:spChg chg="del mod">
          <ac:chgData name="V, Ganesh" userId="S::ganesh.a.v@capgemini.com::10c3948a-9422-4d10-a6e4-c2e4eae982b0" providerId="AD" clId="Web-{E194CBF0-365F-4628-BF52-D07E4EBF51A0}" dt="2021-02-05T11:03:06.591" v="4"/>
          <ac:spMkLst>
            <pc:docMk/>
            <pc:sldMk cId="3682909207" sldId="405"/>
            <ac:spMk id="31" creationId="{00000000-0000-0000-0000-000000000000}"/>
          </ac:spMkLst>
        </pc:spChg>
        <pc:spChg chg="mod">
          <ac:chgData name="V, Ganesh" userId="S::ganesh.a.v@capgemini.com::10c3948a-9422-4d10-a6e4-c2e4eae982b0" providerId="AD" clId="Web-{E194CBF0-365F-4628-BF52-D07E4EBF51A0}" dt="2021-02-05T11:02:55.231" v="3" actId="20577"/>
          <ac:spMkLst>
            <pc:docMk/>
            <pc:sldMk cId="3682909207" sldId="405"/>
            <ac:spMk id="34" creationId="{03DFDE39-148C-4885-818F-2927D7807DFE}"/>
          </ac:spMkLst>
        </pc:spChg>
        <pc:grpChg chg="mod">
          <ac:chgData name="V, Ganesh" userId="S::ganesh.a.v@capgemini.com::10c3948a-9422-4d10-a6e4-c2e4eae982b0" providerId="AD" clId="Web-{E194CBF0-365F-4628-BF52-D07E4EBF51A0}" dt="2021-02-05T11:04:19.623" v="6" actId="14100"/>
          <ac:grpSpMkLst>
            <pc:docMk/>
            <pc:sldMk cId="3682909207" sldId="405"/>
            <ac:grpSpMk id="32" creationId="{4BD570E1-278A-405C-87FB-5B84C24FB095}"/>
          </ac:grpSpMkLst>
        </pc:grpChg>
      </pc:sldChg>
      <pc:sldChg chg="del">
        <pc:chgData name="V, Ganesh" userId="S::ganesh.a.v@capgemini.com::10c3948a-9422-4d10-a6e4-c2e4eae982b0" providerId="AD" clId="Web-{E194CBF0-365F-4628-BF52-D07E4EBF51A0}" dt="2021-02-05T11:04:39.717" v="7"/>
        <pc:sldMkLst>
          <pc:docMk/>
          <pc:sldMk cId="270026405" sldId="418"/>
        </pc:sldMkLst>
      </pc:sldChg>
    </pc:docChg>
  </pc:docChgLst>
  <pc:docChgLst>
    <pc:chgData name="Manavala, Venkatesh" userId="S::venkatesh.manavala@capgemini.com::9ec9e9be-9f1b-4d46-986b-6b37e59a5109" providerId="AD" clId="Web-{3552CCF2-CECA-41B3-B0AE-C13D3C63E11A}"/>
    <pc:docChg chg="modSld">
      <pc:chgData name="Manavala, Venkatesh" userId="S::venkatesh.manavala@capgemini.com::9ec9e9be-9f1b-4d46-986b-6b37e59a5109" providerId="AD" clId="Web-{3552CCF2-CECA-41B3-B0AE-C13D3C63E11A}" dt="2021-02-04T10:24:16.271" v="1" actId="20577"/>
      <pc:docMkLst>
        <pc:docMk/>
      </pc:docMkLst>
      <pc:sldChg chg="modSp">
        <pc:chgData name="Manavala, Venkatesh" userId="S::venkatesh.manavala@capgemini.com::9ec9e9be-9f1b-4d46-986b-6b37e59a5109" providerId="AD" clId="Web-{3552CCF2-CECA-41B3-B0AE-C13D3C63E11A}" dt="2021-02-04T10:24:16.271" v="1" actId="20577"/>
        <pc:sldMkLst>
          <pc:docMk/>
          <pc:sldMk cId="4202568815" sldId="296"/>
        </pc:sldMkLst>
        <pc:spChg chg="mod">
          <ac:chgData name="Manavala, Venkatesh" userId="S::venkatesh.manavala@capgemini.com::9ec9e9be-9f1b-4d46-986b-6b37e59a5109" providerId="AD" clId="Web-{3552CCF2-CECA-41B3-B0AE-C13D3C63E11A}" dt="2021-02-04T10:24:16.271" v="1" actId="20577"/>
          <ac:spMkLst>
            <pc:docMk/>
            <pc:sldMk cId="4202568815" sldId="296"/>
            <ac:spMk id="3" creationId="{B479E337-09CA-4F50-9067-64D4BC4D4C4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2178DF-E82A-4233-A1E9-AA46526BEBA7}"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D39AA8B9-5DAC-45DB-9FBF-B587C8DE5BCF}">
      <dgm:prSet phldrT="[Text]"/>
      <dgm:spPr/>
      <dgm:t>
        <a:bodyPr/>
        <a:lstStyle/>
        <a:p>
          <a:r>
            <a:rPr lang="en-US" dirty="0"/>
            <a:t>XI 7.0  2005</a:t>
          </a:r>
        </a:p>
      </dgm:t>
    </dgm:pt>
    <dgm:pt modelId="{25894D21-96A9-4E83-8915-8D9A735F8754}" type="parTrans" cxnId="{8F1791FA-AAD3-4476-92E2-94CE9B3BAA0A}">
      <dgm:prSet/>
      <dgm:spPr/>
      <dgm:t>
        <a:bodyPr/>
        <a:lstStyle/>
        <a:p>
          <a:endParaRPr lang="en-US"/>
        </a:p>
      </dgm:t>
    </dgm:pt>
    <dgm:pt modelId="{68FB06EC-FECF-413B-9558-97585E9BDF7E}" type="sibTrans" cxnId="{8F1791FA-AAD3-4476-92E2-94CE9B3BAA0A}">
      <dgm:prSet/>
      <dgm:spPr/>
      <dgm:t>
        <a:bodyPr/>
        <a:lstStyle/>
        <a:p>
          <a:endParaRPr lang="en-US"/>
        </a:p>
      </dgm:t>
    </dgm:pt>
    <dgm:pt modelId="{4C7613B3-CE4A-4D33-AA16-1DCA9C66EA42}">
      <dgm:prSet/>
      <dgm:spPr/>
      <dgm:t>
        <a:bodyPr/>
        <a:lstStyle/>
        <a:p>
          <a:r>
            <a:rPr lang="en-US" dirty="0"/>
            <a:t>PI 7.1 </a:t>
          </a:r>
        </a:p>
        <a:p>
          <a:r>
            <a:rPr lang="en-US" dirty="0"/>
            <a:t> 2007</a:t>
          </a:r>
        </a:p>
      </dgm:t>
    </dgm:pt>
    <dgm:pt modelId="{39826A41-5785-417D-A82E-D0BA78D5E5E4}" type="parTrans" cxnId="{8710B2B5-25A1-4CB9-9E24-E4C1274FF79D}">
      <dgm:prSet/>
      <dgm:spPr/>
      <dgm:t>
        <a:bodyPr/>
        <a:lstStyle/>
        <a:p>
          <a:endParaRPr lang="en-US"/>
        </a:p>
      </dgm:t>
    </dgm:pt>
    <dgm:pt modelId="{2CEDCDB7-D7C7-432A-BA6A-7B84D78DDFD4}" type="sibTrans" cxnId="{8710B2B5-25A1-4CB9-9E24-E4C1274FF79D}">
      <dgm:prSet/>
      <dgm:spPr/>
      <dgm:t>
        <a:bodyPr/>
        <a:lstStyle/>
        <a:p>
          <a:endParaRPr lang="en-US"/>
        </a:p>
      </dgm:t>
    </dgm:pt>
    <dgm:pt modelId="{137F4E42-56A5-410B-8334-DCB8363F09F2}">
      <dgm:prSet/>
      <dgm:spPr/>
      <dgm:t>
        <a:bodyPr/>
        <a:lstStyle/>
        <a:p>
          <a:r>
            <a:rPr lang="en-US" dirty="0"/>
            <a:t>PI 7.3</a:t>
          </a:r>
        </a:p>
        <a:p>
          <a:r>
            <a:rPr lang="en-US" dirty="0"/>
            <a:t>2010</a:t>
          </a:r>
        </a:p>
      </dgm:t>
    </dgm:pt>
    <dgm:pt modelId="{8A11919D-8AA5-4082-B97E-3106CB336172}" type="parTrans" cxnId="{CC16C71C-3754-46DE-936A-700A694564F8}">
      <dgm:prSet/>
      <dgm:spPr/>
      <dgm:t>
        <a:bodyPr/>
        <a:lstStyle/>
        <a:p>
          <a:endParaRPr lang="en-US"/>
        </a:p>
      </dgm:t>
    </dgm:pt>
    <dgm:pt modelId="{9C702654-3012-40CC-978D-1F1ABFA535E7}" type="sibTrans" cxnId="{CC16C71C-3754-46DE-936A-700A694564F8}">
      <dgm:prSet/>
      <dgm:spPr/>
      <dgm:t>
        <a:bodyPr/>
        <a:lstStyle/>
        <a:p>
          <a:endParaRPr lang="en-US"/>
        </a:p>
      </dgm:t>
    </dgm:pt>
    <dgm:pt modelId="{4A3BA31A-7246-4B41-BDC5-EA86F29B6ED7}">
      <dgm:prSet/>
      <dgm:spPr/>
      <dgm:t>
        <a:bodyPr/>
        <a:lstStyle/>
        <a:p>
          <a:r>
            <a:rPr lang="en-US" dirty="0"/>
            <a:t>PO 7.4</a:t>
          </a:r>
          <a:br>
            <a:rPr lang="en-US" dirty="0"/>
          </a:br>
          <a:r>
            <a:rPr lang="en-US" dirty="0"/>
            <a:t>2013</a:t>
          </a:r>
        </a:p>
      </dgm:t>
    </dgm:pt>
    <dgm:pt modelId="{3273688B-4CEC-4F86-A580-615280C3F5A9}" type="parTrans" cxnId="{FCA5FB80-1331-437E-8BFE-9F4514BE130A}">
      <dgm:prSet/>
      <dgm:spPr/>
      <dgm:t>
        <a:bodyPr/>
        <a:lstStyle/>
        <a:p>
          <a:endParaRPr lang="en-US"/>
        </a:p>
      </dgm:t>
    </dgm:pt>
    <dgm:pt modelId="{2625B724-8740-4FFD-B6D2-C45CD595C2AB}" type="sibTrans" cxnId="{FCA5FB80-1331-437E-8BFE-9F4514BE130A}">
      <dgm:prSet/>
      <dgm:spPr/>
      <dgm:t>
        <a:bodyPr/>
        <a:lstStyle/>
        <a:p>
          <a:endParaRPr lang="en-US"/>
        </a:p>
      </dgm:t>
    </dgm:pt>
    <dgm:pt modelId="{2C6E7B1B-A9FA-4098-ADEE-5E36C5F84D85}">
      <dgm:prSet/>
      <dgm:spPr/>
      <dgm:t>
        <a:bodyPr/>
        <a:lstStyle/>
        <a:p>
          <a:r>
            <a:rPr lang="en-US" dirty="0"/>
            <a:t>PO 7.5</a:t>
          </a:r>
          <a:br>
            <a:rPr lang="en-US" dirty="0"/>
          </a:br>
          <a:endParaRPr lang="en-US" dirty="0"/>
        </a:p>
      </dgm:t>
    </dgm:pt>
    <dgm:pt modelId="{030535D3-A791-4DC9-9617-0537FB8533D1}" type="parTrans" cxnId="{070D2CEB-C545-4B0F-ABC8-0E6A458F9004}">
      <dgm:prSet/>
      <dgm:spPr/>
      <dgm:t>
        <a:bodyPr/>
        <a:lstStyle/>
        <a:p>
          <a:endParaRPr lang="en-US"/>
        </a:p>
      </dgm:t>
    </dgm:pt>
    <dgm:pt modelId="{A1FFDFD4-DAED-4F6C-B5DA-7FA93E4ED199}" type="sibTrans" cxnId="{070D2CEB-C545-4B0F-ABC8-0E6A458F9004}">
      <dgm:prSet/>
      <dgm:spPr/>
      <dgm:t>
        <a:bodyPr/>
        <a:lstStyle/>
        <a:p>
          <a:endParaRPr lang="en-US"/>
        </a:p>
      </dgm:t>
    </dgm:pt>
    <dgm:pt modelId="{C7D4F18F-966B-4C02-993B-76A28871BFCD}" type="pres">
      <dgm:prSet presAssocID="{FB2178DF-E82A-4233-A1E9-AA46526BEBA7}" presName="arrowDiagram" presStyleCnt="0">
        <dgm:presLayoutVars>
          <dgm:chMax val="5"/>
          <dgm:dir/>
          <dgm:resizeHandles val="exact"/>
        </dgm:presLayoutVars>
      </dgm:prSet>
      <dgm:spPr/>
    </dgm:pt>
    <dgm:pt modelId="{8CDF65F3-2F47-4635-8EDF-D3C6F20C83FE}" type="pres">
      <dgm:prSet presAssocID="{FB2178DF-E82A-4233-A1E9-AA46526BEBA7}" presName="arrow" presStyleLbl="bgShp" presStyleIdx="0" presStyleCnt="1" custScaleX="100000" custScaleY="157823" custLinFactNeighborX="11632" custLinFactNeighborY="-6463"/>
      <dgm:spPr/>
    </dgm:pt>
    <dgm:pt modelId="{3036393E-148B-48E0-A977-7B762E8E6787}" type="pres">
      <dgm:prSet presAssocID="{FB2178DF-E82A-4233-A1E9-AA46526BEBA7}" presName="arrowDiagram5" presStyleCnt="0"/>
      <dgm:spPr/>
    </dgm:pt>
    <dgm:pt modelId="{327CD25B-304C-49A3-85CA-DCE1E20D99AA}" type="pres">
      <dgm:prSet presAssocID="{D39AA8B9-5DAC-45DB-9FBF-B587C8DE5BCF}" presName="bullet5a" presStyleLbl="node1" presStyleIdx="0" presStyleCnt="5" custLinFactX="22893" custLinFactY="136987" custLinFactNeighborX="100000" custLinFactNeighborY="200000"/>
      <dgm:spPr/>
    </dgm:pt>
    <dgm:pt modelId="{A2DE8168-0E0C-46FD-B1D4-39BEC81F25A2}" type="pres">
      <dgm:prSet presAssocID="{D39AA8B9-5DAC-45DB-9FBF-B587C8DE5BCF}" presName="textBox5a" presStyleLbl="revTx" presStyleIdx="0" presStyleCnt="5" custLinFactNeighborX="37726" custLinFactNeighborY="70158">
        <dgm:presLayoutVars>
          <dgm:bulletEnabled val="1"/>
        </dgm:presLayoutVars>
      </dgm:prSet>
      <dgm:spPr/>
    </dgm:pt>
    <dgm:pt modelId="{74E771A3-2155-4EC4-896A-80D6ADA7A5D9}" type="pres">
      <dgm:prSet presAssocID="{4C7613B3-CE4A-4D33-AA16-1DCA9C66EA42}" presName="bullet5b" presStyleLbl="node1" presStyleIdx="1" presStyleCnt="5"/>
      <dgm:spPr/>
    </dgm:pt>
    <dgm:pt modelId="{1F6CDAE7-E7F6-461D-BA74-66CAF3DC9373}" type="pres">
      <dgm:prSet presAssocID="{4C7613B3-CE4A-4D33-AA16-1DCA9C66EA42}" presName="textBox5b" presStyleLbl="revTx" presStyleIdx="1" presStyleCnt="5">
        <dgm:presLayoutVars>
          <dgm:bulletEnabled val="1"/>
        </dgm:presLayoutVars>
      </dgm:prSet>
      <dgm:spPr/>
    </dgm:pt>
    <dgm:pt modelId="{D7CF4072-977E-42F1-BF96-2B2B032E0E38}" type="pres">
      <dgm:prSet presAssocID="{137F4E42-56A5-410B-8334-DCB8363F09F2}" presName="bullet5c" presStyleLbl="node1" presStyleIdx="2" presStyleCnt="5"/>
      <dgm:spPr/>
    </dgm:pt>
    <dgm:pt modelId="{6791951A-69C8-4FF6-8897-8FD656798136}" type="pres">
      <dgm:prSet presAssocID="{137F4E42-56A5-410B-8334-DCB8363F09F2}" presName="textBox5c" presStyleLbl="revTx" presStyleIdx="2" presStyleCnt="5">
        <dgm:presLayoutVars>
          <dgm:bulletEnabled val="1"/>
        </dgm:presLayoutVars>
      </dgm:prSet>
      <dgm:spPr/>
    </dgm:pt>
    <dgm:pt modelId="{51C5D21C-8185-4D79-AFA2-F3A66786E0AA}" type="pres">
      <dgm:prSet presAssocID="{2C6E7B1B-A9FA-4098-ADEE-5E36C5F84D85}" presName="bullet5d" presStyleLbl="node1" presStyleIdx="3" presStyleCnt="5"/>
      <dgm:spPr/>
    </dgm:pt>
    <dgm:pt modelId="{6747CB88-104D-4E1D-9A9D-40642F716672}" type="pres">
      <dgm:prSet presAssocID="{2C6E7B1B-A9FA-4098-ADEE-5E36C5F84D85}" presName="textBox5d" presStyleLbl="revTx" presStyleIdx="3" presStyleCnt="5" custLinFactNeighborX="54221" custLinFactNeighborY="-21124">
        <dgm:presLayoutVars>
          <dgm:bulletEnabled val="1"/>
        </dgm:presLayoutVars>
      </dgm:prSet>
      <dgm:spPr/>
    </dgm:pt>
    <dgm:pt modelId="{0701A63C-73EB-4782-898F-998234CEDE88}" type="pres">
      <dgm:prSet presAssocID="{4A3BA31A-7246-4B41-BDC5-EA86F29B6ED7}" presName="bullet5e" presStyleLbl="node1" presStyleIdx="4" presStyleCnt="5" custLinFactY="-15609" custLinFactNeighborX="-74441" custLinFactNeighborY="-100000"/>
      <dgm:spPr/>
    </dgm:pt>
    <dgm:pt modelId="{5AF0B07C-3E87-417F-883A-CA4EEFD7A1FC}" type="pres">
      <dgm:prSet presAssocID="{4A3BA31A-7246-4B41-BDC5-EA86F29B6ED7}" presName="textBox5e" presStyleLbl="revTx" presStyleIdx="4" presStyleCnt="5" custLinFactX="-24417" custLinFactNeighborX="-100000" custLinFactNeighborY="16951">
        <dgm:presLayoutVars>
          <dgm:bulletEnabled val="1"/>
        </dgm:presLayoutVars>
      </dgm:prSet>
      <dgm:spPr/>
    </dgm:pt>
  </dgm:ptLst>
  <dgm:cxnLst>
    <dgm:cxn modelId="{EAA4DC18-D237-45B2-8296-761F68C562C3}" type="presOf" srcId="{4C7613B3-CE4A-4D33-AA16-1DCA9C66EA42}" destId="{1F6CDAE7-E7F6-461D-BA74-66CAF3DC9373}" srcOrd="0" destOrd="0" presId="urn:microsoft.com/office/officeart/2005/8/layout/arrow2"/>
    <dgm:cxn modelId="{7DB61B1C-36BF-497B-A61E-BFFD9B4E7F4E}" type="presOf" srcId="{4A3BA31A-7246-4B41-BDC5-EA86F29B6ED7}" destId="{5AF0B07C-3E87-417F-883A-CA4EEFD7A1FC}" srcOrd="0" destOrd="0" presId="urn:microsoft.com/office/officeart/2005/8/layout/arrow2"/>
    <dgm:cxn modelId="{CC16C71C-3754-46DE-936A-700A694564F8}" srcId="{FB2178DF-E82A-4233-A1E9-AA46526BEBA7}" destId="{137F4E42-56A5-410B-8334-DCB8363F09F2}" srcOrd="2" destOrd="0" parTransId="{8A11919D-8AA5-4082-B97E-3106CB336172}" sibTransId="{9C702654-3012-40CC-978D-1F1ABFA535E7}"/>
    <dgm:cxn modelId="{B171CA23-67F1-4C3C-875F-0D2CA5557D23}" type="presOf" srcId="{137F4E42-56A5-410B-8334-DCB8363F09F2}" destId="{6791951A-69C8-4FF6-8897-8FD656798136}" srcOrd="0" destOrd="0" presId="urn:microsoft.com/office/officeart/2005/8/layout/arrow2"/>
    <dgm:cxn modelId="{BBFEF027-87EC-4268-A5BE-81822B4A3505}" type="presOf" srcId="{D39AA8B9-5DAC-45DB-9FBF-B587C8DE5BCF}" destId="{A2DE8168-0E0C-46FD-B1D4-39BEC81F25A2}" srcOrd="0" destOrd="0" presId="urn:microsoft.com/office/officeart/2005/8/layout/arrow2"/>
    <dgm:cxn modelId="{FE2AE378-30BA-43AE-902B-A17B385D96E3}" type="presOf" srcId="{2C6E7B1B-A9FA-4098-ADEE-5E36C5F84D85}" destId="{6747CB88-104D-4E1D-9A9D-40642F716672}" srcOrd="0" destOrd="0" presId="urn:microsoft.com/office/officeart/2005/8/layout/arrow2"/>
    <dgm:cxn modelId="{FCA5FB80-1331-437E-8BFE-9F4514BE130A}" srcId="{FB2178DF-E82A-4233-A1E9-AA46526BEBA7}" destId="{4A3BA31A-7246-4B41-BDC5-EA86F29B6ED7}" srcOrd="4" destOrd="0" parTransId="{3273688B-4CEC-4F86-A580-615280C3F5A9}" sibTransId="{2625B724-8740-4FFD-B6D2-C45CD595C2AB}"/>
    <dgm:cxn modelId="{C4CC04AB-A0BC-42E2-9FEC-3ABED5A5BA51}" type="presOf" srcId="{FB2178DF-E82A-4233-A1E9-AA46526BEBA7}" destId="{C7D4F18F-966B-4C02-993B-76A28871BFCD}" srcOrd="0" destOrd="0" presId="urn:microsoft.com/office/officeart/2005/8/layout/arrow2"/>
    <dgm:cxn modelId="{8710B2B5-25A1-4CB9-9E24-E4C1274FF79D}" srcId="{FB2178DF-E82A-4233-A1E9-AA46526BEBA7}" destId="{4C7613B3-CE4A-4D33-AA16-1DCA9C66EA42}" srcOrd="1" destOrd="0" parTransId="{39826A41-5785-417D-A82E-D0BA78D5E5E4}" sibTransId="{2CEDCDB7-D7C7-432A-BA6A-7B84D78DDFD4}"/>
    <dgm:cxn modelId="{070D2CEB-C545-4B0F-ABC8-0E6A458F9004}" srcId="{FB2178DF-E82A-4233-A1E9-AA46526BEBA7}" destId="{2C6E7B1B-A9FA-4098-ADEE-5E36C5F84D85}" srcOrd="3" destOrd="0" parTransId="{030535D3-A791-4DC9-9617-0537FB8533D1}" sibTransId="{A1FFDFD4-DAED-4F6C-B5DA-7FA93E4ED199}"/>
    <dgm:cxn modelId="{8F1791FA-AAD3-4476-92E2-94CE9B3BAA0A}" srcId="{FB2178DF-E82A-4233-A1E9-AA46526BEBA7}" destId="{D39AA8B9-5DAC-45DB-9FBF-B587C8DE5BCF}" srcOrd="0" destOrd="0" parTransId="{25894D21-96A9-4E83-8915-8D9A735F8754}" sibTransId="{68FB06EC-FECF-413B-9558-97585E9BDF7E}"/>
    <dgm:cxn modelId="{4165DBA8-9EAB-4768-9CA1-4A8615B57750}" type="presParOf" srcId="{C7D4F18F-966B-4C02-993B-76A28871BFCD}" destId="{8CDF65F3-2F47-4635-8EDF-D3C6F20C83FE}" srcOrd="0" destOrd="0" presId="urn:microsoft.com/office/officeart/2005/8/layout/arrow2"/>
    <dgm:cxn modelId="{DBD76400-8320-4E34-BC61-522955004662}" type="presParOf" srcId="{C7D4F18F-966B-4C02-993B-76A28871BFCD}" destId="{3036393E-148B-48E0-A977-7B762E8E6787}" srcOrd="1" destOrd="0" presId="urn:microsoft.com/office/officeart/2005/8/layout/arrow2"/>
    <dgm:cxn modelId="{279EB9FF-B2B1-4287-8049-3D326A94B5A2}" type="presParOf" srcId="{3036393E-148B-48E0-A977-7B762E8E6787}" destId="{327CD25B-304C-49A3-85CA-DCE1E20D99AA}" srcOrd="0" destOrd="0" presId="urn:microsoft.com/office/officeart/2005/8/layout/arrow2"/>
    <dgm:cxn modelId="{1BC60A5A-3F48-4465-81E5-837A848F279C}" type="presParOf" srcId="{3036393E-148B-48E0-A977-7B762E8E6787}" destId="{A2DE8168-0E0C-46FD-B1D4-39BEC81F25A2}" srcOrd="1" destOrd="0" presId="urn:microsoft.com/office/officeart/2005/8/layout/arrow2"/>
    <dgm:cxn modelId="{021ED938-6727-4C10-BE2E-9875512C3709}" type="presParOf" srcId="{3036393E-148B-48E0-A977-7B762E8E6787}" destId="{74E771A3-2155-4EC4-896A-80D6ADA7A5D9}" srcOrd="2" destOrd="0" presId="urn:microsoft.com/office/officeart/2005/8/layout/arrow2"/>
    <dgm:cxn modelId="{72B6226A-06C5-4E99-A80E-7D775D688E41}" type="presParOf" srcId="{3036393E-148B-48E0-A977-7B762E8E6787}" destId="{1F6CDAE7-E7F6-461D-BA74-66CAF3DC9373}" srcOrd="3" destOrd="0" presId="urn:microsoft.com/office/officeart/2005/8/layout/arrow2"/>
    <dgm:cxn modelId="{BF11A6DA-3470-4FB2-A249-07F6E33C4C40}" type="presParOf" srcId="{3036393E-148B-48E0-A977-7B762E8E6787}" destId="{D7CF4072-977E-42F1-BF96-2B2B032E0E38}" srcOrd="4" destOrd="0" presId="urn:microsoft.com/office/officeart/2005/8/layout/arrow2"/>
    <dgm:cxn modelId="{07D05678-5B58-4580-A665-9F24B770BCAA}" type="presParOf" srcId="{3036393E-148B-48E0-A977-7B762E8E6787}" destId="{6791951A-69C8-4FF6-8897-8FD656798136}" srcOrd="5" destOrd="0" presId="urn:microsoft.com/office/officeart/2005/8/layout/arrow2"/>
    <dgm:cxn modelId="{37205A6F-0EB9-41EE-84F1-3648D8BC31FE}" type="presParOf" srcId="{3036393E-148B-48E0-A977-7B762E8E6787}" destId="{51C5D21C-8185-4D79-AFA2-F3A66786E0AA}" srcOrd="6" destOrd="0" presId="urn:microsoft.com/office/officeart/2005/8/layout/arrow2"/>
    <dgm:cxn modelId="{F1A50A92-CB7D-4BEE-90BF-F13D8F19A079}" type="presParOf" srcId="{3036393E-148B-48E0-A977-7B762E8E6787}" destId="{6747CB88-104D-4E1D-9A9D-40642F716672}" srcOrd="7" destOrd="0" presId="urn:microsoft.com/office/officeart/2005/8/layout/arrow2"/>
    <dgm:cxn modelId="{8B73F14D-4CDE-4F12-B959-DB9DFBE249D6}" type="presParOf" srcId="{3036393E-148B-48E0-A977-7B762E8E6787}" destId="{0701A63C-73EB-4782-898F-998234CEDE88}" srcOrd="8" destOrd="0" presId="urn:microsoft.com/office/officeart/2005/8/layout/arrow2"/>
    <dgm:cxn modelId="{46DB279F-60E5-4707-BE04-CE0979A26CE6}" type="presParOf" srcId="{3036393E-148B-48E0-A977-7B762E8E6787}" destId="{5AF0B07C-3E87-417F-883A-CA4EEFD7A1FC}"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F65F3-2F47-4635-8EDF-D3C6F20C83FE}">
      <dsp:nvSpPr>
        <dsp:cNvPr id="0" name=""/>
        <dsp:cNvSpPr/>
      </dsp:nvSpPr>
      <dsp:spPr>
        <a:xfrm>
          <a:off x="0" y="0"/>
          <a:ext cx="4556045" cy="449405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7CD25B-304C-49A3-85CA-DCE1E20D99AA}">
      <dsp:nvSpPr>
        <dsp:cNvPr id="0" name=""/>
        <dsp:cNvSpPr/>
      </dsp:nvSpPr>
      <dsp:spPr>
        <a:xfrm>
          <a:off x="577548" y="3457873"/>
          <a:ext cx="104789" cy="10478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E8168-0E0C-46FD-B1D4-39BEC81F25A2}">
      <dsp:nvSpPr>
        <dsp:cNvPr id="0" name=""/>
        <dsp:cNvSpPr/>
      </dsp:nvSpPr>
      <dsp:spPr>
        <a:xfrm>
          <a:off x="726329" y="3632611"/>
          <a:ext cx="596841" cy="677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26"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XI 7.0  2005</a:t>
          </a:r>
        </a:p>
      </dsp:txBody>
      <dsp:txXfrm>
        <a:off x="726329" y="3632611"/>
        <a:ext cx="596841" cy="677711"/>
      </dsp:txXfrm>
    </dsp:sp>
    <dsp:sp modelId="{74E771A3-2155-4EC4-896A-80D6ADA7A5D9}">
      <dsp:nvSpPr>
        <dsp:cNvPr id="0" name=""/>
        <dsp:cNvSpPr/>
      </dsp:nvSpPr>
      <dsp:spPr>
        <a:xfrm>
          <a:off x="1015998" y="2559730"/>
          <a:ext cx="164017" cy="1640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6CDAE7-E7F6-461D-BA74-66CAF3DC9373}">
      <dsp:nvSpPr>
        <dsp:cNvPr id="0" name=""/>
        <dsp:cNvSpPr/>
      </dsp:nvSpPr>
      <dsp:spPr>
        <a:xfrm>
          <a:off x="1098006" y="2641739"/>
          <a:ext cx="756303" cy="1193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1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PI 7.1 </a:t>
          </a:r>
        </a:p>
        <a:p>
          <a:pPr marL="0" lvl="0" indent="0" algn="l" defTabSz="711200">
            <a:lnSpc>
              <a:spcPct val="90000"/>
            </a:lnSpc>
            <a:spcBef>
              <a:spcPct val="0"/>
            </a:spcBef>
            <a:spcAft>
              <a:spcPct val="35000"/>
            </a:spcAft>
            <a:buNone/>
          </a:pPr>
          <a:r>
            <a:rPr lang="en-US" sz="1600" kern="1200" dirty="0"/>
            <a:t> 2007</a:t>
          </a:r>
        </a:p>
      </dsp:txBody>
      <dsp:txXfrm>
        <a:off x="1098006" y="2641739"/>
        <a:ext cx="756303" cy="1193114"/>
      </dsp:txXfrm>
    </dsp:sp>
    <dsp:sp modelId="{D7CF4072-977E-42F1-BF96-2B2B032E0E38}">
      <dsp:nvSpPr>
        <dsp:cNvPr id="0" name=""/>
        <dsp:cNvSpPr/>
      </dsp:nvSpPr>
      <dsp:spPr>
        <a:xfrm>
          <a:off x="1744965" y="2125198"/>
          <a:ext cx="218690" cy="2186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1951A-69C8-4FF6-8897-8FD656798136}">
      <dsp:nvSpPr>
        <dsp:cNvPr id="0" name=""/>
        <dsp:cNvSpPr/>
      </dsp:nvSpPr>
      <dsp:spPr>
        <a:xfrm>
          <a:off x="1854310" y="2234543"/>
          <a:ext cx="879316" cy="160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79"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PI 7.3</a:t>
          </a:r>
        </a:p>
        <a:p>
          <a:pPr marL="0" lvl="0" indent="0" algn="l" defTabSz="711200">
            <a:lnSpc>
              <a:spcPct val="90000"/>
            </a:lnSpc>
            <a:spcBef>
              <a:spcPct val="0"/>
            </a:spcBef>
            <a:spcAft>
              <a:spcPct val="35000"/>
            </a:spcAft>
            <a:buNone/>
          </a:pPr>
          <a:r>
            <a:rPr lang="en-US" sz="1600" kern="1200" dirty="0"/>
            <a:t>2010</a:t>
          </a:r>
        </a:p>
      </dsp:txBody>
      <dsp:txXfrm>
        <a:off x="1854310" y="2234543"/>
        <a:ext cx="879316" cy="1600310"/>
      </dsp:txXfrm>
    </dsp:sp>
    <dsp:sp modelId="{51C5D21C-8185-4D79-AFA2-F3A66786E0AA}">
      <dsp:nvSpPr>
        <dsp:cNvPr id="0" name=""/>
        <dsp:cNvSpPr/>
      </dsp:nvSpPr>
      <dsp:spPr>
        <a:xfrm>
          <a:off x="2592389" y="1785772"/>
          <a:ext cx="282474" cy="2824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7CB88-104D-4E1D-9A9D-40642F716672}">
      <dsp:nvSpPr>
        <dsp:cNvPr id="0" name=""/>
        <dsp:cNvSpPr/>
      </dsp:nvSpPr>
      <dsp:spPr>
        <a:xfrm>
          <a:off x="3227693" y="1523997"/>
          <a:ext cx="911209" cy="1907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678"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PO 7.5</a:t>
          </a:r>
          <a:br>
            <a:rPr lang="en-US" sz="1600" kern="1200" dirty="0"/>
          </a:br>
          <a:endParaRPr lang="en-US" sz="1600" kern="1200" dirty="0"/>
        </a:p>
      </dsp:txBody>
      <dsp:txXfrm>
        <a:off x="3227693" y="1523997"/>
        <a:ext cx="911209" cy="1907843"/>
      </dsp:txXfrm>
    </dsp:sp>
    <dsp:sp modelId="{0701A63C-73EB-4782-898F-998234CEDE88}">
      <dsp:nvSpPr>
        <dsp:cNvPr id="0" name=""/>
        <dsp:cNvSpPr/>
      </dsp:nvSpPr>
      <dsp:spPr>
        <a:xfrm>
          <a:off x="3196938" y="1143000"/>
          <a:ext cx="359927" cy="3599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0B07C-3E87-417F-883A-CA4EEFD7A1FC}">
      <dsp:nvSpPr>
        <dsp:cNvPr id="0" name=""/>
        <dsp:cNvSpPr/>
      </dsp:nvSpPr>
      <dsp:spPr>
        <a:xfrm>
          <a:off x="2511137" y="2094329"/>
          <a:ext cx="911209" cy="20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718"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PO 7.4</a:t>
          </a:r>
          <a:br>
            <a:rPr lang="en-US" sz="1600" kern="1200" dirty="0"/>
          </a:br>
          <a:r>
            <a:rPr lang="en-US" sz="1600" kern="1200" dirty="0"/>
            <a:t>2013</a:t>
          </a:r>
        </a:p>
      </dsp:txBody>
      <dsp:txXfrm>
        <a:off x="2511137" y="2094329"/>
        <a:ext cx="911209" cy="209578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10/11/2021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10/11/2021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2</a:t>
            </a:fld>
            <a:endParaRPr lang="pt-BR" dirty="0">
              <a:solidFill>
                <a:prstClr val="black"/>
              </a:solidFill>
            </a:endParaRPr>
          </a:p>
        </p:txBody>
      </p:sp>
    </p:spTree>
    <p:extLst>
      <p:ext uri="{BB962C8B-B14F-4D97-AF65-F5344CB8AC3E}">
        <p14:creationId xmlns:p14="http://schemas.microsoft.com/office/powerpoint/2010/main" val="383962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00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0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8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3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5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792"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1352580923"/>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481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3125473744"/>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84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4074230431"/>
      </p:ext>
    </p:extLst>
  </p:cSld>
  <p:clrMapOvr>
    <a:masterClrMapping/>
  </p:clrMapOvr>
  <p:extLst>
    <p:ext uri="{DCECCB84-F9BA-43D5-87BE-67443E8EF086}">
      <p15:sldGuideLst xmlns:p15="http://schemas.microsoft.com/office/powerpoint/2012/main">
        <p15:guide id="1" orient="horz" pos="935">
          <p15:clr>
            <a:srgbClr val="FBAE40"/>
          </p15:clr>
        </p15:guide>
        <p15:guide id="2" pos="3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686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282307752"/>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788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80826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15"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2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0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05740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6652" y="205740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589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3.xml"/><Relationship Id="rId7" Type="http://schemas.openxmlformats.org/officeDocument/2006/relationships/vmlDrawing" Target="../drawings/vmlDrawing5.v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image" Target="../media/image1.emf"/><Relationship Id="rId4" Type="http://schemas.openxmlformats.org/officeDocument/2006/relationships/slideLayout" Target="../slideLayouts/slideLayout14.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slideLayout" Target="../slideLayouts/slideLayout18.xml"/><Relationship Id="rId7" Type="http://schemas.openxmlformats.org/officeDocument/2006/relationships/vmlDrawing" Target="../drawings/vmlDrawing11.v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3.xml"/><Relationship Id="rId5" Type="http://schemas.openxmlformats.org/officeDocument/2006/relationships/slideLayout" Target="../slideLayouts/slideLayout20.xml"/><Relationship Id="rId10" Type="http://schemas.openxmlformats.org/officeDocument/2006/relationships/image" Target="../media/image1.emf"/><Relationship Id="rId4" Type="http://schemas.openxmlformats.org/officeDocument/2006/relationships/slideLayout" Target="../slideLayouts/slideLayout19.xml"/><Relationship Id="rId9"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09" name="think-cell Slide" r:id="rId14" imgW="270" imgH="270" progId="TCLayout.ActiveDocument.1">
                  <p:embed/>
                </p:oleObj>
              </mc:Choice>
              <mc:Fallback>
                <p:oleObj name="think-cell Slide" r:id="rId14" imgW="270" imgH="270" progId="TCLayout.ActiveDocument.1">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92" r:id="rId9"/>
    <p:sldLayoutId id="2147483893"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88"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768" name="think-cell Slide" r:id="rId9" imgW="270" imgH="270" progId="TCLayout.ActiveDocument.1">
                  <p:embed/>
                </p:oleObj>
              </mc:Choice>
              <mc:Fallback>
                <p:oleObj name="think-cell Slide" r:id="rId9" imgW="270" imgH="27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9627302"/>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06">
          <p15:clr>
            <a:srgbClr val="F26B43"/>
          </p15:clr>
        </p15:guide>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a:xfrm>
            <a:off x="5715000" y="685800"/>
            <a:ext cx="5392948" cy="2058654"/>
          </a:xfrm>
        </p:spPr>
        <p:txBody>
          <a:bodyPr/>
          <a:lstStyle/>
          <a:p>
            <a:r>
              <a:rPr lang="en-US" dirty="0"/>
              <a:t>SAP Process Integration Overview</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1524000"/>
            <a:ext cx="5256000" cy="3505095"/>
          </a:xfrm>
          <a:prstGeom prst="rect">
            <a:avLst/>
          </a:prstGeom>
        </p:spPr>
      </p:pic>
    </p:spTree>
    <p:extLst>
      <p:ext uri="{BB962C8B-B14F-4D97-AF65-F5344CB8AC3E}">
        <p14:creationId xmlns:p14="http://schemas.microsoft.com/office/powerpoint/2010/main" val="184868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sz="3200" b="1" dirty="0">
                <a:latin typeface="+mn-lt"/>
                <a:ea typeface="+mn-ea"/>
                <a:cs typeface="+mn-cs"/>
              </a:rPr>
            </a:br>
            <a:r>
              <a:rPr lang="en-US" sz="3200" b="1" dirty="0">
                <a:latin typeface="+mn-lt"/>
                <a:ea typeface="+mn-ea"/>
                <a:cs typeface="+mn-cs"/>
              </a:rPr>
              <a:t>Table of Contents</a:t>
            </a:r>
            <a:endParaRPr lang="en-GB" sz="3200" b="1" dirty="0">
              <a:latin typeface="+mn-lt"/>
              <a:ea typeface="+mn-ea"/>
              <a:cs typeface="+mn-cs"/>
            </a:endParaRPr>
          </a:p>
        </p:txBody>
      </p:sp>
      <p:sp>
        <p:nvSpPr>
          <p:cNvPr id="5" name="Text Placeholder 4"/>
          <p:cNvSpPr>
            <a:spLocks noGrp="1"/>
          </p:cNvSpPr>
          <p:nvPr>
            <p:ph type="body" sz="quarter" idx="12"/>
          </p:nvPr>
        </p:nvSpPr>
        <p:spPr>
          <a:xfrm>
            <a:off x="7899399" y="1912986"/>
            <a:ext cx="4028601" cy="555448"/>
          </a:xfrm>
        </p:spPr>
        <p:txBody>
          <a:bodyPr/>
          <a:lstStyle/>
          <a:p>
            <a:r>
              <a:rPr lang="en-US" dirty="0"/>
              <a:t>SAP Landscape Overview</a:t>
            </a:r>
          </a:p>
        </p:txBody>
      </p:sp>
      <p:sp>
        <p:nvSpPr>
          <p:cNvPr id="6" name="Text Placeholder 5"/>
          <p:cNvSpPr>
            <a:spLocks noGrp="1"/>
          </p:cNvSpPr>
          <p:nvPr>
            <p:ph type="body" sz="quarter" idx="13"/>
          </p:nvPr>
        </p:nvSpPr>
        <p:spPr/>
        <p:txBody>
          <a:bodyPr/>
          <a:lstStyle/>
          <a:p>
            <a:r>
              <a:rPr lang="en-IN" dirty="0"/>
              <a:t>What is Middleware</a:t>
            </a:r>
          </a:p>
        </p:txBody>
      </p:sp>
      <p:sp>
        <p:nvSpPr>
          <p:cNvPr id="7" name="Text Placeholder 6"/>
          <p:cNvSpPr>
            <a:spLocks noGrp="1"/>
          </p:cNvSpPr>
          <p:nvPr>
            <p:ph type="body" sz="quarter" idx="14"/>
          </p:nvPr>
        </p:nvSpPr>
        <p:spPr>
          <a:xfrm>
            <a:off x="7899398" y="3347078"/>
            <a:ext cx="4028601" cy="555448"/>
          </a:xfrm>
        </p:spPr>
        <p:txBody>
          <a:bodyPr/>
          <a:lstStyle/>
          <a:p>
            <a:r>
              <a:rPr lang="en-US" dirty="0"/>
              <a:t>Process Integration Overview</a:t>
            </a:r>
            <a:endParaRPr lang="en-IN" dirty="0">
              <a:solidFill>
                <a:prstClr val="black"/>
              </a:solidFill>
            </a:endParaRPr>
          </a:p>
        </p:txBody>
      </p:sp>
      <p:sp>
        <p:nvSpPr>
          <p:cNvPr id="8" name="Text Placeholder 7"/>
          <p:cNvSpPr>
            <a:spLocks noGrp="1"/>
          </p:cNvSpPr>
          <p:nvPr>
            <p:ph type="body" sz="quarter" idx="15"/>
          </p:nvPr>
        </p:nvSpPr>
        <p:spPr>
          <a:xfrm>
            <a:off x="7903881" y="4163064"/>
            <a:ext cx="3708401" cy="555448"/>
          </a:xfrm>
        </p:spPr>
        <p:txBody>
          <a:bodyPr/>
          <a:lstStyle/>
          <a:p>
            <a:r>
              <a:rPr lang="en-US" dirty="0"/>
              <a:t>Logon Process and Basic Navigation</a:t>
            </a:r>
          </a:p>
        </p:txBody>
      </p:sp>
      <p:grpSp>
        <p:nvGrpSpPr>
          <p:cNvPr id="16" name="Group 15">
            <a:extLst>
              <a:ext uri="{FF2B5EF4-FFF2-40B4-BE49-F238E27FC236}">
                <a16:creationId xmlns:a16="http://schemas.microsoft.com/office/drawing/2014/main" id="{37CE2E9A-D16D-4728-93E9-77D9F10FF84D}"/>
              </a:ext>
            </a:extLst>
          </p:cNvPr>
          <p:cNvGrpSpPr/>
          <p:nvPr/>
        </p:nvGrpSpPr>
        <p:grpSpPr>
          <a:xfrm>
            <a:off x="7087040" y="1888035"/>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7087040" y="2571385"/>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22" name="Group 21">
            <a:extLst>
              <a:ext uri="{FF2B5EF4-FFF2-40B4-BE49-F238E27FC236}">
                <a16:creationId xmlns:a16="http://schemas.microsoft.com/office/drawing/2014/main" id="{11EEF4D5-4815-4248-AFF4-A3B0893BA6AE}"/>
              </a:ext>
            </a:extLst>
          </p:cNvPr>
          <p:cNvGrpSpPr/>
          <p:nvPr/>
        </p:nvGrpSpPr>
        <p:grpSpPr>
          <a:xfrm>
            <a:off x="7087040" y="3445099"/>
            <a:ext cx="634560" cy="599554"/>
            <a:chOff x="6230534" y="1335315"/>
            <a:chExt cx="1204015" cy="1137595"/>
          </a:xfrm>
        </p:grpSpPr>
        <p:sp>
          <p:nvSpPr>
            <p:cNvPr id="23" name="Oval 20">
              <a:extLst>
                <a:ext uri="{FF2B5EF4-FFF2-40B4-BE49-F238E27FC236}">
                  <a16:creationId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solidFill>
                  <a:srgbClr val="FFFFFF"/>
                </a:solidFill>
              </a:endParaRPr>
            </a:p>
          </p:txBody>
        </p:sp>
        <p:sp>
          <p:nvSpPr>
            <p:cNvPr id="24" name="Text Placeholder 14">
              <a:extLst>
                <a:ext uri="{FF2B5EF4-FFF2-40B4-BE49-F238E27FC236}">
                  <a16:creationId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25" name="Group 24">
            <a:extLst>
              <a:ext uri="{FF2B5EF4-FFF2-40B4-BE49-F238E27FC236}">
                <a16:creationId xmlns:a16="http://schemas.microsoft.com/office/drawing/2014/main" id="{72594B11-398B-4F44-BD01-75E581F8C550}"/>
              </a:ext>
            </a:extLst>
          </p:cNvPr>
          <p:cNvGrpSpPr/>
          <p:nvPr/>
        </p:nvGrpSpPr>
        <p:grpSpPr>
          <a:xfrm>
            <a:off x="7076929" y="4215674"/>
            <a:ext cx="634560" cy="599554"/>
            <a:chOff x="6230534" y="1335315"/>
            <a:chExt cx="1204015" cy="1137595"/>
          </a:xfrm>
        </p:grpSpPr>
        <p:sp>
          <p:nvSpPr>
            <p:cNvPr id="26" name="Oval 20">
              <a:extLst>
                <a:ext uri="{FF2B5EF4-FFF2-40B4-BE49-F238E27FC236}">
                  <a16:creationId xmlns:a16="http://schemas.microsoft.com/office/drawing/2014/main" id="{17E8B294-1CC0-4A4C-85F9-C7DB5881222A}"/>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solidFill>
                  <a:srgbClr val="FFFFFF"/>
                </a:solidFill>
              </a:endParaRPr>
            </a:p>
          </p:txBody>
        </p:sp>
        <p:sp>
          <p:nvSpPr>
            <p:cNvPr id="27" name="Text Placeholder 14">
              <a:extLst>
                <a:ext uri="{FF2B5EF4-FFF2-40B4-BE49-F238E27FC236}">
                  <a16:creationId xmlns:a16="http://schemas.microsoft.com/office/drawing/2014/main" id="{09E1C985-F8CD-41D6-8959-B41A3B9513A3}"/>
                </a:ext>
              </a:extLst>
            </p:cNvPr>
            <p:cNvSpPr txBox="1">
              <a:spLocks/>
            </p:cNvSpPr>
            <p:nvPr/>
          </p:nvSpPr>
          <p:spPr>
            <a:xfrm>
              <a:off x="6369574" y="1662761"/>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32" name="Group 31">
            <a:extLst>
              <a:ext uri="{FF2B5EF4-FFF2-40B4-BE49-F238E27FC236}">
                <a16:creationId xmlns:a16="http://schemas.microsoft.com/office/drawing/2014/main" id="{4BD570E1-278A-405C-87FB-5B84C24FB095}"/>
              </a:ext>
            </a:extLst>
          </p:cNvPr>
          <p:cNvGrpSpPr/>
          <p:nvPr/>
        </p:nvGrpSpPr>
        <p:grpSpPr>
          <a:xfrm flipV="1">
            <a:off x="7087258" y="7333232"/>
            <a:ext cx="634560" cy="53665"/>
            <a:chOff x="6209205" y="2621418"/>
            <a:chExt cx="1204015" cy="1137595"/>
          </a:xfrm>
        </p:grpSpPr>
        <p:sp>
          <p:nvSpPr>
            <p:cNvPr id="33" name="Oval 20">
              <a:extLst>
                <a:ext uri="{FF2B5EF4-FFF2-40B4-BE49-F238E27FC236}">
                  <a16:creationId xmlns:a16="http://schemas.microsoft.com/office/drawing/2014/main" id="{D0AE255E-C288-43BF-AE52-2647828320B7}"/>
                </a:ext>
              </a:extLst>
            </p:cNvPr>
            <p:cNvSpPr/>
            <p:nvPr/>
          </p:nvSpPr>
          <p:spPr>
            <a:xfrm>
              <a:off x="6209205" y="2621418"/>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34" name="Text Placeholder 14">
              <a:extLst>
                <a:ext uri="{FF2B5EF4-FFF2-40B4-BE49-F238E27FC236}">
                  <a16:creationId xmlns:a16="http://schemas.microsoft.com/office/drawing/2014/main" id="{03DFDE39-148C-4885-818F-2927D7807DFE}"/>
                </a:ext>
              </a:extLst>
            </p:cNvPr>
            <p:cNvSpPr txBox="1">
              <a:spLocks/>
            </p:cNvSpPr>
            <p:nvPr/>
          </p:nvSpPr>
          <p:spPr>
            <a:xfrm>
              <a:off x="6326510" y="2948862"/>
              <a:ext cx="887568" cy="482705"/>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sz="1400" b="1" dirty="0">
                <a:solidFill>
                  <a:srgbClr val="2C004B"/>
                </a:solidFill>
                <a:ea typeface="Verdana"/>
              </a:endParaRPr>
            </a:p>
          </p:txBody>
        </p:sp>
      </p:grpSp>
    </p:spTree>
    <p:extLst>
      <p:ext uri="{BB962C8B-B14F-4D97-AF65-F5344CB8AC3E}">
        <p14:creationId xmlns:p14="http://schemas.microsoft.com/office/powerpoint/2010/main" val="368290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44824"/>
            <a:ext cx="11125236" cy="990600"/>
          </a:xfrm>
        </p:spPr>
        <p:txBody>
          <a:bodyPr/>
          <a:lstStyle/>
          <a:p>
            <a:r>
              <a:rPr lang="en-US" dirty="0"/>
              <a:t>1. SAP Landscape Overview</a:t>
            </a:r>
            <a:endParaRPr lang="en-IN" dirty="0"/>
          </a:p>
        </p:txBody>
      </p:sp>
      <p:sp>
        <p:nvSpPr>
          <p:cNvPr id="10" name="Rectangle 9">
            <a:extLst>
              <a:ext uri="{FF2B5EF4-FFF2-40B4-BE49-F238E27FC236}">
                <a16:creationId xmlns:a16="http://schemas.microsoft.com/office/drawing/2014/main" id="{BFF5E8FE-09DA-4E23-888E-47F570857651}"/>
              </a:ext>
            </a:extLst>
          </p:cNvPr>
          <p:cNvSpPr/>
          <p:nvPr/>
        </p:nvSpPr>
        <p:spPr>
          <a:xfrm>
            <a:off x="1219200" y="989564"/>
            <a:ext cx="8763000" cy="5847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600" dirty="0">
                <a:solidFill>
                  <a:srgbClr val="3F5060"/>
                </a:solidFill>
                <a:latin typeface="+mj-lt"/>
              </a:rPr>
              <a:t>SAP landscape is the arrangement for the server system such as </a:t>
            </a:r>
            <a:r>
              <a:rPr lang="en-US" sz="1600" b="1" dirty="0">
                <a:solidFill>
                  <a:srgbClr val="3F5060"/>
                </a:solidFill>
                <a:latin typeface="+mj-lt"/>
              </a:rPr>
              <a:t>Development</a:t>
            </a:r>
            <a:r>
              <a:rPr lang="en-US" sz="1600" dirty="0">
                <a:solidFill>
                  <a:srgbClr val="3F5060"/>
                </a:solidFill>
                <a:latin typeface="+mj-lt"/>
              </a:rPr>
              <a:t> server, </a:t>
            </a:r>
            <a:r>
              <a:rPr lang="en-US" sz="1600" b="1" dirty="0">
                <a:solidFill>
                  <a:srgbClr val="3F5060"/>
                </a:solidFill>
                <a:latin typeface="+mj-lt"/>
              </a:rPr>
              <a:t>Quality</a:t>
            </a:r>
            <a:r>
              <a:rPr lang="en-US" sz="1600" dirty="0">
                <a:solidFill>
                  <a:srgbClr val="3F5060"/>
                </a:solidFill>
                <a:latin typeface="+mj-lt"/>
              </a:rPr>
              <a:t> server, and </a:t>
            </a:r>
            <a:r>
              <a:rPr lang="en-US" sz="1600" b="1" dirty="0">
                <a:solidFill>
                  <a:srgbClr val="3F5060"/>
                </a:solidFill>
                <a:latin typeface="+mj-lt"/>
              </a:rPr>
              <a:t>Production</a:t>
            </a:r>
            <a:r>
              <a:rPr lang="en-US" sz="1600" dirty="0">
                <a:solidFill>
                  <a:srgbClr val="3F5060"/>
                </a:solidFill>
                <a:latin typeface="+mj-lt"/>
              </a:rPr>
              <a:t> server</a:t>
            </a:r>
            <a:endParaRPr lang="en-IN" sz="1600" dirty="0">
              <a:solidFill>
                <a:srgbClr val="3F5060"/>
              </a:solidFill>
              <a:latin typeface="+mj-lt"/>
            </a:endParaRPr>
          </a:p>
        </p:txBody>
      </p:sp>
      <p:sp>
        <p:nvSpPr>
          <p:cNvPr id="8" name="Rectangle 7">
            <a:extLst>
              <a:ext uri="{FF2B5EF4-FFF2-40B4-BE49-F238E27FC236}">
                <a16:creationId xmlns:a16="http://schemas.microsoft.com/office/drawing/2014/main" id="{E120B091-7916-49BE-81F8-7693B8341C69}"/>
              </a:ext>
            </a:extLst>
          </p:cNvPr>
          <p:cNvSpPr/>
          <p:nvPr/>
        </p:nvSpPr>
        <p:spPr>
          <a:xfrm>
            <a:off x="815788" y="1826732"/>
            <a:ext cx="7848600" cy="338554"/>
          </a:xfrm>
          <a:prstGeom prst="rect">
            <a:avLst/>
          </a:prstGeom>
        </p:spPr>
        <p:txBody>
          <a:bodyPr wrap="square">
            <a:spAutoFit/>
          </a:bodyPr>
          <a:lstStyle/>
          <a:p>
            <a:r>
              <a:rPr lang="en-US" sz="1600" b="1" dirty="0"/>
              <a:t>Development server:</a:t>
            </a:r>
            <a:endParaRPr lang="en-IN" sz="1600" b="1" dirty="0"/>
          </a:p>
        </p:txBody>
      </p:sp>
      <p:sp>
        <p:nvSpPr>
          <p:cNvPr id="16" name="Rectangle 15">
            <a:extLst>
              <a:ext uri="{FF2B5EF4-FFF2-40B4-BE49-F238E27FC236}">
                <a16:creationId xmlns:a16="http://schemas.microsoft.com/office/drawing/2014/main" id="{E120B091-7916-49BE-81F8-7693B8341C69}"/>
              </a:ext>
            </a:extLst>
          </p:cNvPr>
          <p:cNvSpPr/>
          <p:nvPr/>
        </p:nvSpPr>
        <p:spPr>
          <a:xfrm>
            <a:off x="1371600" y="2286000"/>
            <a:ext cx="7848600" cy="1323439"/>
          </a:xfrm>
          <a:prstGeom prst="rect">
            <a:avLst/>
          </a:prstGeom>
        </p:spPr>
        <p:txBody>
          <a:bodyPr wrap="square">
            <a:spAutoFit/>
          </a:bodyPr>
          <a:lstStyle/>
          <a:p>
            <a:pPr marL="285750" indent="-285750">
              <a:buFont typeface="Wingdings" panose="05000000000000000000" pitchFamily="2" charset="2"/>
              <a:buChar char="Ø"/>
            </a:pPr>
            <a:r>
              <a:rPr lang="en-US" sz="1600" dirty="0"/>
              <a:t>Requirement Gathering</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Scenario Creation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Unit Testing</a:t>
            </a:r>
            <a:endParaRPr lang="en-IN" sz="1600" dirty="0"/>
          </a:p>
        </p:txBody>
      </p:sp>
      <p:sp>
        <p:nvSpPr>
          <p:cNvPr id="17" name="Rectangle 16">
            <a:extLst>
              <a:ext uri="{FF2B5EF4-FFF2-40B4-BE49-F238E27FC236}">
                <a16:creationId xmlns:a16="http://schemas.microsoft.com/office/drawing/2014/main" id="{E120B091-7916-49BE-81F8-7693B8341C69}"/>
              </a:ext>
            </a:extLst>
          </p:cNvPr>
          <p:cNvSpPr/>
          <p:nvPr/>
        </p:nvSpPr>
        <p:spPr>
          <a:xfrm>
            <a:off x="842682" y="3810000"/>
            <a:ext cx="7848600" cy="338554"/>
          </a:xfrm>
          <a:prstGeom prst="rect">
            <a:avLst/>
          </a:prstGeom>
        </p:spPr>
        <p:txBody>
          <a:bodyPr wrap="square">
            <a:spAutoFit/>
          </a:bodyPr>
          <a:lstStyle/>
          <a:p>
            <a:r>
              <a:rPr lang="en-US" sz="1600" b="1" dirty="0"/>
              <a:t>Quality server:</a:t>
            </a:r>
            <a:endParaRPr lang="en-IN" sz="1600" dirty="0"/>
          </a:p>
        </p:txBody>
      </p:sp>
      <p:sp>
        <p:nvSpPr>
          <p:cNvPr id="18" name="Rectangle 17">
            <a:extLst>
              <a:ext uri="{FF2B5EF4-FFF2-40B4-BE49-F238E27FC236}">
                <a16:creationId xmlns:a16="http://schemas.microsoft.com/office/drawing/2014/main" id="{E120B091-7916-49BE-81F8-7693B8341C69}"/>
              </a:ext>
            </a:extLst>
          </p:cNvPr>
          <p:cNvSpPr/>
          <p:nvPr/>
        </p:nvSpPr>
        <p:spPr>
          <a:xfrm>
            <a:off x="1524000" y="4295041"/>
            <a:ext cx="7848600" cy="338554"/>
          </a:xfrm>
          <a:prstGeom prst="rect">
            <a:avLst/>
          </a:prstGeom>
        </p:spPr>
        <p:txBody>
          <a:bodyPr wrap="square">
            <a:spAutoFit/>
          </a:bodyPr>
          <a:lstStyle/>
          <a:p>
            <a:pPr marL="285750" indent="-285750">
              <a:buFont typeface="Wingdings" panose="05000000000000000000" pitchFamily="2" charset="2"/>
              <a:buChar char="Ø"/>
            </a:pPr>
            <a:r>
              <a:rPr lang="en-US" sz="1600" dirty="0"/>
              <a:t>End to End Testing</a:t>
            </a:r>
            <a:endParaRPr lang="en-IN" sz="1600" dirty="0"/>
          </a:p>
        </p:txBody>
      </p:sp>
      <p:sp>
        <p:nvSpPr>
          <p:cNvPr id="19" name="Rectangle 18">
            <a:extLst>
              <a:ext uri="{FF2B5EF4-FFF2-40B4-BE49-F238E27FC236}">
                <a16:creationId xmlns:a16="http://schemas.microsoft.com/office/drawing/2014/main" id="{E120B091-7916-49BE-81F8-7693B8341C69}"/>
              </a:ext>
            </a:extLst>
          </p:cNvPr>
          <p:cNvSpPr/>
          <p:nvPr/>
        </p:nvSpPr>
        <p:spPr>
          <a:xfrm>
            <a:off x="842682" y="4835103"/>
            <a:ext cx="7848600" cy="338554"/>
          </a:xfrm>
          <a:prstGeom prst="rect">
            <a:avLst/>
          </a:prstGeom>
        </p:spPr>
        <p:txBody>
          <a:bodyPr wrap="square">
            <a:spAutoFit/>
          </a:bodyPr>
          <a:lstStyle/>
          <a:p>
            <a:r>
              <a:rPr lang="en-US" sz="1600" b="1" dirty="0"/>
              <a:t>Production server:</a:t>
            </a:r>
            <a:endParaRPr lang="en-IN" sz="1600" dirty="0"/>
          </a:p>
        </p:txBody>
      </p:sp>
      <p:sp>
        <p:nvSpPr>
          <p:cNvPr id="20" name="Rectangle 19">
            <a:extLst>
              <a:ext uri="{FF2B5EF4-FFF2-40B4-BE49-F238E27FC236}">
                <a16:creationId xmlns:a16="http://schemas.microsoft.com/office/drawing/2014/main" id="{E120B091-7916-49BE-81F8-7693B8341C69}"/>
              </a:ext>
            </a:extLst>
          </p:cNvPr>
          <p:cNvSpPr/>
          <p:nvPr/>
        </p:nvSpPr>
        <p:spPr>
          <a:xfrm>
            <a:off x="1532965" y="5375165"/>
            <a:ext cx="7848600" cy="338554"/>
          </a:xfrm>
          <a:prstGeom prst="rect">
            <a:avLst/>
          </a:prstGeom>
        </p:spPr>
        <p:txBody>
          <a:bodyPr wrap="square">
            <a:spAutoFit/>
          </a:bodyPr>
          <a:lstStyle/>
          <a:p>
            <a:pPr marL="285750" indent="-285750">
              <a:buFont typeface="Wingdings" panose="05000000000000000000" pitchFamily="2" charset="2"/>
              <a:buChar char="Ø"/>
            </a:pPr>
            <a:r>
              <a:rPr lang="en-US" sz="1600" dirty="0"/>
              <a:t>Recorded the live data post Go-Live</a:t>
            </a:r>
            <a:endParaRPr lang="en-IN" sz="1600" dirty="0"/>
          </a:p>
        </p:txBody>
      </p:sp>
    </p:spTree>
    <p:extLst>
      <p:ext uri="{BB962C8B-B14F-4D97-AF65-F5344CB8AC3E}">
        <p14:creationId xmlns:p14="http://schemas.microsoft.com/office/powerpoint/2010/main" val="283899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44824"/>
            <a:ext cx="11125236" cy="990600"/>
          </a:xfrm>
        </p:spPr>
        <p:txBody>
          <a:bodyPr/>
          <a:lstStyle/>
          <a:p>
            <a:r>
              <a:rPr lang="en-IN" dirty="0"/>
              <a:t>What is Middleware</a:t>
            </a:r>
          </a:p>
        </p:txBody>
      </p:sp>
      <p:sp>
        <p:nvSpPr>
          <p:cNvPr id="16" name="Rectangle 15">
            <a:extLst>
              <a:ext uri="{FF2B5EF4-FFF2-40B4-BE49-F238E27FC236}">
                <a16:creationId xmlns:a16="http://schemas.microsoft.com/office/drawing/2014/main" id="{E120B091-7916-49BE-81F8-7693B8341C69}"/>
              </a:ext>
            </a:extLst>
          </p:cNvPr>
          <p:cNvSpPr/>
          <p:nvPr/>
        </p:nvSpPr>
        <p:spPr>
          <a:xfrm>
            <a:off x="1371600" y="3684477"/>
            <a:ext cx="7848600" cy="830997"/>
          </a:xfrm>
          <a:prstGeom prst="rect">
            <a:avLst/>
          </a:prstGeom>
        </p:spPr>
        <p:txBody>
          <a:bodyPr wrap="square">
            <a:spAutoFit/>
          </a:bodyPr>
          <a:lstStyle/>
          <a:p>
            <a:pPr marL="285750" indent="-285750">
              <a:buFont typeface="Wingdings" panose="05000000000000000000" pitchFamily="2" charset="2"/>
              <a:buChar char="Ø"/>
            </a:pPr>
            <a:r>
              <a:rPr lang="en-US" sz="1600" dirty="0"/>
              <a:t>It makes the maintenance of Integration between systems easier for any Large organization, being a single point to monitor all issues.</a:t>
            </a:r>
          </a:p>
          <a:p>
            <a:pPr marL="285750" indent="-285750">
              <a:buFont typeface="Wingdings" panose="05000000000000000000" pitchFamily="2" charset="2"/>
              <a:buChar char="Ø"/>
            </a:pPr>
            <a:endParaRPr lang="en-IN" sz="1600" dirty="0"/>
          </a:p>
        </p:txBody>
      </p:sp>
      <p:sp>
        <p:nvSpPr>
          <p:cNvPr id="18" name="Rectangle 17">
            <a:extLst>
              <a:ext uri="{FF2B5EF4-FFF2-40B4-BE49-F238E27FC236}">
                <a16:creationId xmlns:a16="http://schemas.microsoft.com/office/drawing/2014/main" id="{E120B091-7916-49BE-81F8-7693B8341C69}"/>
              </a:ext>
            </a:extLst>
          </p:cNvPr>
          <p:cNvSpPr/>
          <p:nvPr/>
        </p:nvSpPr>
        <p:spPr>
          <a:xfrm>
            <a:off x="1394012" y="4839145"/>
            <a:ext cx="7848600" cy="861774"/>
          </a:xfrm>
          <a:prstGeom prst="rect">
            <a:avLst/>
          </a:prstGeom>
        </p:spPr>
        <p:txBody>
          <a:bodyPr wrap="square">
            <a:spAutoFit/>
          </a:bodyPr>
          <a:lstStyle/>
          <a:p>
            <a:pPr marL="285750" indent="-285750">
              <a:buFont typeface="Wingdings" panose="05000000000000000000" pitchFamily="2" charset="2"/>
              <a:buChar char="Ø"/>
            </a:pPr>
            <a:r>
              <a:rPr lang="en-US" sz="1600" dirty="0"/>
              <a:t>Middleware Tools- Cloud Platform Integration, </a:t>
            </a:r>
            <a:r>
              <a:rPr lang="en-US" sz="1600" dirty="0" err="1"/>
              <a:t>MuleSoft</a:t>
            </a:r>
            <a:r>
              <a:rPr lang="en-US" sz="1600" dirty="0"/>
              <a:t>, TIBCO, Dell-</a:t>
            </a:r>
            <a:r>
              <a:rPr lang="en-US" sz="1600" dirty="0" err="1"/>
              <a:t>Boomi</a:t>
            </a:r>
            <a:r>
              <a:rPr lang="en-US" sz="1600" dirty="0"/>
              <a:t>.</a:t>
            </a:r>
          </a:p>
          <a:p>
            <a:endParaRPr lang="en-IN" sz="1600" dirty="0"/>
          </a:p>
        </p:txBody>
      </p:sp>
      <p:sp>
        <p:nvSpPr>
          <p:cNvPr id="11" name="Rectangle 10">
            <a:extLst>
              <a:ext uri="{FF2B5EF4-FFF2-40B4-BE49-F238E27FC236}">
                <a16:creationId xmlns:a16="http://schemas.microsoft.com/office/drawing/2014/main" id="{E120B091-7916-49BE-81F8-7693B8341C69}"/>
              </a:ext>
            </a:extLst>
          </p:cNvPr>
          <p:cNvSpPr/>
          <p:nvPr/>
        </p:nvSpPr>
        <p:spPr>
          <a:xfrm>
            <a:off x="1371600" y="2517851"/>
            <a:ext cx="7848600" cy="830997"/>
          </a:xfrm>
          <a:prstGeom prst="rect">
            <a:avLst/>
          </a:prstGeom>
        </p:spPr>
        <p:txBody>
          <a:bodyPr wrap="square">
            <a:spAutoFit/>
          </a:bodyPr>
          <a:lstStyle/>
          <a:p>
            <a:pPr marL="285750" indent="-285750">
              <a:buFont typeface="Wingdings" panose="05000000000000000000" pitchFamily="2" charset="2"/>
              <a:buChar char="Ø"/>
            </a:pPr>
            <a:r>
              <a:rPr lang="en-US" sz="1600" dirty="0"/>
              <a:t>Sits "in the middle" between applications that may be working on different operating system.</a:t>
            </a:r>
          </a:p>
          <a:p>
            <a:pPr marL="285750" indent="-285750">
              <a:buFont typeface="Wingdings" panose="05000000000000000000" pitchFamily="2" charset="2"/>
              <a:buChar char="Ø"/>
            </a:pPr>
            <a:endParaRPr lang="en-IN" sz="1600" dirty="0"/>
          </a:p>
        </p:txBody>
      </p:sp>
      <p:sp>
        <p:nvSpPr>
          <p:cNvPr id="12" name="Rectangle 11">
            <a:extLst>
              <a:ext uri="{FF2B5EF4-FFF2-40B4-BE49-F238E27FC236}">
                <a16:creationId xmlns:a16="http://schemas.microsoft.com/office/drawing/2014/main" id="{E120B091-7916-49BE-81F8-7693B8341C69}"/>
              </a:ext>
            </a:extLst>
          </p:cNvPr>
          <p:cNvSpPr/>
          <p:nvPr/>
        </p:nvSpPr>
        <p:spPr>
          <a:xfrm>
            <a:off x="1376082" y="1463001"/>
            <a:ext cx="7848600" cy="584775"/>
          </a:xfrm>
          <a:prstGeom prst="rect">
            <a:avLst/>
          </a:prstGeom>
        </p:spPr>
        <p:txBody>
          <a:bodyPr wrap="square">
            <a:spAutoFit/>
          </a:bodyPr>
          <a:lstStyle/>
          <a:p>
            <a:pPr marL="285750" indent="-285750">
              <a:buFont typeface="Wingdings" panose="05000000000000000000" pitchFamily="2" charset="2"/>
              <a:buChar char="Ø"/>
            </a:pPr>
            <a:r>
              <a:rPr lang="en-US" sz="1600" dirty="0">
                <a:solidFill>
                  <a:srgbClr val="3F5060"/>
                </a:solidFill>
              </a:rPr>
              <a:t>Middleware used for to exchange the data between the different systems</a:t>
            </a:r>
            <a:endParaRPr lang="en-IN" sz="1600" dirty="0"/>
          </a:p>
        </p:txBody>
      </p:sp>
    </p:spTree>
    <p:extLst>
      <p:ext uri="{BB962C8B-B14F-4D97-AF65-F5344CB8AC3E}">
        <p14:creationId xmlns:p14="http://schemas.microsoft.com/office/powerpoint/2010/main" val="36914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44824"/>
            <a:ext cx="11125236" cy="990600"/>
          </a:xfrm>
        </p:spPr>
        <p:txBody>
          <a:bodyPr/>
          <a:lstStyle/>
          <a:p>
            <a:r>
              <a:rPr lang="en-IN" dirty="0"/>
              <a:t>4.</a:t>
            </a:r>
            <a:r>
              <a:rPr lang="en-US" dirty="0"/>
              <a:t> Process Integration Overview</a:t>
            </a:r>
            <a:endParaRPr lang="en-IN" dirty="0"/>
          </a:p>
        </p:txBody>
      </p:sp>
      <p:sp>
        <p:nvSpPr>
          <p:cNvPr id="11" name="Rectangle 10">
            <a:extLst>
              <a:ext uri="{FF2B5EF4-FFF2-40B4-BE49-F238E27FC236}">
                <a16:creationId xmlns:a16="http://schemas.microsoft.com/office/drawing/2014/main" id="{E120B091-7916-49BE-81F8-7693B8341C69}"/>
              </a:ext>
            </a:extLst>
          </p:cNvPr>
          <p:cNvSpPr/>
          <p:nvPr/>
        </p:nvSpPr>
        <p:spPr>
          <a:xfrm>
            <a:off x="1143000" y="1429734"/>
            <a:ext cx="8229600" cy="338554"/>
          </a:xfrm>
          <a:prstGeom prst="rect">
            <a:avLst/>
          </a:prstGeom>
        </p:spPr>
        <p:txBody>
          <a:bodyPr wrap="square">
            <a:spAutoFit/>
          </a:bodyPr>
          <a:lstStyle/>
          <a:p>
            <a:pPr marL="285750" indent="-285750">
              <a:buFont typeface="Wingdings" panose="05000000000000000000" pitchFamily="2" charset="2"/>
              <a:buChar char="v"/>
            </a:pPr>
            <a:r>
              <a:rPr lang="en-US" sz="1600" dirty="0"/>
              <a:t>Connect different applications or systems in a distributed environment</a:t>
            </a:r>
          </a:p>
        </p:txBody>
      </p:sp>
      <p:pic>
        <p:nvPicPr>
          <p:cNvPr id="78850" name="Picture 2" descr="Need of SAP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590800"/>
            <a:ext cx="3124200" cy="20151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120B091-7916-49BE-81F8-7693B8341C69}"/>
              </a:ext>
            </a:extLst>
          </p:cNvPr>
          <p:cNvSpPr/>
          <p:nvPr/>
        </p:nvSpPr>
        <p:spPr>
          <a:xfrm>
            <a:off x="1447800" y="5333760"/>
            <a:ext cx="8229600" cy="917174"/>
          </a:xfrm>
          <a:prstGeom prst="rect">
            <a:avLst/>
          </a:prstGeom>
        </p:spPr>
        <p:txBody>
          <a:bodyPr wrap="square">
            <a:spAutoFit/>
          </a:bodyPr>
          <a:lstStyle/>
          <a:p>
            <a:pPr marL="285750" indent="-285750">
              <a:lnSpc>
                <a:spcPct val="80000"/>
              </a:lnSpc>
              <a:buFont typeface="Wingdings" panose="05000000000000000000" pitchFamily="2" charset="2"/>
              <a:buChar char="v"/>
              <a:defRPr/>
            </a:pPr>
            <a:r>
              <a:rPr lang="en-US" sz="1600" dirty="0"/>
              <a:t>For integrating both SAP and non-SAP applications</a:t>
            </a:r>
            <a:endParaRPr lang="en-US" sz="1400" dirty="0"/>
          </a:p>
          <a:p>
            <a:pPr marL="285750" indent="-285750">
              <a:lnSpc>
                <a:spcPct val="110000"/>
              </a:lnSpc>
              <a:buFont typeface="Wingdings" panose="05000000000000000000" pitchFamily="2" charset="2"/>
              <a:buChar char="v"/>
              <a:defRPr/>
            </a:pPr>
            <a:r>
              <a:rPr lang="en-US" sz="1600" dirty="0"/>
              <a:t>For both internal (A2A) and external (B2B) process integration</a:t>
            </a:r>
          </a:p>
          <a:p>
            <a:pPr marL="285750" indent="-285750">
              <a:lnSpc>
                <a:spcPct val="110000"/>
              </a:lnSpc>
              <a:buFont typeface="Wingdings" panose="05000000000000000000" pitchFamily="2" charset="2"/>
              <a:buChar char="v"/>
              <a:defRPr/>
            </a:pPr>
            <a:r>
              <a:rPr lang="en-US" sz="1600" dirty="0"/>
              <a:t>Central configuration, monitoring and error handling</a:t>
            </a:r>
          </a:p>
          <a:p>
            <a:pPr>
              <a:lnSpc>
                <a:spcPct val="80000"/>
              </a:lnSpc>
              <a:defRPr/>
            </a:pPr>
            <a:endParaRPr lang="en-US" sz="700" dirty="0"/>
          </a:p>
        </p:txBody>
      </p:sp>
      <p:pic>
        <p:nvPicPr>
          <p:cNvPr id="3" name="Picture 2"/>
          <p:cNvPicPr>
            <a:picLocks noChangeAspect="1"/>
          </p:cNvPicPr>
          <p:nvPr/>
        </p:nvPicPr>
        <p:blipFill>
          <a:blip r:embed="rId3"/>
          <a:stretch>
            <a:fillRect/>
          </a:stretch>
        </p:blipFill>
        <p:spPr>
          <a:xfrm>
            <a:off x="1160929" y="1898207"/>
            <a:ext cx="5544671" cy="3143508"/>
          </a:xfrm>
          <a:prstGeom prst="rect">
            <a:avLst/>
          </a:prstGeom>
        </p:spPr>
      </p:pic>
    </p:spTree>
    <p:extLst>
      <p:ext uri="{BB962C8B-B14F-4D97-AF65-F5344CB8AC3E}">
        <p14:creationId xmlns:p14="http://schemas.microsoft.com/office/powerpoint/2010/main" val="62527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884"/>
            <a:ext cx="8229600" cy="1143000"/>
          </a:xfrm>
        </p:spPr>
        <p:txBody>
          <a:bodyPr>
            <a:normAutofit/>
          </a:bodyPr>
          <a:lstStyle/>
          <a:p>
            <a:pPr algn="l"/>
            <a:r>
              <a:rPr lang="en-US" dirty="0"/>
              <a:t>Evolution - Need of PI</a:t>
            </a:r>
          </a:p>
        </p:txBody>
      </p:sp>
      <p:sp>
        <p:nvSpPr>
          <p:cNvPr id="3" name="Content Placeholder 2"/>
          <p:cNvSpPr>
            <a:spLocks noGrp="1"/>
          </p:cNvSpPr>
          <p:nvPr>
            <p:ph idx="1"/>
          </p:nvPr>
        </p:nvSpPr>
        <p:spPr>
          <a:xfrm>
            <a:off x="1242881" y="1549310"/>
            <a:ext cx="5540629" cy="4888504"/>
          </a:xfrm>
        </p:spPr>
        <p:txBody>
          <a:bodyPr>
            <a:noAutofit/>
          </a:bodyPr>
          <a:lstStyle/>
          <a:p>
            <a:pPr algn="just">
              <a:buFont typeface="Wingdings" pitchFamily="2" charset="2"/>
              <a:buChar char="Ø"/>
            </a:pPr>
            <a:r>
              <a:rPr lang="en-US" sz="1600" b="0" dirty="0">
                <a:effectLst/>
                <a:latin typeface="+mn-lt"/>
              </a:rPr>
              <a:t> Compare the adjoining figures w.r.t. below points and evaluate which is better mode of communication</a:t>
            </a:r>
          </a:p>
          <a:p>
            <a:pPr algn="just"/>
            <a:endParaRPr lang="en-US" sz="1600" b="0" dirty="0">
              <a:effectLst/>
            </a:endParaRPr>
          </a:p>
          <a:p>
            <a:pPr lvl="1" algn="just">
              <a:buFont typeface="Wingdings" pitchFamily="2" charset="2"/>
              <a:buChar char="ü"/>
            </a:pPr>
            <a:r>
              <a:rPr lang="en-US" sz="1600" b="0" dirty="0">
                <a:effectLst/>
                <a:latin typeface="+mn-lt"/>
              </a:rPr>
              <a:t>Complexity</a:t>
            </a:r>
          </a:p>
          <a:p>
            <a:pPr lvl="1" algn="just">
              <a:buFont typeface="Wingdings" pitchFamily="2" charset="2"/>
              <a:buChar char="ü"/>
            </a:pPr>
            <a:r>
              <a:rPr lang="en-US" sz="1600" b="0" dirty="0">
                <a:effectLst/>
                <a:latin typeface="+mn-lt"/>
              </a:rPr>
              <a:t>Maintenance</a:t>
            </a:r>
          </a:p>
          <a:p>
            <a:pPr lvl="1" algn="just">
              <a:buFont typeface="Wingdings" pitchFamily="2" charset="2"/>
              <a:buChar char="ü"/>
            </a:pPr>
            <a:r>
              <a:rPr lang="en-US" sz="1600" b="0" dirty="0">
                <a:effectLst/>
                <a:latin typeface="+mn-lt"/>
              </a:rPr>
              <a:t>Upgradability</a:t>
            </a:r>
          </a:p>
          <a:p>
            <a:pPr marL="0" indent="0" algn="just">
              <a:buNone/>
            </a:pPr>
            <a:endParaRPr lang="en-US" sz="1800" b="0" dirty="0">
              <a:effectLst/>
            </a:endParaRPr>
          </a:p>
          <a:p>
            <a:pPr algn="just">
              <a:buFont typeface="Wingdings" pitchFamily="2" charset="2"/>
              <a:buChar char="Ø"/>
            </a:pPr>
            <a:r>
              <a:rPr lang="en-US" sz="1600" dirty="0">
                <a:latin typeface="+mn-lt"/>
              </a:rPr>
              <a:t> Mediated communication is better option</a:t>
            </a:r>
          </a:p>
          <a:p>
            <a:pPr algn="just"/>
            <a:endParaRPr lang="en-US" sz="1600" dirty="0">
              <a:latin typeface="+mn-lt"/>
            </a:endParaRPr>
          </a:p>
          <a:p>
            <a:pPr algn="just">
              <a:buFont typeface="Wingdings" pitchFamily="2" charset="2"/>
              <a:buChar char="Ø"/>
            </a:pPr>
            <a:r>
              <a:rPr lang="en-US" sz="1600" dirty="0">
                <a:latin typeface="+mn-lt"/>
              </a:rPr>
              <a:t> PI uses special format of XML called PIXML for all its internal communications</a:t>
            </a:r>
          </a:p>
          <a:p>
            <a:pPr marL="0" indent="0">
              <a:buNone/>
            </a:pPr>
            <a:endParaRPr lang="en-US" sz="1800" b="0" dirty="0">
              <a:effectLst/>
            </a:endParaRPr>
          </a:p>
          <a:p>
            <a:pPr marL="0" indent="0">
              <a:buNone/>
            </a:pPr>
            <a:endParaRPr lang="en-US" sz="1800" b="0" dirty="0">
              <a:effectLst/>
            </a:endParaRPr>
          </a:p>
          <a:p>
            <a:pPr marL="0" indent="0">
              <a:buNone/>
            </a:pPr>
            <a:endParaRPr lang="en-US" sz="1800" b="0" dirty="0">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268" y="1248331"/>
            <a:ext cx="2975263"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1325" y="3877458"/>
            <a:ext cx="2695575" cy="238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346778" y="3592128"/>
            <a:ext cx="2361544" cy="307777"/>
          </a:xfrm>
          <a:prstGeom prst="rect">
            <a:avLst/>
          </a:prstGeom>
        </p:spPr>
        <p:txBody>
          <a:bodyPr wrap="none">
            <a:spAutoFit/>
          </a:bodyPr>
          <a:lstStyle/>
          <a:p>
            <a:r>
              <a:rPr lang="en-US" sz="1400" b="1" dirty="0"/>
              <a:t>Mediated Communication</a:t>
            </a:r>
          </a:p>
        </p:txBody>
      </p:sp>
      <p:sp>
        <p:nvSpPr>
          <p:cNvPr id="10" name="Rectangle 9"/>
          <p:cNvSpPr/>
          <p:nvPr/>
        </p:nvSpPr>
        <p:spPr>
          <a:xfrm>
            <a:off x="7145496" y="1026090"/>
            <a:ext cx="2764109" cy="307777"/>
          </a:xfrm>
          <a:prstGeom prst="rect">
            <a:avLst/>
          </a:prstGeom>
        </p:spPr>
        <p:txBody>
          <a:bodyPr wrap="square">
            <a:spAutoFit/>
          </a:bodyPr>
          <a:lstStyle/>
          <a:p>
            <a:r>
              <a:rPr lang="en-US" sz="1400" b="1" dirty="0"/>
              <a:t>Point-to-Point Communication</a:t>
            </a:r>
            <a:endParaRPr lang="en-US" sz="1400" dirty="0"/>
          </a:p>
        </p:txBody>
      </p:sp>
    </p:spTree>
    <p:extLst>
      <p:ext uri="{BB962C8B-B14F-4D97-AF65-F5344CB8AC3E}">
        <p14:creationId xmlns:p14="http://schemas.microsoft.com/office/powerpoint/2010/main" val="236015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6251863" y="1295400"/>
          <a:ext cx="4556045" cy="4822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340789" y="-17462"/>
            <a:ext cx="8229600" cy="1143000"/>
          </a:xfrm>
        </p:spPr>
        <p:txBody>
          <a:bodyPr>
            <a:normAutofit/>
          </a:bodyPr>
          <a:lstStyle/>
          <a:p>
            <a:pPr algn="l"/>
            <a:r>
              <a:rPr lang="en-US" dirty="0"/>
              <a:t>Evolution – XI -&gt; PI -&gt; PO</a:t>
            </a:r>
          </a:p>
        </p:txBody>
      </p:sp>
      <p:sp>
        <p:nvSpPr>
          <p:cNvPr id="8" name="TextBox 7"/>
          <p:cNvSpPr txBox="1"/>
          <p:nvPr/>
        </p:nvSpPr>
        <p:spPr>
          <a:xfrm>
            <a:off x="340789" y="1295400"/>
            <a:ext cx="5335588" cy="4924425"/>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Formerly it was called as </a:t>
            </a:r>
            <a:r>
              <a:rPr lang="en-US" sz="1600" dirty="0" err="1"/>
              <a:t>E</a:t>
            </a:r>
            <a:r>
              <a:rPr lang="en-US" sz="1600" b="1" dirty="0" err="1"/>
              <a:t>X</a:t>
            </a:r>
            <a:r>
              <a:rPr lang="en-US" sz="1600" dirty="0" err="1"/>
              <a:t>change</a:t>
            </a:r>
            <a:r>
              <a:rPr lang="en-US" sz="1600" dirty="0"/>
              <a:t> </a:t>
            </a:r>
            <a:r>
              <a:rPr lang="en-US" sz="1600" b="1" dirty="0"/>
              <a:t>I</a:t>
            </a:r>
            <a:r>
              <a:rPr lang="en-US" sz="1600" dirty="0"/>
              <a:t>nfrastructure (</a:t>
            </a:r>
            <a:r>
              <a:rPr lang="en-US" sz="1600" b="1" dirty="0"/>
              <a:t>XI</a:t>
            </a:r>
            <a:r>
              <a:rPr lang="en-US" sz="1600" dirty="0"/>
              <a:t>) as it was basically meant for exchanging messages between applications</a:t>
            </a:r>
          </a:p>
          <a:p>
            <a:pPr marL="285750" indent="-285750" algn="just">
              <a:buFont typeface="Wingdings" pitchFamily="2" charset="2"/>
              <a:buChar char="§"/>
            </a:pPr>
            <a:endParaRPr lang="en-US" dirty="0"/>
          </a:p>
          <a:p>
            <a:pPr marL="285750" indent="-285750" algn="just">
              <a:buFont typeface="Wingdings" pitchFamily="2" charset="2"/>
              <a:buChar char="§"/>
            </a:pPr>
            <a:endParaRPr lang="en-US" dirty="0"/>
          </a:p>
          <a:p>
            <a:pPr marL="285750" indent="-285750" algn="just">
              <a:buFont typeface="Wingdings" panose="05000000000000000000" pitchFamily="2" charset="2"/>
              <a:buChar char="q"/>
            </a:pPr>
            <a:r>
              <a:rPr lang="en-US" sz="1600" dirty="0"/>
              <a:t>Based on the architectural changes which it underwent over the years for widening of scope of integration, it was named as </a:t>
            </a:r>
            <a:r>
              <a:rPr lang="en-US" sz="1600" b="1" dirty="0"/>
              <a:t>P</a:t>
            </a:r>
            <a:r>
              <a:rPr lang="en-US" sz="1600" dirty="0"/>
              <a:t>rocess </a:t>
            </a:r>
            <a:r>
              <a:rPr lang="en-US" sz="1600" b="1" dirty="0"/>
              <a:t>I</a:t>
            </a:r>
            <a:r>
              <a:rPr lang="en-US" sz="1600" dirty="0"/>
              <a:t>ntegration (</a:t>
            </a:r>
            <a:r>
              <a:rPr lang="en-US" sz="1600" b="1" dirty="0"/>
              <a:t>PI</a:t>
            </a:r>
            <a:r>
              <a:rPr lang="en-US" sz="1600" dirty="0"/>
              <a:t>) as it facilitated integrations of cross-component processes</a:t>
            </a:r>
          </a:p>
          <a:p>
            <a:pPr marL="285750" indent="-285750" algn="just">
              <a:buFont typeface="Wingdings" pitchFamily="2" charset="2"/>
              <a:buChar char="§"/>
            </a:pPr>
            <a:endParaRPr lang="en-US" dirty="0"/>
          </a:p>
          <a:p>
            <a:pPr marL="285750" indent="-285750" algn="just">
              <a:buFont typeface="Wingdings" pitchFamily="2" charset="2"/>
              <a:buChar char="§"/>
            </a:pPr>
            <a:endParaRPr lang="en-US" dirty="0"/>
          </a:p>
          <a:p>
            <a:pPr marL="285750" indent="-285750" algn="just">
              <a:buFont typeface="Wingdings" panose="05000000000000000000" pitchFamily="2" charset="2"/>
              <a:buChar char="q"/>
            </a:pPr>
            <a:r>
              <a:rPr lang="en-US" sz="1600" dirty="0"/>
              <a:t>In the recent change on the deployment options on the application server where it allows deployment of three components (PI, BPM, BRM) of NetWeaver on the same server with same SAP system ID it is also termed as </a:t>
            </a:r>
            <a:r>
              <a:rPr lang="en-US" sz="1600" b="1" dirty="0"/>
              <a:t>P</a:t>
            </a:r>
            <a:r>
              <a:rPr lang="en-US" sz="1600" dirty="0"/>
              <a:t>rocess </a:t>
            </a:r>
            <a:r>
              <a:rPr lang="en-US" sz="1600" b="1" dirty="0"/>
              <a:t>O</a:t>
            </a:r>
            <a:r>
              <a:rPr lang="en-US" sz="1600" dirty="0"/>
              <a:t>rchestration (PO)</a:t>
            </a:r>
          </a:p>
          <a:p>
            <a:endParaRPr lang="en-US" dirty="0"/>
          </a:p>
        </p:txBody>
      </p:sp>
      <p:sp>
        <p:nvSpPr>
          <p:cNvPr id="9" name="Oval 8"/>
          <p:cNvSpPr/>
          <p:nvPr/>
        </p:nvSpPr>
        <p:spPr>
          <a:xfrm>
            <a:off x="6248400" y="5439996"/>
            <a:ext cx="92808" cy="9280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extBox 9"/>
          <p:cNvSpPr txBox="1"/>
          <p:nvPr/>
        </p:nvSpPr>
        <p:spPr>
          <a:xfrm>
            <a:off x="6233850" y="5439996"/>
            <a:ext cx="914400" cy="584775"/>
          </a:xfrm>
          <a:prstGeom prst="rect">
            <a:avLst/>
          </a:prstGeom>
          <a:noFill/>
        </p:spPr>
        <p:txBody>
          <a:bodyPr wrap="square" rtlCol="0">
            <a:spAutoFit/>
          </a:bodyPr>
          <a:lstStyle/>
          <a:p>
            <a:r>
              <a:rPr lang="en-US" sz="1600" dirty="0"/>
              <a:t>XI 2.0 2002</a:t>
            </a:r>
          </a:p>
        </p:txBody>
      </p:sp>
    </p:spTree>
    <p:extLst>
      <p:ext uri="{BB962C8B-B14F-4D97-AF65-F5344CB8AC3E}">
        <p14:creationId xmlns:p14="http://schemas.microsoft.com/office/powerpoint/2010/main" val="17854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37184"/>
            <a:ext cx="8229600" cy="1143000"/>
          </a:xfrm>
        </p:spPr>
        <p:txBody>
          <a:bodyPr>
            <a:normAutofit/>
          </a:bodyPr>
          <a:lstStyle/>
          <a:p>
            <a:pPr algn="l"/>
            <a:r>
              <a:rPr lang="en-US" dirty="0"/>
              <a:t>Architecture - What does it consist of ?</a:t>
            </a:r>
          </a:p>
        </p:txBody>
      </p:sp>
      <p:sp>
        <p:nvSpPr>
          <p:cNvPr id="9" name="Content Placeholder 2"/>
          <p:cNvSpPr txBox="1">
            <a:spLocks/>
          </p:cNvSpPr>
          <p:nvPr/>
        </p:nvSpPr>
        <p:spPr>
          <a:xfrm>
            <a:off x="457200" y="1105816"/>
            <a:ext cx="4724400" cy="5073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ea typeface="Calibri"/>
                <a:cs typeface="Times New Roman"/>
              </a:rPr>
              <a:t>PI  is collection of components, that work together flexibly to achieve process integration</a:t>
            </a:r>
          </a:p>
          <a:p>
            <a:endParaRPr lang="en-US" sz="1600" dirty="0">
              <a:ea typeface="Calibri"/>
              <a:cs typeface="Times New Roman"/>
            </a:endParaRPr>
          </a:p>
          <a:p>
            <a:r>
              <a:rPr lang="en-US" sz="1600" dirty="0">
                <a:ea typeface="Calibri"/>
                <a:cs typeface="Arial" pitchFamily="34" charset="0"/>
              </a:rPr>
              <a:t>Based on the integration phase in which they are used, components are also classified into three categories</a:t>
            </a:r>
          </a:p>
          <a:p>
            <a:pPr lvl="1"/>
            <a:r>
              <a:rPr lang="en-US" sz="1600" b="1" dirty="0">
                <a:ea typeface="Calibri"/>
                <a:cs typeface="Arial" pitchFamily="34" charset="0"/>
              </a:rPr>
              <a:t>Design Time</a:t>
            </a:r>
            <a:r>
              <a:rPr lang="en-US" sz="1600" dirty="0">
                <a:ea typeface="Calibri"/>
                <a:cs typeface="Arial" pitchFamily="34" charset="0"/>
              </a:rPr>
              <a:t> : ESR, SLD</a:t>
            </a:r>
          </a:p>
          <a:p>
            <a:pPr lvl="1"/>
            <a:r>
              <a:rPr lang="en-US" sz="1600" b="1" dirty="0">
                <a:ea typeface="Calibri"/>
                <a:cs typeface="Arial" pitchFamily="34" charset="0"/>
              </a:rPr>
              <a:t>Configuration Time</a:t>
            </a:r>
            <a:r>
              <a:rPr lang="en-US" sz="1600" dirty="0">
                <a:ea typeface="Calibri"/>
                <a:cs typeface="Arial" pitchFamily="34" charset="0"/>
              </a:rPr>
              <a:t>  : ID, SLD</a:t>
            </a:r>
          </a:p>
          <a:p>
            <a:pPr lvl="1"/>
            <a:r>
              <a:rPr lang="en-US" sz="1600" b="1" dirty="0">
                <a:ea typeface="Calibri"/>
                <a:cs typeface="Arial" pitchFamily="34" charset="0"/>
              </a:rPr>
              <a:t>Runtime</a:t>
            </a:r>
            <a:r>
              <a:rPr lang="en-US" sz="1600" dirty="0">
                <a:ea typeface="Calibri"/>
                <a:cs typeface="Arial" pitchFamily="34" charset="0"/>
              </a:rPr>
              <a:t>  : SLD, Integration Server, Runtime workbench.</a:t>
            </a:r>
          </a:p>
          <a:p>
            <a:endParaRPr lang="en-US" sz="1600" b="1" dirty="0"/>
          </a:p>
          <a:p>
            <a:r>
              <a:rPr lang="en-US" sz="1600" b="1" dirty="0"/>
              <a:t>System Landscape Directory (SLD)</a:t>
            </a:r>
            <a:r>
              <a:rPr lang="en-US" sz="1600" dirty="0"/>
              <a:t> contains information about the Landscape (Technical Systems and Business Systems) and the Software Catalog (Product and Software Component Versions).</a:t>
            </a: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5594" y="1516855"/>
            <a:ext cx="6001920" cy="411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07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17462"/>
            <a:ext cx="8229600" cy="1143000"/>
          </a:xfrm>
        </p:spPr>
        <p:txBody>
          <a:bodyPr>
            <a:normAutofit/>
          </a:bodyPr>
          <a:lstStyle/>
          <a:p>
            <a:pPr algn="l"/>
            <a:r>
              <a:rPr lang="en-US" dirty="0"/>
              <a:t>Architecture - What does it consist of ?</a:t>
            </a:r>
          </a:p>
        </p:txBody>
      </p:sp>
      <p:sp>
        <p:nvSpPr>
          <p:cNvPr id="3" name="Content Placeholder 2"/>
          <p:cNvSpPr>
            <a:spLocks noGrp="1"/>
          </p:cNvSpPr>
          <p:nvPr>
            <p:ph idx="1"/>
          </p:nvPr>
        </p:nvSpPr>
        <p:spPr>
          <a:xfrm>
            <a:off x="227013" y="1143000"/>
            <a:ext cx="5244397" cy="4953000"/>
          </a:xfrm>
        </p:spPr>
        <p:txBody>
          <a:bodyPr>
            <a:noAutofit/>
          </a:bodyPr>
          <a:lstStyle/>
          <a:p>
            <a:pPr algn="just">
              <a:buFont typeface="Wingdings" pitchFamily="2" charset="2"/>
              <a:buChar char="§"/>
            </a:pPr>
            <a:r>
              <a:rPr lang="en-US" sz="1600" b="0" dirty="0">
                <a:effectLst/>
              </a:rPr>
              <a:t>Enterprise Services Repository contains design objects like interfaces, mappings, process definitions.</a:t>
            </a:r>
          </a:p>
          <a:p>
            <a:pPr algn="just">
              <a:buFont typeface="Wingdings" pitchFamily="2" charset="2"/>
              <a:buChar char="§"/>
            </a:pPr>
            <a:endParaRPr lang="en-US" sz="1600" b="0" dirty="0">
              <a:effectLst/>
            </a:endParaRPr>
          </a:p>
          <a:p>
            <a:pPr algn="just">
              <a:buFont typeface="Wingdings" pitchFamily="2" charset="2"/>
              <a:buChar char="§"/>
            </a:pPr>
            <a:r>
              <a:rPr lang="en-US" sz="1600" b="0" dirty="0">
                <a:effectLst/>
              </a:rPr>
              <a:t>Integration Directory is used to configure the scenarios for the message exchange</a:t>
            </a:r>
          </a:p>
          <a:p>
            <a:pPr algn="just">
              <a:buFont typeface="Wingdings" pitchFamily="2" charset="2"/>
              <a:buChar char="§"/>
            </a:pPr>
            <a:endParaRPr lang="en-US" sz="1600" b="0" dirty="0">
              <a:effectLst/>
            </a:endParaRPr>
          </a:p>
          <a:p>
            <a:pPr algn="just">
              <a:buFont typeface="Wingdings" pitchFamily="2" charset="2"/>
              <a:buChar char="§"/>
            </a:pPr>
            <a:r>
              <a:rPr lang="en-US" sz="1600" b="0" dirty="0">
                <a:effectLst/>
              </a:rPr>
              <a:t>There are two ways in which PI can be installed</a:t>
            </a:r>
          </a:p>
          <a:p>
            <a:pPr lvl="1" algn="just">
              <a:buFont typeface="Calibri" pitchFamily="34" charset="0"/>
              <a:buChar char="‐"/>
            </a:pPr>
            <a:r>
              <a:rPr lang="en-US" sz="1600" b="0" dirty="0">
                <a:effectLst/>
              </a:rPr>
              <a:t>Dual Stack</a:t>
            </a:r>
          </a:p>
          <a:p>
            <a:pPr lvl="1" algn="just">
              <a:buFont typeface="Calibri" pitchFamily="34" charset="0"/>
              <a:buChar char="‐"/>
            </a:pPr>
            <a:r>
              <a:rPr lang="en-US" sz="1600" b="0" dirty="0">
                <a:effectLst/>
              </a:rPr>
              <a:t>Single Stack/Stand Alone</a:t>
            </a:r>
          </a:p>
          <a:p>
            <a:pPr algn="just">
              <a:buFont typeface="Wingdings" pitchFamily="2" charset="2"/>
              <a:buChar char="§"/>
            </a:pPr>
            <a:endParaRPr lang="en-US" sz="1600" b="0" dirty="0">
              <a:effectLst/>
            </a:endParaRPr>
          </a:p>
          <a:p>
            <a:pPr algn="just">
              <a:buFont typeface="Wingdings" pitchFamily="2" charset="2"/>
              <a:buChar char="§"/>
            </a:pPr>
            <a:r>
              <a:rPr lang="en-US" sz="1600" b="0" dirty="0">
                <a:effectLst/>
              </a:rPr>
              <a:t>Dual Stack installation utilizes both </a:t>
            </a:r>
            <a:r>
              <a:rPr lang="en-US" sz="1600" b="0" dirty="0" err="1">
                <a:effectLst/>
              </a:rPr>
              <a:t>WebAS</a:t>
            </a:r>
            <a:r>
              <a:rPr lang="en-US" sz="1600" b="0" dirty="0">
                <a:effectLst/>
              </a:rPr>
              <a:t> ABAP and </a:t>
            </a:r>
            <a:r>
              <a:rPr lang="en-US" sz="1600" b="0" dirty="0" err="1">
                <a:effectLst/>
              </a:rPr>
              <a:t>WebAS</a:t>
            </a:r>
            <a:r>
              <a:rPr lang="en-US" sz="1600" b="0" dirty="0">
                <a:effectLst/>
              </a:rPr>
              <a:t> JAVA servers for integration, where Advanced Adapter engine is deployed on  Java stack while Integration Engine and Business Process Engine is deployed on ABAP stack as shown in adjoining figure</a:t>
            </a:r>
          </a:p>
        </p:txBody>
      </p:sp>
      <p:pic>
        <p:nvPicPr>
          <p:cNvPr id="7170" name="Picture 2" descr="http://help.sap.com/static/saphelp_nw74/en/f9/f73f529e71462cb6efcd7a44e2fe99/3d2c86b1f72c487680fca549ff28a758.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322" y="1375219"/>
            <a:ext cx="5433819" cy="4488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56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A54849-2056-48B5-A080-1B8C4B0721E2}">
  <ds:schemaRefs>
    <ds:schemaRef ds:uri="http://purl.org/dc/terms/"/>
    <ds:schemaRef ds:uri="http://schemas.openxmlformats.org/package/2006/metadata/core-properties"/>
    <ds:schemaRef ds:uri="http://schemas.microsoft.com/office/2006/documentManagement/types"/>
    <ds:schemaRef ds:uri="e04b4b45-45c6-4ff8-ab7c-012ed1925f38"/>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A740D1B-F2C4-43C8-8299-2E619F9E89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c2c8c-4a2d-4282-b3ae-965d5e263694"/>
    <ds:schemaRef ds:uri="35517446-20c8-4dbf-81a7-e8d1b5f96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A5ED73-CABA-4134-A55B-AD2DA39BF5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5426</TotalTime>
  <Words>989</Words>
  <Application>Microsoft Office PowerPoint</Application>
  <PresentationFormat>Widescreen</PresentationFormat>
  <Paragraphs>121</Paragraphs>
  <Slides>10</Slides>
  <Notes>1</Notes>
  <HiddenSlides>0</HiddenSlides>
  <MMClips>0</MMClip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Capgemini Master</vt:lpstr>
      <vt:lpstr>Cover options</vt:lpstr>
      <vt:lpstr>Title Slide</vt:lpstr>
      <vt:lpstr>PowerPoint Presentation</vt:lpstr>
      <vt:lpstr> Table of Contents</vt:lpstr>
      <vt:lpstr>1. SAP Landscape Overview</vt:lpstr>
      <vt:lpstr>What is Middleware</vt:lpstr>
      <vt:lpstr>4. Process Integration Overview</vt:lpstr>
      <vt:lpstr>Evolution - Need of PI</vt:lpstr>
      <vt:lpstr>Evolution – XI -&gt; PI -&gt; PO</vt:lpstr>
      <vt:lpstr>Architecture - What does it consist of ?</vt:lpstr>
      <vt:lpstr>Architecture - What does it consist of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Kumar, Dileep</cp:lastModifiedBy>
  <cp:revision>63</cp:revision>
  <dcterms:created xsi:type="dcterms:W3CDTF">2019-06-24T10:07:26Z</dcterms:created>
  <dcterms:modified xsi:type="dcterms:W3CDTF">2021-11-10T13:11:52Z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