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14"/>
  </p:handoutMasterIdLst>
  <p:sldIdLst>
    <p:sldId id="256" r:id="rId2"/>
    <p:sldId id="260" r:id="rId3"/>
    <p:sldId id="258" r:id="rId4"/>
    <p:sldId id="261" r:id="rId5"/>
    <p:sldId id="264" r:id="rId6"/>
    <p:sldId id="265" r:id="rId7"/>
    <p:sldId id="266" r:id="rId8"/>
    <p:sldId id="267" r:id="rId9"/>
    <p:sldId id="270" r:id="rId10"/>
    <p:sldId id="275" r:id="rId11"/>
    <p:sldId id="268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90F0"/>
    <a:srgbClr val="FFA109"/>
    <a:srgbClr val="FF9393"/>
    <a:srgbClr val="ECF757"/>
    <a:srgbClr val="FF7D7D"/>
    <a:srgbClr val="FF304C"/>
    <a:srgbClr val="95E616"/>
    <a:srgbClr val="12ABDB"/>
    <a:srgbClr val="12B0F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1F2B1-E6DF-465A-8AB0-91626C4EF4C2}" v="86" dt="2022-08-15T16:34:04.113"/>
    <p1510:client id="{93023E1E-8218-4872-8BB0-4F2D49F2169A}" v="25" dt="2022-08-15T18:18:33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57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GWANJEE SINGH, ABHAY" userId="48dadf06-e28b-4746-b717-ff06106048c8" providerId="ADAL" clId="{6391F2B1-E6DF-465A-8AB0-91626C4EF4C2}"/>
    <pc:docChg chg="undo custSel addSld delSld modSld modMainMaster">
      <pc:chgData name="BHAGWANJEE SINGH, ABHAY" userId="48dadf06-e28b-4746-b717-ff06106048c8" providerId="ADAL" clId="{6391F2B1-E6DF-465A-8AB0-91626C4EF4C2}" dt="2022-08-15T16:58:06.307" v="3442" actId="403"/>
      <pc:docMkLst>
        <pc:docMk/>
      </pc:docMkLst>
      <pc:sldChg chg="addSp delSp modSp mod setBg addAnim delAnim delDesignElem">
        <pc:chgData name="BHAGWANJEE SINGH, ABHAY" userId="48dadf06-e28b-4746-b717-ff06106048c8" providerId="ADAL" clId="{6391F2B1-E6DF-465A-8AB0-91626C4EF4C2}" dt="2022-08-15T14:22:45.214" v="1021"/>
        <pc:sldMkLst>
          <pc:docMk/>
          <pc:sldMk cId="1536591094" sldId="256"/>
        </pc:sldMkLst>
        <pc:spChg chg="mod ord">
          <ac:chgData name="BHAGWANJEE SINGH, ABHAY" userId="48dadf06-e28b-4746-b717-ff06106048c8" providerId="ADAL" clId="{6391F2B1-E6DF-465A-8AB0-91626C4EF4C2}" dt="2022-08-15T12:27:25.039" v="175" actId="1076"/>
          <ac:spMkLst>
            <pc:docMk/>
            <pc:sldMk cId="1536591094" sldId="256"/>
            <ac:spMk id="2" creationId="{3438ABF5-9275-4DD8-9482-87F36431793E}"/>
          </ac:spMkLst>
        </pc:spChg>
        <pc:spChg chg="mod">
          <ac:chgData name="BHAGWANJEE SINGH, ABHAY" userId="48dadf06-e28b-4746-b717-ff06106048c8" providerId="ADAL" clId="{6391F2B1-E6DF-465A-8AB0-91626C4EF4C2}" dt="2022-08-15T12:27:32.008" v="177" actId="1076"/>
          <ac:spMkLst>
            <pc:docMk/>
            <pc:sldMk cId="1536591094" sldId="256"/>
            <ac:spMk id="3" creationId="{21D96E35-7645-4DBE-B062-47FE1156E6C1}"/>
          </ac:spMkLst>
        </pc:spChg>
        <pc:spChg chg="add">
          <ac:chgData name="BHAGWANJEE SINGH, ABHAY" userId="48dadf06-e28b-4746-b717-ff06106048c8" providerId="ADAL" clId="{6391F2B1-E6DF-465A-8AB0-91626C4EF4C2}" dt="2022-08-15T12:27:16.250" v="173" actId="26606"/>
          <ac:spMkLst>
            <pc:docMk/>
            <pc:sldMk cId="1536591094" sldId="256"/>
            <ac:spMk id="5" creationId="{16F9E488-0718-4E1E-9D12-26779F606252}"/>
          </ac:spMkLst>
        </pc:spChg>
        <pc:spChg chg="add">
          <ac:chgData name="BHAGWANJEE SINGH, ABHAY" userId="48dadf06-e28b-4746-b717-ff06106048c8" providerId="ADAL" clId="{6391F2B1-E6DF-465A-8AB0-91626C4EF4C2}" dt="2022-08-15T12:27:16.250" v="173" actId="26606"/>
          <ac:spMkLst>
            <pc:docMk/>
            <pc:sldMk cId="1536591094" sldId="256"/>
            <ac:spMk id="6" creationId="{D20AEB5B-DFC7-42B4-9FAA-6B95E01D0FCE}"/>
          </ac:spMkLst>
        </pc:spChg>
        <pc:spChg chg="add del">
          <ac:chgData name="BHAGWANJEE SINGH, ABHAY" userId="48dadf06-e28b-4746-b717-ff06106048c8" providerId="ADAL" clId="{6391F2B1-E6DF-465A-8AB0-91626C4EF4C2}" dt="2022-08-15T12:10:47.665" v="7" actId="26606"/>
          <ac:spMkLst>
            <pc:docMk/>
            <pc:sldMk cId="1536591094" sldId="256"/>
            <ac:spMk id="8" creationId="{88294908-8B00-4F58-BBBA-20F71A40AA9E}"/>
          </ac:spMkLst>
        </pc:spChg>
        <pc:spChg chg="add del">
          <ac:chgData name="BHAGWANJEE SINGH, ABHAY" userId="48dadf06-e28b-4746-b717-ff06106048c8" providerId="ADAL" clId="{6391F2B1-E6DF-465A-8AB0-91626C4EF4C2}" dt="2022-08-15T12:10:47.665" v="7" actId="26606"/>
          <ac:spMkLst>
            <pc:docMk/>
            <pc:sldMk cId="1536591094" sldId="256"/>
            <ac:spMk id="10" creationId="{4364C879-1404-4203-8E9D-CC5DE0A621A2}"/>
          </ac:spMkLst>
        </pc:spChg>
        <pc:spChg chg="add del">
          <ac:chgData name="BHAGWANJEE SINGH, ABHAY" userId="48dadf06-e28b-4746-b717-ff06106048c8" providerId="ADAL" clId="{6391F2B1-E6DF-465A-8AB0-91626C4EF4C2}" dt="2022-08-15T12:10:47.665" v="7" actId="26606"/>
          <ac:spMkLst>
            <pc:docMk/>
            <pc:sldMk cId="1536591094" sldId="256"/>
            <ac:spMk id="12" creationId="{84617302-4B0D-4351-A6BB-6F0930D943AC}"/>
          </ac:spMkLst>
        </pc:spChg>
        <pc:spChg chg="add del">
          <ac:chgData name="BHAGWANJEE SINGH, ABHAY" userId="48dadf06-e28b-4746-b717-ff06106048c8" providerId="ADAL" clId="{6391F2B1-E6DF-465A-8AB0-91626C4EF4C2}" dt="2022-08-15T12:10:47.665" v="7" actId="26606"/>
          <ac:spMkLst>
            <pc:docMk/>
            <pc:sldMk cId="1536591094" sldId="256"/>
            <ac:spMk id="14" creationId="{DA2C7802-C2E0-4218-8F89-8DD7CCD2CD1C}"/>
          </ac:spMkLst>
        </pc:spChg>
        <pc:spChg chg="add del">
          <ac:chgData name="BHAGWANJEE SINGH, ABHAY" userId="48dadf06-e28b-4746-b717-ff06106048c8" providerId="ADAL" clId="{6391F2B1-E6DF-465A-8AB0-91626C4EF4C2}" dt="2022-08-15T12:10:47.665" v="7" actId="26606"/>
          <ac:spMkLst>
            <pc:docMk/>
            <pc:sldMk cId="1536591094" sldId="256"/>
            <ac:spMk id="16" creationId="{A6D7111A-21E5-4EE9-8A78-10E5530F0116}"/>
          </ac:spMkLst>
        </pc:spChg>
        <pc:spChg chg="add del">
          <ac:chgData name="BHAGWANJEE SINGH, ABHAY" userId="48dadf06-e28b-4746-b717-ff06106048c8" providerId="ADAL" clId="{6391F2B1-E6DF-465A-8AB0-91626C4EF4C2}" dt="2022-08-15T12:10:47.665" v="7" actId="26606"/>
          <ac:spMkLst>
            <pc:docMk/>
            <pc:sldMk cId="1536591094" sldId="256"/>
            <ac:spMk id="18" creationId="{A3969E80-A77B-49FC-9122-D89AFD5EE118}"/>
          </ac:spMkLst>
        </pc:spChg>
        <pc:spChg chg="add del">
          <ac:chgData name="BHAGWANJEE SINGH, ABHAY" userId="48dadf06-e28b-4746-b717-ff06106048c8" providerId="ADAL" clId="{6391F2B1-E6DF-465A-8AB0-91626C4EF4C2}" dt="2022-08-15T12:10:47.665" v="7" actId="26606"/>
          <ac:spMkLst>
            <pc:docMk/>
            <pc:sldMk cId="1536591094" sldId="256"/>
            <ac:spMk id="20" creationId="{1849CA57-76BD-4CF2-80BA-D7A46A01B7B1}"/>
          </ac:spMkLst>
        </pc:spChg>
        <pc:spChg chg="add del">
          <ac:chgData name="BHAGWANJEE SINGH, ABHAY" userId="48dadf06-e28b-4746-b717-ff06106048c8" providerId="ADAL" clId="{6391F2B1-E6DF-465A-8AB0-91626C4EF4C2}" dt="2022-08-15T12:10:47.665" v="7" actId="26606"/>
          <ac:spMkLst>
            <pc:docMk/>
            <pc:sldMk cId="1536591094" sldId="256"/>
            <ac:spMk id="22" creationId="{35E9085E-E730-4768-83D4-6CB7E9897153}"/>
          </ac:spMkLst>
        </pc:spChg>
        <pc:spChg chg="add del">
          <ac:chgData name="BHAGWANJEE SINGH, ABHAY" userId="48dadf06-e28b-4746-b717-ff06106048c8" providerId="ADAL" clId="{6391F2B1-E6DF-465A-8AB0-91626C4EF4C2}" dt="2022-08-15T12:10:47.665" v="7" actId="26606"/>
          <ac:spMkLst>
            <pc:docMk/>
            <pc:sldMk cId="1536591094" sldId="256"/>
            <ac:spMk id="24" creationId="{973272FE-A474-4CAE-8CA2-BCC8B476C3F4}"/>
          </ac:spMkLst>
        </pc:spChg>
        <pc:spChg chg="add del">
          <ac:chgData name="BHAGWANJEE SINGH, ABHAY" userId="48dadf06-e28b-4746-b717-ff06106048c8" providerId="ADAL" clId="{6391F2B1-E6DF-465A-8AB0-91626C4EF4C2}" dt="2022-08-15T12:10:47.665" v="7" actId="26606"/>
          <ac:spMkLst>
            <pc:docMk/>
            <pc:sldMk cId="1536591094" sldId="256"/>
            <ac:spMk id="26" creationId="{E07981EA-05A6-437C-88D7-B377B92B031D}"/>
          </ac:spMkLst>
        </pc:spChg>
        <pc:spChg chg="add del">
          <ac:chgData name="BHAGWANJEE SINGH, ABHAY" userId="48dadf06-e28b-4746-b717-ff06106048c8" providerId="ADAL" clId="{6391F2B1-E6DF-465A-8AB0-91626C4EF4C2}" dt="2022-08-15T12:10:47.665" v="7" actId="26606"/>
          <ac:spMkLst>
            <pc:docMk/>
            <pc:sldMk cId="1536591094" sldId="256"/>
            <ac:spMk id="28" creationId="{15E3C750-986E-4769-B1AE-49289FBEE757}"/>
          </ac:spMkLst>
        </pc:spChg>
        <pc:spChg chg="add del">
          <ac:chgData name="BHAGWANJEE SINGH, ABHAY" userId="48dadf06-e28b-4746-b717-ff06106048c8" providerId="ADAL" clId="{6391F2B1-E6DF-465A-8AB0-91626C4EF4C2}" dt="2022-08-15T12:10:55.496" v="11" actId="26606"/>
          <ac:spMkLst>
            <pc:docMk/>
            <pc:sldMk cId="1536591094" sldId="256"/>
            <ac:spMk id="30" creationId="{C66F2F30-5DC0-44A0-BFA6-E12F46ED16DA}"/>
          </ac:spMkLst>
        </pc:spChg>
        <pc:spChg chg="add del">
          <ac:chgData name="BHAGWANJEE SINGH, ABHAY" userId="48dadf06-e28b-4746-b717-ff06106048c8" providerId="ADAL" clId="{6391F2B1-E6DF-465A-8AB0-91626C4EF4C2}" dt="2022-08-15T12:10:55.496" v="11" actId="26606"/>
          <ac:spMkLst>
            <pc:docMk/>
            <pc:sldMk cId="1536591094" sldId="256"/>
            <ac:spMk id="31" creationId="{85872F57-7F42-4F97-8391-DDC8D0054C03}"/>
          </ac:spMkLst>
        </pc:spChg>
        <pc:spChg chg="add del">
          <ac:chgData name="BHAGWANJEE SINGH, ABHAY" userId="48dadf06-e28b-4746-b717-ff06106048c8" providerId="ADAL" clId="{6391F2B1-E6DF-465A-8AB0-91626C4EF4C2}" dt="2022-08-15T12:10:55.496" v="11" actId="26606"/>
          <ac:spMkLst>
            <pc:docMk/>
            <pc:sldMk cId="1536591094" sldId="256"/>
            <ac:spMk id="32" creationId="{04DC2037-48A0-4F22-B9D4-8EAEBC780AB4}"/>
          </ac:spMkLst>
        </pc:spChg>
        <pc:spChg chg="add del">
          <ac:chgData name="BHAGWANJEE SINGH, ABHAY" userId="48dadf06-e28b-4746-b717-ff06106048c8" providerId="ADAL" clId="{6391F2B1-E6DF-465A-8AB0-91626C4EF4C2}" dt="2022-08-15T12:10:55.496" v="11" actId="26606"/>
          <ac:spMkLst>
            <pc:docMk/>
            <pc:sldMk cId="1536591094" sldId="256"/>
            <ac:spMk id="33" creationId="{0006CBFD-ADA0-43D1-9332-9C34CA1C76ED}"/>
          </ac:spMkLst>
        </pc:spChg>
        <pc:spChg chg="add del">
          <ac:chgData name="BHAGWANJEE SINGH, ABHAY" userId="48dadf06-e28b-4746-b717-ff06106048c8" providerId="ADAL" clId="{6391F2B1-E6DF-465A-8AB0-91626C4EF4C2}" dt="2022-08-15T12:10:55.496" v="11" actId="26606"/>
          <ac:spMkLst>
            <pc:docMk/>
            <pc:sldMk cId="1536591094" sldId="256"/>
            <ac:spMk id="34" creationId="{2B931666-F28F-45F3-A074-66D2272D580B}"/>
          </ac:spMkLst>
        </pc:spChg>
        <pc:spChg chg="add del">
          <ac:chgData name="BHAGWANJEE SINGH, ABHAY" userId="48dadf06-e28b-4746-b717-ff06106048c8" providerId="ADAL" clId="{6391F2B1-E6DF-465A-8AB0-91626C4EF4C2}" dt="2022-08-15T12:10:58.081" v="13" actId="26606"/>
          <ac:spMkLst>
            <pc:docMk/>
            <pc:sldMk cId="1536591094" sldId="256"/>
            <ac:spMk id="36" creationId="{934F1179-B481-4F9E-BCA3-AFB972070F83}"/>
          </ac:spMkLst>
        </pc:spChg>
        <pc:spChg chg="add del">
          <ac:chgData name="BHAGWANJEE SINGH, ABHAY" userId="48dadf06-e28b-4746-b717-ff06106048c8" providerId="ADAL" clId="{6391F2B1-E6DF-465A-8AB0-91626C4EF4C2}" dt="2022-08-15T12:10:58.081" v="13" actId="26606"/>
          <ac:spMkLst>
            <pc:docMk/>
            <pc:sldMk cId="1536591094" sldId="256"/>
            <ac:spMk id="37" creationId="{827DC2C4-B485-428A-BF4A-472D2967F47F}"/>
          </ac:spMkLst>
        </pc:spChg>
        <pc:spChg chg="add del">
          <ac:chgData name="BHAGWANJEE SINGH, ABHAY" userId="48dadf06-e28b-4746-b717-ff06106048c8" providerId="ADAL" clId="{6391F2B1-E6DF-465A-8AB0-91626C4EF4C2}" dt="2022-08-15T12:10:58.081" v="13" actId="26606"/>
          <ac:spMkLst>
            <pc:docMk/>
            <pc:sldMk cId="1536591094" sldId="256"/>
            <ac:spMk id="38" creationId="{EE04B5EB-F158-4507-90DD-BD23620C7CC9}"/>
          </ac:spMkLst>
        </pc:spChg>
        <pc:spChg chg="add del">
          <ac:chgData name="BHAGWANJEE SINGH, ABHAY" userId="48dadf06-e28b-4746-b717-ff06106048c8" providerId="ADAL" clId="{6391F2B1-E6DF-465A-8AB0-91626C4EF4C2}" dt="2022-08-15T12:11:00.793" v="15" actId="26606"/>
          <ac:spMkLst>
            <pc:docMk/>
            <pc:sldMk cId="1536591094" sldId="256"/>
            <ac:spMk id="40" creationId="{A7895A40-19A4-42D6-9D30-DBC1E8002635}"/>
          </ac:spMkLst>
        </pc:spChg>
        <pc:spChg chg="add del">
          <ac:chgData name="BHAGWANJEE SINGH, ABHAY" userId="48dadf06-e28b-4746-b717-ff06106048c8" providerId="ADAL" clId="{6391F2B1-E6DF-465A-8AB0-91626C4EF4C2}" dt="2022-08-15T12:11:00.793" v="15" actId="26606"/>
          <ac:spMkLst>
            <pc:docMk/>
            <pc:sldMk cId="1536591094" sldId="256"/>
            <ac:spMk id="41" creationId="{02F429C4-ABC9-46FC-818A-B5429CDE4A96}"/>
          </ac:spMkLst>
        </pc:spChg>
        <pc:spChg chg="add del">
          <ac:chgData name="BHAGWANJEE SINGH, ABHAY" userId="48dadf06-e28b-4746-b717-ff06106048c8" providerId="ADAL" clId="{6391F2B1-E6DF-465A-8AB0-91626C4EF4C2}" dt="2022-08-15T12:11:00.793" v="15" actId="26606"/>
          <ac:spMkLst>
            <pc:docMk/>
            <pc:sldMk cId="1536591094" sldId="256"/>
            <ac:spMk id="42" creationId="{2CEF98E4-3709-4952-8F42-2305CCE34FA3}"/>
          </ac:spMkLst>
        </pc:spChg>
        <pc:spChg chg="add del">
          <ac:chgData name="BHAGWANJEE SINGH, ABHAY" userId="48dadf06-e28b-4746-b717-ff06106048c8" providerId="ADAL" clId="{6391F2B1-E6DF-465A-8AB0-91626C4EF4C2}" dt="2022-08-15T12:11:00.793" v="15" actId="26606"/>
          <ac:spMkLst>
            <pc:docMk/>
            <pc:sldMk cId="1536591094" sldId="256"/>
            <ac:spMk id="43" creationId="{F10BCCF5-D685-47FF-B675-647EAEB72C8E}"/>
          </ac:spMkLst>
        </pc:spChg>
        <pc:spChg chg="add del">
          <ac:chgData name="BHAGWANJEE SINGH, ABHAY" userId="48dadf06-e28b-4746-b717-ff06106048c8" providerId="ADAL" clId="{6391F2B1-E6DF-465A-8AB0-91626C4EF4C2}" dt="2022-08-15T12:11:00.793" v="15" actId="26606"/>
          <ac:spMkLst>
            <pc:docMk/>
            <pc:sldMk cId="1536591094" sldId="256"/>
            <ac:spMk id="44" creationId="{B0EE8A42-107A-4D4C-8D56-BBAE95C7FC0D}"/>
          </ac:spMkLst>
        </pc:spChg>
        <pc:spChg chg="add del">
          <ac:chgData name="BHAGWANJEE SINGH, ABHAY" userId="48dadf06-e28b-4746-b717-ff06106048c8" providerId="ADAL" clId="{6391F2B1-E6DF-465A-8AB0-91626C4EF4C2}" dt="2022-08-15T12:25:13.507" v="164"/>
          <ac:spMkLst>
            <pc:docMk/>
            <pc:sldMk cId="1536591094" sldId="256"/>
            <ac:spMk id="46" creationId="{16F9E488-0718-4E1E-9D12-26779F606252}"/>
          </ac:spMkLst>
        </pc:spChg>
        <pc:spChg chg="add del">
          <ac:chgData name="BHAGWANJEE SINGH, ABHAY" userId="48dadf06-e28b-4746-b717-ff06106048c8" providerId="ADAL" clId="{6391F2B1-E6DF-465A-8AB0-91626C4EF4C2}" dt="2022-08-15T12:25:13.507" v="164"/>
          <ac:spMkLst>
            <pc:docMk/>
            <pc:sldMk cId="1536591094" sldId="256"/>
            <ac:spMk id="47" creationId="{09BE6F6B-19BD-443C-8FB0-FA45F13F9535}"/>
          </ac:spMkLst>
        </pc:spChg>
        <pc:grpChg chg="add">
          <ac:chgData name="BHAGWANJEE SINGH, ABHAY" userId="48dadf06-e28b-4746-b717-ff06106048c8" providerId="ADAL" clId="{6391F2B1-E6DF-465A-8AB0-91626C4EF4C2}" dt="2022-08-15T12:27:16.250" v="173" actId="26606"/>
          <ac:grpSpMkLst>
            <pc:docMk/>
            <pc:sldMk cId="1536591094" sldId="256"/>
            <ac:grpSpMk id="7" creationId="{64B93721-934F-4F1E-A868-0B2BA110D3B5}"/>
          </ac:grpSpMkLst>
        </pc:grpChg>
        <pc:grpChg chg="add del">
          <ac:chgData name="BHAGWANJEE SINGH, ABHAY" userId="48dadf06-e28b-4746-b717-ff06106048c8" providerId="ADAL" clId="{6391F2B1-E6DF-465A-8AB0-91626C4EF4C2}" dt="2022-08-15T12:25:13.507" v="164"/>
          <ac:grpSpMkLst>
            <pc:docMk/>
            <pc:sldMk cId="1536591094" sldId="256"/>
            <ac:grpSpMk id="48" creationId="{92AAE609-C327-4952-BB48-254E9015AD81}"/>
          </ac:grpSpMkLst>
        </pc:grpChg>
        <pc:picChg chg="add del mod">
          <ac:chgData name="BHAGWANJEE SINGH, ABHAY" userId="48dadf06-e28b-4746-b717-ff06106048c8" providerId="ADAL" clId="{6391F2B1-E6DF-465A-8AB0-91626C4EF4C2}" dt="2022-08-15T14:20:46.992" v="999" actId="478"/>
          <ac:picMkLst>
            <pc:docMk/>
            <pc:sldMk cId="1536591094" sldId="256"/>
            <ac:picMk id="15" creationId="{40181F6E-2BF5-4E01-AEEB-F8D62A20A974}"/>
          </ac:picMkLst>
        </pc:picChg>
        <pc:picChg chg="add del mod">
          <ac:chgData name="BHAGWANJEE SINGH, ABHAY" userId="48dadf06-e28b-4746-b717-ff06106048c8" providerId="ADAL" clId="{6391F2B1-E6DF-465A-8AB0-91626C4EF4C2}" dt="2022-08-15T14:21:39.994" v="1009" actId="478"/>
          <ac:picMkLst>
            <pc:docMk/>
            <pc:sldMk cId="1536591094" sldId="256"/>
            <ac:picMk id="19" creationId="{4B4D8431-5C4C-47BD-81EF-23A3BF47A652}"/>
          </ac:picMkLst>
        </pc:picChg>
        <pc:picChg chg="add mod">
          <ac:chgData name="BHAGWANJEE SINGH, ABHAY" userId="48dadf06-e28b-4746-b717-ff06106048c8" providerId="ADAL" clId="{6391F2B1-E6DF-465A-8AB0-91626C4EF4C2}" dt="2022-08-15T14:22:45.214" v="1021"/>
          <ac:picMkLst>
            <pc:docMk/>
            <pc:sldMk cId="1536591094" sldId="256"/>
            <ac:picMk id="45" creationId="{99687BDE-22DC-4D56-A4D1-BD4D07232721}"/>
          </ac:picMkLst>
        </pc:picChg>
      </pc:sldChg>
      <pc:sldChg chg="addSp delSp modSp new del mod setBg setClrOvrMap delDesignElem">
        <pc:chgData name="BHAGWANJEE SINGH, ABHAY" userId="48dadf06-e28b-4746-b717-ff06106048c8" providerId="ADAL" clId="{6391F2B1-E6DF-465A-8AB0-91626C4EF4C2}" dt="2022-08-15T12:27:41.471" v="178" actId="2696"/>
        <pc:sldMkLst>
          <pc:docMk/>
          <pc:sldMk cId="3158727663" sldId="257"/>
        </pc:sldMkLst>
        <pc:spChg chg="mod">
          <ac:chgData name="BHAGWANJEE SINGH, ABHAY" userId="48dadf06-e28b-4746-b717-ff06106048c8" providerId="ADAL" clId="{6391F2B1-E6DF-465A-8AB0-91626C4EF4C2}" dt="2022-08-15T12:12:56.240" v="92" actId="26606"/>
          <ac:spMkLst>
            <pc:docMk/>
            <pc:sldMk cId="3158727663" sldId="257"/>
            <ac:spMk id="2" creationId="{0689E041-A5B7-41AC-AD35-B7796BC1A5A2}"/>
          </ac:spMkLst>
        </pc:spChg>
        <pc:spChg chg="mod">
          <ac:chgData name="BHAGWANJEE SINGH, ABHAY" userId="48dadf06-e28b-4746-b717-ff06106048c8" providerId="ADAL" clId="{6391F2B1-E6DF-465A-8AB0-91626C4EF4C2}" dt="2022-08-15T12:13:15.521" v="93" actId="403"/>
          <ac:spMkLst>
            <pc:docMk/>
            <pc:sldMk cId="3158727663" sldId="257"/>
            <ac:spMk id="3" creationId="{3450F379-85A4-499C-9B93-2DA782DE8DF2}"/>
          </ac:spMkLst>
        </pc:spChg>
        <pc:spChg chg="add del">
          <ac:chgData name="BHAGWANJEE SINGH, ABHAY" userId="48dadf06-e28b-4746-b717-ff06106048c8" providerId="ADAL" clId="{6391F2B1-E6DF-465A-8AB0-91626C4EF4C2}" dt="2022-08-15T12:25:13.507" v="164"/>
          <ac:spMkLst>
            <pc:docMk/>
            <pc:sldMk cId="3158727663" sldId="257"/>
            <ac:spMk id="8" creationId="{EA67B5B4-3A24-436E-B663-1B2EBFF8A0CD}"/>
          </ac:spMkLst>
        </pc:spChg>
        <pc:spChg chg="add del">
          <ac:chgData name="BHAGWANJEE SINGH, ABHAY" userId="48dadf06-e28b-4746-b717-ff06106048c8" providerId="ADAL" clId="{6391F2B1-E6DF-465A-8AB0-91626C4EF4C2}" dt="2022-08-15T12:25:13.507" v="164"/>
          <ac:spMkLst>
            <pc:docMk/>
            <pc:sldMk cId="3158727663" sldId="257"/>
            <ac:spMk id="10" creationId="{987FDF89-C993-41F4-A1B8-DBAFF16008A9}"/>
          </ac:spMkLst>
        </pc:spChg>
        <pc:spChg chg="add del">
          <ac:chgData name="BHAGWANJEE SINGH, ABHAY" userId="48dadf06-e28b-4746-b717-ff06106048c8" providerId="ADAL" clId="{6391F2B1-E6DF-465A-8AB0-91626C4EF4C2}" dt="2022-08-15T12:25:13.507" v="164"/>
          <ac:spMkLst>
            <pc:docMk/>
            <pc:sldMk cId="3158727663" sldId="257"/>
            <ac:spMk id="12" creationId="{64E585EA-75FD-4025-8270-F66A58A15CDA}"/>
          </ac:spMkLst>
        </pc:spChg>
      </pc:sldChg>
      <pc:sldChg chg="addSp delSp modSp new mod">
        <pc:chgData name="BHAGWANJEE SINGH, ABHAY" userId="48dadf06-e28b-4746-b717-ff06106048c8" providerId="ADAL" clId="{6391F2B1-E6DF-465A-8AB0-91626C4EF4C2}" dt="2022-08-15T14:43:08.539" v="1182" actId="1076"/>
        <pc:sldMkLst>
          <pc:docMk/>
          <pc:sldMk cId="751545417" sldId="258"/>
        </pc:sldMkLst>
        <pc:spChg chg="mod">
          <ac:chgData name="BHAGWANJEE SINGH, ABHAY" userId="48dadf06-e28b-4746-b717-ff06106048c8" providerId="ADAL" clId="{6391F2B1-E6DF-465A-8AB0-91626C4EF4C2}" dt="2022-08-15T12:25:59.289" v="167"/>
          <ac:spMkLst>
            <pc:docMk/>
            <pc:sldMk cId="751545417" sldId="258"/>
            <ac:spMk id="2" creationId="{1A843B70-85F9-4BAB-A74C-AEAB245011E6}"/>
          </ac:spMkLst>
        </pc:spChg>
        <pc:spChg chg="add del mod">
          <ac:chgData name="BHAGWANJEE SINGH, ABHAY" userId="48dadf06-e28b-4746-b717-ff06106048c8" providerId="ADAL" clId="{6391F2B1-E6DF-465A-8AB0-91626C4EF4C2}" dt="2022-08-15T13:32:50.833" v="447" actId="20577"/>
          <ac:spMkLst>
            <pc:docMk/>
            <pc:sldMk cId="751545417" sldId="258"/>
            <ac:spMk id="3" creationId="{0BFECFFE-D5F7-4E83-A2DE-6AE08D2FBEA2}"/>
          </ac:spMkLst>
        </pc:spChg>
        <pc:spChg chg="add mod">
          <ac:chgData name="BHAGWANJEE SINGH, ABHAY" userId="48dadf06-e28b-4746-b717-ff06106048c8" providerId="ADAL" clId="{6391F2B1-E6DF-465A-8AB0-91626C4EF4C2}" dt="2022-08-15T14:43:08.539" v="1182" actId="1076"/>
          <ac:spMkLst>
            <pc:docMk/>
            <pc:sldMk cId="751545417" sldId="258"/>
            <ac:spMk id="4" creationId="{D12DDF11-59D7-4E16-9491-772BD9167E97}"/>
          </ac:spMkLst>
        </pc:spChg>
        <pc:spChg chg="add del mod">
          <ac:chgData name="BHAGWANJEE SINGH, ABHAY" userId="48dadf06-e28b-4746-b717-ff06106048c8" providerId="ADAL" clId="{6391F2B1-E6DF-465A-8AB0-91626C4EF4C2}" dt="2022-08-15T12:28:07.364" v="181" actId="478"/>
          <ac:spMkLst>
            <pc:docMk/>
            <pc:sldMk cId="751545417" sldId="258"/>
            <ac:spMk id="5" creationId="{62ECA4BD-4F82-4A1A-B868-25657E2794CF}"/>
          </ac:spMkLst>
        </pc:spChg>
        <pc:spChg chg="add del mod">
          <ac:chgData name="BHAGWANJEE SINGH, ABHAY" userId="48dadf06-e28b-4746-b717-ff06106048c8" providerId="ADAL" clId="{6391F2B1-E6DF-465A-8AB0-91626C4EF4C2}" dt="2022-08-15T12:28:04.713" v="180" actId="478"/>
          <ac:spMkLst>
            <pc:docMk/>
            <pc:sldMk cId="751545417" sldId="258"/>
            <ac:spMk id="6" creationId="{4F5D5492-94F8-453C-B049-F8A06A67C89D}"/>
          </ac:spMkLst>
        </pc:spChg>
      </pc:sldChg>
      <pc:sldChg chg="modSp add del">
        <pc:chgData name="BHAGWANJEE SINGH, ABHAY" userId="48dadf06-e28b-4746-b717-ff06106048c8" providerId="ADAL" clId="{6391F2B1-E6DF-465A-8AB0-91626C4EF4C2}" dt="2022-08-15T12:35:55.585" v="403" actId="47"/>
        <pc:sldMkLst>
          <pc:docMk/>
          <pc:sldMk cId="2112380479" sldId="259"/>
        </pc:sldMkLst>
        <pc:spChg chg="mod">
          <ac:chgData name="BHAGWANJEE SINGH, ABHAY" userId="48dadf06-e28b-4746-b717-ff06106048c8" providerId="ADAL" clId="{6391F2B1-E6DF-465A-8AB0-91626C4EF4C2}" dt="2022-08-15T12:25:59.289" v="167"/>
          <ac:spMkLst>
            <pc:docMk/>
            <pc:sldMk cId="2112380479" sldId="259"/>
            <ac:spMk id="2" creationId="{1A843B70-85F9-4BAB-A74C-AEAB245011E6}"/>
          </ac:spMkLst>
        </pc:spChg>
      </pc:sldChg>
      <pc:sldChg chg="addSp modSp new mod setBg">
        <pc:chgData name="BHAGWANJEE SINGH, ABHAY" userId="48dadf06-e28b-4746-b717-ff06106048c8" providerId="ADAL" clId="{6391F2B1-E6DF-465A-8AB0-91626C4EF4C2}" dt="2022-08-15T14:22:34.221" v="1020" actId="14100"/>
        <pc:sldMkLst>
          <pc:docMk/>
          <pc:sldMk cId="708140485" sldId="260"/>
        </pc:sldMkLst>
        <pc:spChg chg="mod">
          <ac:chgData name="BHAGWANJEE SINGH, ABHAY" userId="48dadf06-e28b-4746-b717-ff06106048c8" providerId="ADAL" clId="{6391F2B1-E6DF-465A-8AB0-91626C4EF4C2}" dt="2022-08-15T12:27:56.320" v="179" actId="26606"/>
          <ac:spMkLst>
            <pc:docMk/>
            <pc:sldMk cId="708140485" sldId="260"/>
            <ac:spMk id="2" creationId="{F35ABE65-4E0F-4E79-B2F6-2E0E65C5142E}"/>
          </ac:spMkLst>
        </pc:spChg>
        <pc:spChg chg="mod">
          <ac:chgData name="BHAGWANJEE SINGH, ABHAY" userId="48dadf06-e28b-4746-b717-ff06106048c8" providerId="ADAL" clId="{6391F2B1-E6DF-465A-8AB0-91626C4EF4C2}" dt="2022-08-15T13:34:27.417" v="507" actId="20577"/>
          <ac:spMkLst>
            <pc:docMk/>
            <pc:sldMk cId="708140485" sldId="260"/>
            <ac:spMk id="3" creationId="{BACB26EB-AE8C-4414-B4D0-6B05156CDAC0}"/>
          </ac:spMkLst>
        </pc:spChg>
        <pc:spChg chg="add">
          <ac:chgData name="BHAGWANJEE SINGH, ABHAY" userId="48dadf06-e28b-4746-b717-ff06106048c8" providerId="ADAL" clId="{6391F2B1-E6DF-465A-8AB0-91626C4EF4C2}" dt="2022-08-15T12:27:56.320" v="179" actId="26606"/>
          <ac:spMkLst>
            <pc:docMk/>
            <pc:sldMk cId="708140485" sldId="260"/>
            <ac:spMk id="8" creationId="{91F32EBA-ED97-466E-8CFA-8382584155D0}"/>
          </ac:spMkLst>
        </pc:spChg>
        <pc:spChg chg="add">
          <ac:chgData name="BHAGWANJEE SINGH, ABHAY" userId="48dadf06-e28b-4746-b717-ff06106048c8" providerId="ADAL" clId="{6391F2B1-E6DF-465A-8AB0-91626C4EF4C2}" dt="2022-08-15T12:27:56.320" v="179" actId="26606"/>
          <ac:spMkLst>
            <pc:docMk/>
            <pc:sldMk cId="708140485" sldId="260"/>
            <ac:spMk id="10" creationId="{62A38935-BB53-4DF7-A56E-48DD25B685D7}"/>
          </ac:spMkLst>
        </pc:spChg>
        <pc:picChg chg="add mod">
          <ac:chgData name="BHAGWANJEE SINGH, ABHAY" userId="48dadf06-e28b-4746-b717-ff06106048c8" providerId="ADAL" clId="{6391F2B1-E6DF-465A-8AB0-91626C4EF4C2}" dt="2022-08-15T14:22:34.221" v="1020" actId="14100"/>
          <ac:picMkLst>
            <pc:docMk/>
            <pc:sldMk cId="708140485" sldId="260"/>
            <ac:picMk id="5" creationId="{CC6C268B-D784-48E7-934B-B3C0F266362D}"/>
          </ac:picMkLst>
        </pc:picChg>
      </pc:sldChg>
      <pc:sldChg chg="addSp delSp modSp add mod modTransition modAnim">
        <pc:chgData name="BHAGWANJEE SINGH, ABHAY" userId="48dadf06-e28b-4746-b717-ff06106048c8" providerId="ADAL" clId="{6391F2B1-E6DF-465A-8AB0-91626C4EF4C2}" dt="2022-08-15T14:38:50.910" v="1179" actId="1037"/>
        <pc:sldMkLst>
          <pc:docMk/>
          <pc:sldMk cId="2546870281" sldId="261"/>
        </pc:sldMkLst>
        <pc:spChg chg="mod">
          <ac:chgData name="BHAGWANJEE SINGH, ABHAY" userId="48dadf06-e28b-4746-b717-ff06106048c8" providerId="ADAL" clId="{6391F2B1-E6DF-465A-8AB0-91626C4EF4C2}" dt="2022-08-15T13:33:11.040" v="453" actId="20577"/>
          <ac:spMkLst>
            <pc:docMk/>
            <pc:sldMk cId="2546870281" sldId="261"/>
            <ac:spMk id="3" creationId="{0BFECFFE-D5F7-4E83-A2DE-6AE08D2FBEA2}"/>
          </ac:spMkLst>
        </pc:spChg>
        <pc:spChg chg="add mod">
          <ac:chgData name="BHAGWANJEE SINGH, ABHAY" userId="48dadf06-e28b-4746-b717-ff06106048c8" providerId="ADAL" clId="{6391F2B1-E6DF-465A-8AB0-91626C4EF4C2}" dt="2022-08-15T14:38:50.910" v="1179" actId="1037"/>
          <ac:spMkLst>
            <pc:docMk/>
            <pc:sldMk cId="2546870281" sldId="261"/>
            <ac:spMk id="5" creationId="{ECE70401-9DC1-4A7F-AD61-6A958030071B}"/>
          </ac:spMkLst>
        </pc:spChg>
        <pc:spChg chg="add del mod">
          <ac:chgData name="BHAGWANJEE SINGH, ABHAY" userId="48dadf06-e28b-4746-b717-ff06106048c8" providerId="ADAL" clId="{6391F2B1-E6DF-465A-8AB0-91626C4EF4C2}" dt="2022-08-15T14:38:05.184" v="1174" actId="478"/>
          <ac:spMkLst>
            <pc:docMk/>
            <pc:sldMk cId="2546870281" sldId="261"/>
            <ac:spMk id="6" creationId="{33B76179-239F-4EB2-A120-22028E2DB422}"/>
          </ac:spMkLst>
        </pc:spChg>
        <pc:spChg chg="add mod">
          <ac:chgData name="BHAGWANJEE SINGH, ABHAY" userId="48dadf06-e28b-4746-b717-ff06106048c8" providerId="ADAL" clId="{6391F2B1-E6DF-465A-8AB0-91626C4EF4C2}" dt="2022-08-15T12:35:51.326" v="402" actId="1076"/>
          <ac:spMkLst>
            <pc:docMk/>
            <pc:sldMk cId="2546870281" sldId="261"/>
            <ac:spMk id="7" creationId="{B3E6D5A9-F2D0-4333-9778-AE2B2D747355}"/>
          </ac:spMkLst>
        </pc:spChg>
      </pc:sldChg>
      <pc:sldChg chg="addSp modSp add del mod">
        <pc:chgData name="BHAGWANJEE SINGH, ABHAY" userId="48dadf06-e28b-4746-b717-ff06106048c8" providerId="ADAL" clId="{6391F2B1-E6DF-465A-8AB0-91626C4EF4C2}" dt="2022-08-15T13:36:36.233" v="518" actId="2696"/>
        <pc:sldMkLst>
          <pc:docMk/>
          <pc:sldMk cId="291874840" sldId="262"/>
        </pc:sldMkLst>
        <pc:spChg chg="mod">
          <ac:chgData name="BHAGWANJEE SINGH, ABHAY" userId="48dadf06-e28b-4746-b717-ff06106048c8" providerId="ADAL" clId="{6391F2B1-E6DF-465A-8AB0-91626C4EF4C2}" dt="2022-08-15T13:35:00.568" v="509" actId="1076"/>
          <ac:spMkLst>
            <pc:docMk/>
            <pc:sldMk cId="291874840" sldId="262"/>
            <ac:spMk id="2" creationId="{1A843B70-85F9-4BAB-A74C-AEAB245011E6}"/>
          </ac:spMkLst>
        </pc:spChg>
        <pc:spChg chg="mod">
          <ac:chgData name="BHAGWANJEE SINGH, ABHAY" userId="48dadf06-e28b-4746-b717-ff06106048c8" providerId="ADAL" clId="{6391F2B1-E6DF-465A-8AB0-91626C4EF4C2}" dt="2022-08-15T13:33:18.288" v="459" actId="20577"/>
          <ac:spMkLst>
            <pc:docMk/>
            <pc:sldMk cId="291874840" sldId="262"/>
            <ac:spMk id="3" creationId="{0BFECFFE-D5F7-4E83-A2DE-6AE08D2FBEA2}"/>
          </ac:spMkLst>
        </pc:spChg>
        <pc:spChg chg="mod">
          <ac:chgData name="BHAGWANJEE SINGH, ABHAY" userId="48dadf06-e28b-4746-b717-ff06106048c8" providerId="ADAL" clId="{6391F2B1-E6DF-465A-8AB0-91626C4EF4C2}" dt="2022-08-15T12:36:17.603" v="411" actId="1076"/>
          <ac:spMkLst>
            <pc:docMk/>
            <pc:sldMk cId="291874840" sldId="262"/>
            <ac:spMk id="4" creationId="{D12DDF11-59D7-4E16-9491-772BD9167E97}"/>
          </ac:spMkLst>
        </pc:spChg>
        <pc:spChg chg="mod">
          <ac:chgData name="BHAGWANJEE SINGH, ABHAY" userId="48dadf06-e28b-4746-b717-ff06106048c8" providerId="ADAL" clId="{6391F2B1-E6DF-465A-8AB0-91626C4EF4C2}" dt="2022-08-15T12:36:14.044" v="408" actId="14100"/>
          <ac:spMkLst>
            <pc:docMk/>
            <pc:sldMk cId="291874840" sldId="262"/>
            <ac:spMk id="7" creationId="{B3E6D5A9-F2D0-4333-9778-AE2B2D747355}"/>
          </ac:spMkLst>
        </pc:spChg>
        <pc:spChg chg="add mod">
          <ac:chgData name="BHAGWANJEE SINGH, ABHAY" userId="48dadf06-e28b-4746-b717-ff06106048c8" providerId="ADAL" clId="{6391F2B1-E6DF-465A-8AB0-91626C4EF4C2}" dt="2022-08-15T12:36:09.009" v="406" actId="1076"/>
          <ac:spMkLst>
            <pc:docMk/>
            <pc:sldMk cId="291874840" sldId="262"/>
            <ac:spMk id="8" creationId="{9C8F1960-4E13-485D-8E61-339573CF4F94}"/>
          </ac:spMkLst>
        </pc:spChg>
        <pc:spChg chg="add mod">
          <ac:chgData name="BHAGWANJEE SINGH, ABHAY" userId="48dadf06-e28b-4746-b717-ff06106048c8" providerId="ADAL" clId="{6391F2B1-E6DF-465A-8AB0-91626C4EF4C2}" dt="2022-08-15T13:30:42.430" v="417" actId="20577"/>
          <ac:spMkLst>
            <pc:docMk/>
            <pc:sldMk cId="291874840" sldId="262"/>
            <ac:spMk id="9" creationId="{6088243E-9072-43CF-A8A6-B9112E493E8B}"/>
          </ac:spMkLst>
        </pc:spChg>
      </pc:sldChg>
      <pc:sldChg chg="modSp new del mod">
        <pc:chgData name="BHAGWANJEE SINGH, ABHAY" userId="48dadf06-e28b-4746-b717-ff06106048c8" providerId="ADAL" clId="{6391F2B1-E6DF-465A-8AB0-91626C4EF4C2}" dt="2022-08-15T14:39:58.902" v="1180" actId="2696"/>
        <pc:sldMkLst>
          <pc:docMk/>
          <pc:sldMk cId="1627122610" sldId="263"/>
        </pc:sldMkLst>
        <pc:spChg chg="mod">
          <ac:chgData name="BHAGWANJEE SINGH, ABHAY" userId="48dadf06-e28b-4746-b717-ff06106048c8" providerId="ADAL" clId="{6391F2B1-E6DF-465A-8AB0-91626C4EF4C2}" dt="2022-08-15T13:38:22.350" v="551" actId="20577"/>
          <ac:spMkLst>
            <pc:docMk/>
            <pc:sldMk cId="1627122610" sldId="263"/>
            <ac:spMk id="2" creationId="{1B6A0511-5508-41BA-8889-A042C582268B}"/>
          </ac:spMkLst>
        </pc:spChg>
        <pc:spChg chg="mod">
          <ac:chgData name="BHAGWANJEE SINGH, ABHAY" userId="48dadf06-e28b-4746-b717-ff06106048c8" providerId="ADAL" clId="{6391F2B1-E6DF-465A-8AB0-91626C4EF4C2}" dt="2022-08-15T13:43:36.672" v="760" actId="20577"/>
          <ac:spMkLst>
            <pc:docMk/>
            <pc:sldMk cId="1627122610" sldId="263"/>
            <ac:spMk id="3" creationId="{AD822111-52B5-45C0-BCC5-749796948902}"/>
          </ac:spMkLst>
        </pc:spChg>
      </pc:sldChg>
      <pc:sldChg chg="add del">
        <pc:chgData name="BHAGWANJEE SINGH, ABHAY" userId="48dadf06-e28b-4746-b717-ff06106048c8" providerId="ADAL" clId="{6391F2B1-E6DF-465A-8AB0-91626C4EF4C2}" dt="2022-08-15T13:35:42.935" v="513" actId="2696"/>
        <pc:sldMkLst>
          <pc:docMk/>
          <pc:sldMk cId="3518243556" sldId="264"/>
        </pc:sldMkLst>
      </pc:sldChg>
      <pc:sldChg chg="addSp modSp add mod">
        <pc:chgData name="BHAGWANJEE SINGH, ABHAY" userId="48dadf06-e28b-4746-b717-ff06106048c8" providerId="ADAL" clId="{6391F2B1-E6DF-465A-8AB0-91626C4EF4C2}" dt="2022-08-15T13:38:48.870" v="555" actId="20577"/>
        <pc:sldMkLst>
          <pc:docMk/>
          <pc:sldMk cId="3612139650" sldId="264"/>
        </pc:sldMkLst>
        <pc:spChg chg="mod">
          <ac:chgData name="BHAGWANJEE SINGH, ABHAY" userId="48dadf06-e28b-4746-b717-ff06106048c8" providerId="ADAL" clId="{6391F2B1-E6DF-465A-8AB0-91626C4EF4C2}" dt="2022-08-15T13:38:48.870" v="555" actId="20577"/>
          <ac:spMkLst>
            <pc:docMk/>
            <pc:sldMk cId="3612139650" sldId="264"/>
            <ac:spMk id="3" creationId="{0BFECFFE-D5F7-4E83-A2DE-6AE08D2FBEA2}"/>
          </ac:spMkLst>
        </pc:spChg>
        <pc:spChg chg="add mod">
          <ac:chgData name="BHAGWANJEE SINGH, ABHAY" userId="48dadf06-e28b-4746-b717-ff06106048c8" providerId="ADAL" clId="{6391F2B1-E6DF-465A-8AB0-91626C4EF4C2}" dt="2022-08-15T13:36:12.652" v="515"/>
          <ac:spMkLst>
            <pc:docMk/>
            <pc:sldMk cId="3612139650" sldId="264"/>
            <ac:spMk id="8" creationId="{21A080A1-CF00-4CB5-BC41-975A1708ABC1}"/>
          </ac:spMkLst>
        </pc:spChg>
        <pc:spChg chg="add mod">
          <ac:chgData name="BHAGWANJEE SINGH, ABHAY" userId="48dadf06-e28b-4746-b717-ff06106048c8" providerId="ADAL" clId="{6391F2B1-E6DF-465A-8AB0-91626C4EF4C2}" dt="2022-08-15T13:36:18.306" v="516"/>
          <ac:spMkLst>
            <pc:docMk/>
            <pc:sldMk cId="3612139650" sldId="264"/>
            <ac:spMk id="9" creationId="{99ED1659-A15D-4809-98E3-0BF2C6F11345}"/>
          </ac:spMkLst>
        </pc:spChg>
      </pc:sldChg>
      <pc:sldChg chg="addSp delSp modSp add mod">
        <pc:chgData name="BHAGWANJEE SINGH, ABHAY" userId="48dadf06-e28b-4746-b717-ff06106048c8" providerId="ADAL" clId="{6391F2B1-E6DF-465A-8AB0-91626C4EF4C2}" dt="2022-08-15T14:13:04.576" v="982" actId="207"/>
        <pc:sldMkLst>
          <pc:docMk/>
          <pc:sldMk cId="1414891504" sldId="265"/>
        </pc:sldMkLst>
        <pc:spChg chg="del mod">
          <ac:chgData name="BHAGWANJEE SINGH, ABHAY" userId="48dadf06-e28b-4746-b717-ff06106048c8" providerId="ADAL" clId="{6391F2B1-E6DF-465A-8AB0-91626C4EF4C2}" dt="2022-08-15T13:44:50.714" v="765" actId="21"/>
          <ac:spMkLst>
            <pc:docMk/>
            <pc:sldMk cId="1414891504" sldId="265"/>
            <ac:spMk id="3" creationId="{AD822111-52B5-45C0-BCC5-749796948902}"/>
          </ac:spMkLst>
        </pc:spChg>
        <pc:spChg chg="add mod">
          <ac:chgData name="BHAGWANJEE SINGH, ABHAY" userId="48dadf06-e28b-4746-b717-ff06106048c8" providerId="ADAL" clId="{6391F2B1-E6DF-465A-8AB0-91626C4EF4C2}" dt="2022-08-15T14:06:49.901" v="974" actId="207"/>
          <ac:spMkLst>
            <pc:docMk/>
            <pc:sldMk cId="1414891504" sldId="265"/>
            <ac:spMk id="4" creationId="{B7B1EABD-AC5F-4A85-B116-B15ED59F8B03}"/>
          </ac:spMkLst>
        </pc:spChg>
        <pc:spChg chg="add mod">
          <ac:chgData name="BHAGWANJEE SINGH, ABHAY" userId="48dadf06-e28b-4746-b717-ff06106048c8" providerId="ADAL" clId="{6391F2B1-E6DF-465A-8AB0-91626C4EF4C2}" dt="2022-08-15T14:12:34.959" v="981" actId="207"/>
          <ac:spMkLst>
            <pc:docMk/>
            <pc:sldMk cId="1414891504" sldId="265"/>
            <ac:spMk id="5" creationId="{A2886B4F-7025-453C-AD0D-7ED77FB56526}"/>
          </ac:spMkLst>
        </pc:spChg>
        <pc:spChg chg="add mod">
          <ac:chgData name="BHAGWANJEE SINGH, ABHAY" userId="48dadf06-e28b-4746-b717-ff06106048c8" providerId="ADAL" clId="{6391F2B1-E6DF-465A-8AB0-91626C4EF4C2}" dt="2022-08-15T13:49:59.782" v="846" actId="14100"/>
          <ac:spMkLst>
            <pc:docMk/>
            <pc:sldMk cId="1414891504" sldId="265"/>
            <ac:spMk id="6" creationId="{48D4B951-EC61-4570-87AD-FBD09837572D}"/>
          </ac:spMkLst>
        </pc:spChg>
        <pc:spChg chg="add mod">
          <ac:chgData name="BHAGWANJEE SINGH, ABHAY" userId="48dadf06-e28b-4746-b717-ff06106048c8" providerId="ADAL" clId="{6391F2B1-E6DF-465A-8AB0-91626C4EF4C2}" dt="2022-08-15T14:13:04.576" v="982" actId="207"/>
          <ac:spMkLst>
            <pc:docMk/>
            <pc:sldMk cId="1414891504" sldId="265"/>
            <ac:spMk id="7" creationId="{879E7CEB-EA72-45F7-A9D3-FBEC50C1425A}"/>
          </ac:spMkLst>
        </pc:spChg>
        <pc:spChg chg="add del mod">
          <ac:chgData name="BHAGWANJEE SINGH, ABHAY" userId="48dadf06-e28b-4746-b717-ff06106048c8" providerId="ADAL" clId="{6391F2B1-E6DF-465A-8AB0-91626C4EF4C2}" dt="2022-08-15T13:48:04.579" v="815"/>
          <ac:spMkLst>
            <pc:docMk/>
            <pc:sldMk cId="1414891504" sldId="265"/>
            <ac:spMk id="8" creationId="{A9A64C42-502C-451D-A6A8-DE3FF76EC052}"/>
          </ac:spMkLst>
        </pc:spChg>
        <pc:spChg chg="add del mod">
          <ac:chgData name="BHAGWANJEE SINGH, ABHAY" userId="48dadf06-e28b-4746-b717-ff06106048c8" providerId="ADAL" clId="{6391F2B1-E6DF-465A-8AB0-91626C4EF4C2}" dt="2022-08-15T13:49:13.474" v="835" actId="478"/>
          <ac:spMkLst>
            <pc:docMk/>
            <pc:sldMk cId="1414891504" sldId="265"/>
            <ac:spMk id="9" creationId="{A5C750D5-EEED-4A9C-9022-DFB222F77843}"/>
          </ac:spMkLst>
        </pc:spChg>
        <pc:spChg chg="add del mod">
          <ac:chgData name="BHAGWANJEE SINGH, ABHAY" userId="48dadf06-e28b-4746-b717-ff06106048c8" providerId="ADAL" clId="{6391F2B1-E6DF-465A-8AB0-91626C4EF4C2}" dt="2022-08-15T13:49:16.466" v="837" actId="478"/>
          <ac:spMkLst>
            <pc:docMk/>
            <pc:sldMk cId="1414891504" sldId="265"/>
            <ac:spMk id="10" creationId="{8FB0A314-5AAA-4816-9EA7-53A97D743D20}"/>
          </ac:spMkLst>
        </pc:spChg>
        <pc:spChg chg="add mod">
          <ac:chgData name="BHAGWANJEE SINGH, ABHAY" userId="48dadf06-e28b-4746-b717-ff06106048c8" providerId="ADAL" clId="{6391F2B1-E6DF-465A-8AB0-91626C4EF4C2}" dt="2022-08-15T13:56:11.346" v="970" actId="207"/>
          <ac:spMkLst>
            <pc:docMk/>
            <pc:sldMk cId="1414891504" sldId="265"/>
            <ac:spMk id="11" creationId="{B06861FD-CFEC-43F4-A8E2-A31513D0A730}"/>
          </ac:spMkLst>
        </pc:spChg>
        <pc:spChg chg="add mod">
          <ac:chgData name="BHAGWANJEE SINGH, ABHAY" userId="48dadf06-e28b-4746-b717-ff06106048c8" providerId="ADAL" clId="{6391F2B1-E6DF-465A-8AB0-91626C4EF4C2}" dt="2022-08-15T13:57:29.420" v="971" actId="207"/>
          <ac:spMkLst>
            <pc:docMk/>
            <pc:sldMk cId="1414891504" sldId="265"/>
            <ac:spMk id="12" creationId="{EC7C55E8-3EFC-4225-A525-CA9F7D7DA184}"/>
          </ac:spMkLst>
        </pc:spChg>
      </pc:sldChg>
      <pc:sldChg chg="add del">
        <pc:chgData name="BHAGWANJEE SINGH, ABHAY" userId="48dadf06-e28b-4746-b717-ff06106048c8" providerId="ADAL" clId="{6391F2B1-E6DF-465A-8AB0-91626C4EF4C2}" dt="2022-08-15T13:35:40.296" v="512" actId="2696"/>
        <pc:sldMkLst>
          <pc:docMk/>
          <pc:sldMk cId="2391010363" sldId="265"/>
        </pc:sldMkLst>
      </pc:sldChg>
      <pc:sldChg chg="addSp delSp modSp add mod">
        <pc:chgData name="BHAGWANJEE SINGH, ABHAY" userId="48dadf06-e28b-4746-b717-ff06106048c8" providerId="ADAL" clId="{6391F2B1-E6DF-465A-8AB0-91626C4EF4C2}" dt="2022-08-15T14:48:24.783" v="1335" actId="14100"/>
        <pc:sldMkLst>
          <pc:docMk/>
          <pc:sldMk cId="2106123650" sldId="266"/>
        </pc:sldMkLst>
        <pc:spChg chg="add mod">
          <ac:chgData name="BHAGWANJEE SINGH, ABHAY" userId="48dadf06-e28b-4746-b717-ff06106048c8" providerId="ADAL" clId="{6391F2B1-E6DF-465A-8AB0-91626C4EF4C2}" dt="2022-08-15T14:29:30.960" v="1113" actId="403"/>
          <ac:spMkLst>
            <pc:docMk/>
            <pc:sldMk cId="2106123650" sldId="266"/>
            <ac:spMk id="3" creationId="{7039F37C-7A61-4A49-9761-CA0CA0C8FEF4}"/>
          </ac:spMkLst>
        </pc:spChg>
        <pc:spChg chg="del mod">
          <ac:chgData name="BHAGWANJEE SINGH, ABHAY" userId="48dadf06-e28b-4746-b717-ff06106048c8" providerId="ADAL" clId="{6391F2B1-E6DF-465A-8AB0-91626C4EF4C2}" dt="2022-08-15T14:33:20.420" v="1130" actId="21"/>
          <ac:spMkLst>
            <pc:docMk/>
            <pc:sldMk cId="2106123650" sldId="266"/>
            <ac:spMk id="4" creationId="{B7B1EABD-AC5F-4A85-B116-B15ED59F8B03}"/>
          </ac:spMkLst>
        </pc:spChg>
        <pc:spChg chg="del mod">
          <ac:chgData name="BHAGWANJEE SINGH, ABHAY" userId="48dadf06-e28b-4746-b717-ff06106048c8" providerId="ADAL" clId="{6391F2B1-E6DF-465A-8AB0-91626C4EF4C2}" dt="2022-08-15T14:34:02.294" v="1133" actId="478"/>
          <ac:spMkLst>
            <pc:docMk/>
            <pc:sldMk cId="2106123650" sldId="266"/>
            <ac:spMk id="5" creationId="{A2886B4F-7025-453C-AD0D-7ED77FB56526}"/>
          </ac:spMkLst>
        </pc:spChg>
        <pc:spChg chg="del mod">
          <ac:chgData name="BHAGWANJEE SINGH, ABHAY" userId="48dadf06-e28b-4746-b717-ff06106048c8" providerId="ADAL" clId="{6391F2B1-E6DF-465A-8AB0-91626C4EF4C2}" dt="2022-08-15T14:34:02.294" v="1133" actId="478"/>
          <ac:spMkLst>
            <pc:docMk/>
            <pc:sldMk cId="2106123650" sldId="266"/>
            <ac:spMk id="6" creationId="{48D4B951-EC61-4570-87AD-FBD09837572D}"/>
          </ac:spMkLst>
        </pc:spChg>
        <pc:spChg chg="del mod">
          <ac:chgData name="BHAGWANJEE SINGH, ABHAY" userId="48dadf06-e28b-4746-b717-ff06106048c8" providerId="ADAL" clId="{6391F2B1-E6DF-465A-8AB0-91626C4EF4C2}" dt="2022-08-15T14:34:02.294" v="1133" actId="478"/>
          <ac:spMkLst>
            <pc:docMk/>
            <pc:sldMk cId="2106123650" sldId="266"/>
            <ac:spMk id="7" creationId="{879E7CEB-EA72-45F7-A9D3-FBEC50C1425A}"/>
          </ac:spMkLst>
        </pc:spChg>
        <pc:spChg chg="add del mod">
          <ac:chgData name="BHAGWANJEE SINGH, ABHAY" userId="48dadf06-e28b-4746-b717-ff06106048c8" providerId="ADAL" clId="{6391F2B1-E6DF-465A-8AB0-91626C4EF4C2}" dt="2022-08-15T14:33:40.904" v="1132" actId="21"/>
          <ac:spMkLst>
            <pc:docMk/>
            <pc:sldMk cId="2106123650" sldId="266"/>
            <ac:spMk id="10" creationId="{39F6928D-6736-40C9-8304-6F9004DA8EC6}"/>
          </ac:spMkLst>
        </pc:spChg>
        <pc:spChg chg="del">
          <ac:chgData name="BHAGWANJEE SINGH, ABHAY" userId="48dadf06-e28b-4746-b717-ff06106048c8" providerId="ADAL" clId="{6391F2B1-E6DF-465A-8AB0-91626C4EF4C2}" dt="2022-08-15T14:27:33.066" v="1077" actId="478"/>
          <ac:spMkLst>
            <pc:docMk/>
            <pc:sldMk cId="2106123650" sldId="266"/>
            <ac:spMk id="11" creationId="{B06861FD-CFEC-43F4-A8E2-A31513D0A730}"/>
          </ac:spMkLst>
        </pc:spChg>
        <pc:spChg chg="del">
          <ac:chgData name="BHAGWANJEE SINGH, ABHAY" userId="48dadf06-e28b-4746-b717-ff06106048c8" providerId="ADAL" clId="{6391F2B1-E6DF-465A-8AB0-91626C4EF4C2}" dt="2022-08-15T14:27:32.158" v="1076" actId="478"/>
          <ac:spMkLst>
            <pc:docMk/>
            <pc:sldMk cId="2106123650" sldId="266"/>
            <ac:spMk id="12" creationId="{EC7C55E8-3EFC-4225-A525-CA9F7D7DA184}"/>
          </ac:spMkLst>
        </pc:spChg>
        <pc:spChg chg="add mod">
          <ac:chgData name="BHAGWANJEE SINGH, ABHAY" userId="48dadf06-e28b-4746-b717-ff06106048c8" providerId="ADAL" clId="{6391F2B1-E6DF-465A-8AB0-91626C4EF4C2}" dt="2022-08-15T14:48:24.783" v="1335" actId="14100"/>
          <ac:spMkLst>
            <pc:docMk/>
            <pc:sldMk cId="2106123650" sldId="266"/>
            <ac:spMk id="13" creationId="{86732110-7343-449F-B4C9-A56B65A7C067}"/>
          </ac:spMkLst>
        </pc:spChg>
        <pc:spChg chg="add mod">
          <ac:chgData name="BHAGWANJEE SINGH, ABHAY" userId="48dadf06-e28b-4746-b717-ff06106048c8" providerId="ADAL" clId="{6391F2B1-E6DF-465A-8AB0-91626C4EF4C2}" dt="2022-08-15T14:48:21.486" v="1334" actId="1076"/>
          <ac:spMkLst>
            <pc:docMk/>
            <pc:sldMk cId="2106123650" sldId="266"/>
            <ac:spMk id="14" creationId="{5B4BA22C-C4E6-4BEA-B798-0ABE1C5F01BE}"/>
          </ac:spMkLst>
        </pc:spChg>
        <pc:spChg chg="add mod">
          <ac:chgData name="BHAGWANJEE SINGH, ABHAY" userId="48dadf06-e28b-4746-b717-ff06106048c8" providerId="ADAL" clId="{6391F2B1-E6DF-465A-8AB0-91626C4EF4C2}" dt="2022-08-15T14:48:15.845" v="1332" actId="14100"/>
          <ac:spMkLst>
            <pc:docMk/>
            <pc:sldMk cId="2106123650" sldId="266"/>
            <ac:spMk id="15" creationId="{DEE1932B-CD7B-47D3-BC72-7854014EC097}"/>
          </ac:spMkLst>
        </pc:spChg>
        <pc:spChg chg="add mod">
          <ac:chgData name="BHAGWANJEE SINGH, ABHAY" userId="48dadf06-e28b-4746-b717-ff06106048c8" providerId="ADAL" clId="{6391F2B1-E6DF-465A-8AB0-91626C4EF4C2}" dt="2022-08-15T14:48:12.006" v="1331" actId="1076"/>
          <ac:spMkLst>
            <pc:docMk/>
            <pc:sldMk cId="2106123650" sldId="266"/>
            <ac:spMk id="16" creationId="{C3875C27-668A-498F-B292-C0DDC09251C1}"/>
          </ac:spMkLst>
        </pc:spChg>
        <pc:spChg chg="add mod">
          <ac:chgData name="BHAGWANJEE SINGH, ABHAY" userId="48dadf06-e28b-4746-b717-ff06106048c8" providerId="ADAL" clId="{6391F2B1-E6DF-465A-8AB0-91626C4EF4C2}" dt="2022-08-15T14:48:09.262" v="1330" actId="1076"/>
          <ac:spMkLst>
            <pc:docMk/>
            <pc:sldMk cId="2106123650" sldId="266"/>
            <ac:spMk id="17" creationId="{E18E7D8D-34DF-4C0D-8B03-08DCFDB5123F}"/>
          </ac:spMkLst>
        </pc:spChg>
        <pc:spChg chg="add del mod">
          <ac:chgData name="BHAGWANJEE SINGH, ABHAY" userId="48dadf06-e28b-4746-b717-ff06106048c8" providerId="ADAL" clId="{6391F2B1-E6DF-465A-8AB0-91626C4EF4C2}" dt="2022-08-15T14:46:26.678" v="1318" actId="21"/>
          <ac:spMkLst>
            <pc:docMk/>
            <pc:sldMk cId="2106123650" sldId="266"/>
            <ac:spMk id="18" creationId="{07ECACB1-4949-4733-AFBC-1A3C8DAD8DC0}"/>
          </ac:spMkLst>
        </pc:spChg>
        <pc:picChg chg="add mod">
          <ac:chgData name="BHAGWANJEE SINGH, ABHAY" userId="48dadf06-e28b-4746-b717-ff06106048c8" providerId="ADAL" clId="{6391F2B1-E6DF-465A-8AB0-91626C4EF4C2}" dt="2022-08-15T14:34:14.101" v="1136" actId="1076"/>
          <ac:picMkLst>
            <pc:docMk/>
            <pc:sldMk cId="2106123650" sldId="266"/>
            <ac:picMk id="9" creationId="{833D42B9-E9A8-43D2-BBB7-75C74A9BD53C}"/>
          </ac:picMkLst>
        </pc:picChg>
      </pc:sldChg>
      <pc:sldChg chg="addSp delSp modSp add mod">
        <pc:chgData name="BHAGWANJEE SINGH, ABHAY" userId="48dadf06-e28b-4746-b717-ff06106048c8" providerId="ADAL" clId="{6391F2B1-E6DF-465A-8AB0-91626C4EF4C2}" dt="2022-08-15T16:08:45.754" v="1644" actId="207"/>
        <pc:sldMkLst>
          <pc:docMk/>
          <pc:sldMk cId="3069936240" sldId="267"/>
        </pc:sldMkLst>
        <pc:spChg chg="add mod">
          <ac:chgData name="BHAGWANJEE SINGH, ABHAY" userId="48dadf06-e28b-4746-b717-ff06106048c8" providerId="ADAL" clId="{6391F2B1-E6DF-465A-8AB0-91626C4EF4C2}" dt="2022-08-15T14:50:17.102" v="1341" actId="1076"/>
          <ac:spMkLst>
            <pc:docMk/>
            <pc:sldMk cId="3069936240" sldId="267"/>
            <ac:spMk id="4" creationId="{74A6DEC8-DF9A-4A0A-8BF8-DEEE10E53EBD}"/>
          </ac:spMkLst>
        </pc:spChg>
        <pc:spChg chg="add del mod">
          <ac:chgData name="BHAGWANJEE SINGH, ABHAY" userId="48dadf06-e28b-4746-b717-ff06106048c8" providerId="ADAL" clId="{6391F2B1-E6DF-465A-8AB0-91626C4EF4C2}" dt="2022-08-15T15:24:25.356" v="1490" actId="21"/>
          <ac:spMkLst>
            <pc:docMk/>
            <pc:sldMk cId="3069936240" sldId="267"/>
            <ac:spMk id="7" creationId="{693AD0A7-8CBE-40FA-B8DE-793220530EB4}"/>
          </ac:spMkLst>
        </pc:spChg>
        <pc:spChg chg="add mod">
          <ac:chgData name="BHAGWANJEE SINGH, ABHAY" userId="48dadf06-e28b-4746-b717-ff06106048c8" providerId="ADAL" clId="{6391F2B1-E6DF-465A-8AB0-91626C4EF4C2}" dt="2022-08-15T16:08:45.754" v="1644" actId="207"/>
          <ac:spMkLst>
            <pc:docMk/>
            <pc:sldMk cId="3069936240" sldId="267"/>
            <ac:spMk id="11" creationId="{AF1CFE9F-7D44-419A-A3E6-1B1325B12C87}"/>
          </ac:spMkLst>
        </pc:spChg>
        <pc:spChg chg="mod">
          <ac:chgData name="BHAGWANJEE SINGH, ABHAY" userId="48dadf06-e28b-4746-b717-ff06106048c8" providerId="ADAL" clId="{6391F2B1-E6DF-465A-8AB0-91626C4EF4C2}" dt="2022-08-15T15:25:52.965" v="1498" actId="14100"/>
          <ac:spMkLst>
            <pc:docMk/>
            <pc:sldMk cId="3069936240" sldId="267"/>
            <ac:spMk id="13" creationId="{86732110-7343-449F-B4C9-A56B65A7C067}"/>
          </ac:spMkLst>
        </pc:spChg>
        <pc:spChg chg="mod">
          <ac:chgData name="BHAGWANJEE SINGH, ABHAY" userId="48dadf06-e28b-4746-b717-ff06106048c8" providerId="ADAL" clId="{6391F2B1-E6DF-465A-8AB0-91626C4EF4C2}" dt="2022-08-15T15:25:57.278" v="1499" actId="14100"/>
          <ac:spMkLst>
            <pc:docMk/>
            <pc:sldMk cId="3069936240" sldId="267"/>
            <ac:spMk id="14" creationId="{5B4BA22C-C4E6-4BEA-B798-0ABE1C5F01BE}"/>
          </ac:spMkLst>
        </pc:spChg>
        <pc:spChg chg="mod">
          <ac:chgData name="BHAGWANJEE SINGH, ABHAY" userId="48dadf06-e28b-4746-b717-ff06106048c8" providerId="ADAL" clId="{6391F2B1-E6DF-465A-8AB0-91626C4EF4C2}" dt="2022-08-15T15:26:02.308" v="1500" actId="14100"/>
          <ac:spMkLst>
            <pc:docMk/>
            <pc:sldMk cId="3069936240" sldId="267"/>
            <ac:spMk id="15" creationId="{DEE1932B-CD7B-47D3-BC72-7854014EC097}"/>
          </ac:spMkLst>
        </pc:spChg>
        <pc:spChg chg="mod">
          <ac:chgData name="BHAGWANJEE SINGH, ABHAY" userId="48dadf06-e28b-4746-b717-ff06106048c8" providerId="ADAL" clId="{6391F2B1-E6DF-465A-8AB0-91626C4EF4C2}" dt="2022-08-15T15:26:07.293" v="1501" actId="14100"/>
          <ac:spMkLst>
            <pc:docMk/>
            <pc:sldMk cId="3069936240" sldId="267"/>
            <ac:spMk id="16" creationId="{C3875C27-668A-498F-B292-C0DDC09251C1}"/>
          </ac:spMkLst>
        </pc:spChg>
        <pc:spChg chg="mod">
          <ac:chgData name="BHAGWANJEE SINGH, ABHAY" userId="48dadf06-e28b-4746-b717-ff06106048c8" providerId="ADAL" clId="{6391F2B1-E6DF-465A-8AB0-91626C4EF4C2}" dt="2022-08-15T15:26:10.916" v="1502" actId="14100"/>
          <ac:spMkLst>
            <pc:docMk/>
            <pc:sldMk cId="3069936240" sldId="267"/>
            <ac:spMk id="17" creationId="{E18E7D8D-34DF-4C0D-8B03-08DCFDB5123F}"/>
          </ac:spMkLst>
        </pc:spChg>
        <pc:spChg chg="add mod">
          <ac:chgData name="BHAGWANJEE SINGH, ABHAY" userId="48dadf06-e28b-4746-b717-ff06106048c8" providerId="ADAL" clId="{6391F2B1-E6DF-465A-8AB0-91626C4EF4C2}" dt="2022-08-15T15:26:37.451" v="1507" actId="1076"/>
          <ac:spMkLst>
            <pc:docMk/>
            <pc:sldMk cId="3069936240" sldId="267"/>
            <ac:spMk id="18" creationId="{6CCEEC5D-B0D0-4F74-BB92-C4CD045150FE}"/>
          </ac:spMkLst>
        </pc:spChg>
        <pc:spChg chg="add mod">
          <ac:chgData name="BHAGWANJEE SINGH, ABHAY" userId="48dadf06-e28b-4746-b717-ff06106048c8" providerId="ADAL" clId="{6391F2B1-E6DF-465A-8AB0-91626C4EF4C2}" dt="2022-08-15T15:31:55.053" v="1589" actId="1076"/>
          <ac:spMkLst>
            <pc:docMk/>
            <pc:sldMk cId="3069936240" sldId="267"/>
            <ac:spMk id="28" creationId="{3F73440A-3AD4-4A61-A0B4-8EC1791357F2}"/>
          </ac:spMkLst>
        </pc:spChg>
        <pc:spChg chg="add mod">
          <ac:chgData name="BHAGWANJEE SINGH, ABHAY" userId="48dadf06-e28b-4746-b717-ff06106048c8" providerId="ADAL" clId="{6391F2B1-E6DF-465A-8AB0-91626C4EF4C2}" dt="2022-08-15T15:32:20.803" v="1610" actId="1076"/>
          <ac:spMkLst>
            <pc:docMk/>
            <pc:sldMk cId="3069936240" sldId="267"/>
            <ac:spMk id="29" creationId="{B5AB34FE-A041-4628-B988-E049B14E17B2}"/>
          </ac:spMkLst>
        </pc:spChg>
        <pc:picChg chg="add mod">
          <ac:chgData name="BHAGWANJEE SINGH, ABHAY" userId="48dadf06-e28b-4746-b717-ff06106048c8" providerId="ADAL" clId="{6391F2B1-E6DF-465A-8AB0-91626C4EF4C2}" dt="2022-08-15T15:32:16.925" v="1609" actId="14100"/>
          <ac:picMkLst>
            <pc:docMk/>
            <pc:sldMk cId="3069936240" sldId="267"/>
            <ac:picMk id="6" creationId="{77599AB6-0E96-4C32-8E5C-940FEE23FF4A}"/>
          </ac:picMkLst>
        </pc:picChg>
        <pc:picChg chg="del">
          <ac:chgData name="BHAGWANJEE SINGH, ABHAY" userId="48dadf06-e28b-4746-b717-ff06106048c8" providerId="ADAL" clId="{6391F2B1-E6DF-465A-8AB0-91626C4EF4C2}" dt="2022-08-15T15:22:56.949" v="1484" actId="478"/>
          <ac:picMkLst>
            <pc:docMk/>
            <pc:sldMk cId="3069936240" sldId="267"/>
            <ac:picMk id="9" creationId="{833D42B9-E9A8-43D2-BBB7-75C74A9BD53C}"/>
          </ac:picMkLst>
        </pc:picChg>
        <pc:picChg chg="add mod">
          <ac:chgData name="BHAGWANJEE SINGH, ABHAY" userId="48dadf06-e28b-4746-b717-ff06106048c8" providerId="ADAL" clId="{6391F2B1-E6DF-465A-8AB0-91626C4EF4C2}" dt="2022-08-15T15:29:00.947" v="1543" actId="1076"/>
          <ac:picMkLst>
            <pc:docMk/>
            <pc:sldMk cId="3069936240" sldId="267"/>
            <ac:picMk id="19" creationId="{7064CC1E-C1E4-4A5A-98D8-7249A3987C53}"/>
          </ac:picMkLst>
        </pc:picChg>
        <pc:cxnChg chg="add mod">
          <ac:chgData name="BHAGWANJEE SINGH, ABHAY" userId="48dadf06-e28b-4746-b717-ff06106048c8" providerId="ADAL" clId="{6391F2B1-E6DF-465A-8AB0-91626C4EF4C2}" dt="2022-08-15T15:28:43.580" v="1537" actId="14100"/>
          <ac:cxnSpMkLst>
            <pc:docMk/>
            <pc:sldMk cId="3069936240" sldId="267"/>
            <ac:cxnSpMk id="10" creationId="{FFCD352B-2EAB-4C02-91D9-FB0EC48F502D}"/>
          </ac:cxnSpMkLst>
        </pc:cxnChg>
        <pc:cxnChg chg="add mod">
          <ac:chgData name="BHAGWANJEE SINGH, ABHAY" userId="48dadf06-e28b-4746-b717-ff06106048c8" providerId="ADAL" clId="{6391F2B1-E6DF-465A-8AB0-91626C4EF4C2}" dt="2022-08-15T15:29:07.876" v="1545" actId="14100"/>
          <ac:cxnSpMkLst>
            <pc:docMk/>
            <pc:sldMk cId="3069936240" sldId="267"/>
            <ac:cxnSpMk id="22" creationId="{B9C48693-EC0E-4490-93F7-B380432FBE49}"/>
          </ac:cxnSpMkLst>
        </pc:cxnChg>
      </pc:sldChg>
      <pc:sldChg chg="new del">
        <pc:chgData name="BHAGWANJEE SINGH, ABHAY" userId="48dadf06-e28b-4746-b717-ff06106048c8" providerId="ADAL" clId="{6391F2B1-E6DF-465A-8AB0-91626C4EF4C2}" dt="2022-08-15T14:37:10.428" v="1159" actId="680"/>
        <pc:sldMkLst>
          <pc:docMk/>
          <pc:sldMk cId="3806376890" sldId="267"/>
        </pc:sldMkLst>
      </pc:sldChg>
      <pc:sldChg chg="addSp delSp modSp add mod">
        <pc:chgData name="BHAGWANJEE SINGH, ABHAY" userId="48dadf06-e28b-4746-b717-ff06106048c8" providerId="ADAL" clId="{6391F2B1-E6DF-465A-8AB0-91626C4EF4C2}" dt="2022-08-15T16:09:21.345" v="1646" actId="207"/>
        <pc:sldMkLst>
          <pc:docMk/>
          <pc:sldMk cId="1303331672" sldId="268"/>
        </pc:sldMkLst>
        <pc:spChg chg="mod">
          <ac:chgData name="BHAGWANJEE SINGH, ABHAY" userId="48dadf06-e28b-4746-b717-ff06106048c8" providerId="ADAL" clId="{6391F2B1-E6DF-465A-8AB0-91626C4EF4C2}" dt="2022-08-15T16:08:54.817" v="1645" actId="207"/>
          <ac:spMkLst>
            <pc:docMk/>
            <pc:sldMk cId="1303331672" sldId="268"/>
            <ac:spMk id="11" creationId="{AF1CFE9F-7D44-419A-A3E6-1B1325B12C87}"/>
          </ac:spMkLst>
        </pc:spChg>
        <pc:spChg chg="add mod">
          <ac:chgData name="BHAGWANJEE SINGH, ABHAY" userId="48dadf06-e28b-4746-b717-ff06106048c8" providerId="ADAL" clId="{6391F2B1-E6DF-465A-8AB0-91626C4EF4C2}" dt="2022-08-15T15:21:43.341" v="1457" actId="1076"/>
          <ac:spMkLst>
            <pc:docMk/>
            <pc:sldMk cId="1303331672" sldId="268"/>
            <ac:spMk id="12" creationId="{062217AD-0245-4D26-83FA-C13373B4770C}"/>
          </ac:spMkLst>
        </pc:spChg>
        <pc:spChg chg="mod">
          <ac:chgData name="BHAGWANJEE SINGH, ABHAY" userId="48dadf06-e28b-4746-b717-ff06106048c8" providerId="ADAL" clId="{6391F2B1-E6DF-465A-8AB0-91626C4EF4C2}" dt="2022-08-15T15:30:21.748" v="1573" actId="20577"/>
          <ac:spMkLst>
            <pc:docMk/>
            <pc:sldMk cId="1303331672" sldId="268"/>
            <ac:spMk id="14" creationId="{5B4BA22C-C4E6-4BEA-B798-0ABE1C5F01BE}"/>
          </ac:spMkLst>
        </pc:spChg>
        <pc:spChg chg="add del mod">
          <ac:chgData name="BHAGWANJEE SINGH, ABHAY" userId="48dadf06-e28b-4746-b717-ff06106048c8" providerId="ADAL" clId="{6391F2B1-E6DF-465A-8AB0-91626C4EF4C2}" dt="2022-08-15T16:08:11.789" v="1643" actId="14100"/>
          <ac:spMkLst>
            <pc:docMk/>
            <pc:sldMk cId="1303331672" sldId="268"/>
            <ac:spMk id="16" creationId="{C3875C27-668A-498F-B292-C0DDC09251C1}"/>
          </ac:spMkLst>
        </pc:spChg>
        <pc:spChg chg="del">
          <ac:chgData name="BHAGWANJEE SINGH, ABHAY" userId="48dadf06-e28b-4746-b717-ff06106048c8" providerId="ADAL" clId="{6391F2B1-E6DF-465A-8AB0-91626C4EF4C2}" dt="2022-08-15T16:07:45.005" v="1641" actId="478"/>
          <ac:spMkLst>
            <pc:docMk/>
            <pc:sldMk cId="1303331672" sldId="268"/>
            <ac:spMk id="17" creationId="{E18E7D8D-34DF-4C0D-8B03-08DCFDB5123F}"/>
          </ac:spMkLst>
        </pc:spChg>
        <pc:spChg chg="add mod">
          <ac:chgData name="BHAGWANJEE SINGH, ABHAY" userId="48dadf06-e28b-4746-b717-ff06106048c8" providerId="ADAL" clId="{6391F2B1-E6DF-465A-8AB0-91626C4EF4C2}" dt="2022-08-15T16:09:21.345" v="1646" actId="207"/>
          <ac:spMkLst>
            <pc:docMk/>
            <pc:sldMk cId="1303331672" sldId="268"/>
            <ac:spMk id="18" creationId="{1E0C26BF-6B54-4E5A-B6A7-E65B11ABB2C6}"/>
          </ac:spMkLst>
        </pc:spChg>
        <pc:picChg chg="del">
          <ac:chgData name="BHAGWANJEE SINGH, ABHAY" userId="48dadf06-e28b-4746-b717-ff06106048c8" providerId="ADAL" clId="{6391F2B1-E6DF-465A-8AB0-91626C4EF4C2}" dt="2022-08-15T15:29:57.236" v="1546" actId="478"/>
          <ac:picMkLst>
            <pc:docMk/>
            <pc:sldMk cId="1303331672" sldId="268"/>
            <ac:picMk id="9" creationId="{833D42B9-E9A8-43D2-BBB7-75C74A9BD53C}"/>
          </ac:picMkLst>
        </pc:picChg>
        <pc:picChg chg="add mod">
          <ac:chgData name="BHAGWANJEE SINGH, ABHAY" userId="48dadf06-e28b-4746-b717-ff06106048c8" providerId="ADAL" clId="{6391F2B1-E6DF-465A-8AB0-91626C4EF4C2}" dt="2022-08-15T15:30:11.730" v="1550" actId="1076"/>
          <ac:picMkLst>
            <pc:docMk/>
            <pc:sldMk cId="1303331672" sldId="268"/>
            <ac:picMk id="19" creationId="{229A232D-E041-4484-9E43-49F6C78E539E}"/>
          </ac:picMkLst>
        </pc:picChg>
      </pc:sldChg>
      <pc:sldChg chg="addSp delSp modSp add mod modAnim">
        <pc:chgData name="BHAGWANJEE SINGH, ABHAY" userId="48dadf06-e28b-4746-b717-ff06106048c8" providerId="ADAL" clId="{6391F2B1-E6DF-465A-8AB0-91626C4EF4C2}" dt="2022-08-15T16:25:14.086" v="1961" actId="478"/>
        <pc:sldMkLst>
          <pc:docMk/>
          <pc:sldMk cId="2533367886" sldId="269"/>
        </pc:sldMkLst>
        <pc:spChg chg="add mod">
          <ac:chgData name="BHAGWANJEE SINGH, ABHAY" userId="48dadf06-e28b-4746-b717-ff06106048c8" providerId="ADAL" clId="{6391F2B1-E6DF-465A-8AB0-91626C4EF4C2}" dt="2022-08-15T16:18:21.492" v="1951" actId="20577"/>
          <ac:spMkLst>
            <pc:docMk/>
            <pc:sldMk cId="2533367886" sldId="269"/>
            <ac:spMk id="4" creationId="{49F75FEE-2B9B-4456-86CE-A5CB68D60FE0}"/>
          </ac:spMkLst>
        </pc:spChg>
        <pc:spChg chg="add del">
          <ac:chgData name="BHAGWANJEE SINGH, ABHAY" userId="48dadf06-e28b-4746-b717-ff06106048c8" providerId="ADAL" clId="{6391F2B1-E6DF-465A-8AB0-91626C4EF4C2}" dt="2022-08-15T16:25:14.086" v="1961" actId="478"/>
          <ac:spMkLst>
            <pc:docMk/>
            <pc:sldMk cId="2533367886" sldId="269"/>
            <ac:spMk id="5" creationId="{F8C46E46-3216-4EE5-ADA7-3AF88486AD25}"/>
          </ac:spMkLst>
        </pc:spChg>
        <pc:spChg chg="del">
          <ac:chgData name="BHAGWANJEE SINGH, ABHAY" userId="48dadf06-e28b-4746-b717-ff06106048c8" providerId="ADAL" clId="{6391F2B1-E6DF-465A-8AB0-91626C4EF4C2}" dt="2022-08-15T16:12:27.846" v="1648" actId="478"/>
          <ac:spMkLst>
            <pc:docMk/>
            <pc:sldMk cId="2533367886" sldId="269"/>
            <ac:spMk id="14" creationId="{5B4BA22C-C4E6-4BEA-B798-0ABE1C5F01BE}"/>
          </ac:spMkLst>
        </pc:spChg>
        <pc:spChg chg="del">
          <ac:chgData name="BHAGWANJEE SINGH, ABHAY" userId="48dadf06-e28b-4746-b717-ff06106048c8" providerId="ADAL" clId="{6391F2B1-E6DF-465A-8AB0-91626C4EF4C2}" dt="2022-08-15T16:12:28.883" v="1649" actId="478"/>
          <ac:spMkLst>
            <pc:docMk/>
            <pc:sldMk cId="2533367886" sldId="269"/>
            <ac:spMk id="15" creationId="{DEE1932B-CD7B-47D3-BC72-7854014EC097}"/>
          </ac:spMkLst>
        </pc:spChg>
        <pc:spChg chg="del">
          <ac:chgData name="BHAGWANJEE SINGH, ABHAY" userId="48dadf06-e28b-4746-b717-ff06106048c8" providerId="ADAL" clId="{6391F2B1-E6DF-465A-8AB0-91626C4EF4C2}" dt="2022-08-15T16:12:29.561" v="1650" actId="478"/>
          <ac:spMkLst>
            <pc:docMk/>
            <pc:sldMk cId="2533367886" sldId="269"/>
            <ac:spMk id="16" creationId="{C3875C27-668A-498F-B292-C0DDC09251C1}"/>
          </ac:spMkLst>
        </pc:spChg>
        <pc:spChg chg="del">
          <ac:chgData name="BHAGWANJEE SINGH, ABHAY" userId="48dadf06-e28b-4746-b717-ff06106048c8" providerId="ADAL" clId="{6391F2B1-E6DF-465A-8AB0-91626C4EF4C2}" dt="2022-08-15T16:12:30.165" v="1651" actId="478"/>
          <ac:spMkLst>
            <pc:docMk/>
            <pc:sldMk cId="2533367886" sldId="269"/>
            <ac:spMk id="17" creationId="{E18E7D8D-34DF-4C0D-8B03-08DCFDB5123F}"/>
          </ac:spMkLst>
        </pc:spChg>
        <pc:picChg chg="mod">
          <ac:chgData name="BHAGWANJEE SINGH, ABHAY" userId="48dadf06-e28b-4746-b717-ff06106048c8" providerId="ADAL" clId="{6391F2B1-E6DF-465A-8AB0-91626C4EF4C2}" dt="2022-08-15T16:23:13.018" v="1953" actId="1076"/>
          <ac:picMkLst>
            <pc:docMk/>
            <pc:sldMk cId="2533367886" sldId="269"/>
            <ac:picMk id="9" creationId="{833D42B9-E9A8-43D2-BBB7-75C74A9BD53C}"/>
          </ac:picMkLst>
        </pc:picChg>
      </pc:sldChg>
      <pc:sldChg chg="addSp delSp modSp add mod">
        <pc:chgData name="BHAGWANJEE SINGH, ABHAY" userId="48dadf06-e28b-4746-b717-ff06106048c8" providerId="ADAL" clId="{6391F2B1-E6DF-465A-8AB0-91626C4EF4C2}" dt="2022-08-15T16:33:25.286" v="2348" actId="120"/>
        <pc:sldMkLst>
          <pc:docMk/>
          <pc:sldMk cId="3386822150" sldId="270"/>
        </pc:sldMkLst>
        <pc:spChg chg="add mod">
          <ac:chgData name="BHAGWANJEE SINGH, ABHAY" userId="48dadf06-e28b-4746-b717-ff06106048c8" providerId="ADAL" clId="{6391F2B1-E6DF-465A-8AB0-91626C4EF4C2}" dt="2022-08-15T16:33:25.286" v="2348" actId="120"/>
          <ac:spMkLst>
            <pc:docMk/>
            <pc:sldMk cId="3386822150" sldId="270"/>
            <ac:spMk id="5" creationId="{7A54CA1A-E514-4F08-AAE8-F96A23E72B1A}"/>
          </ac:spMkLst>
        </pc:spChg>
        <pc:spChg chg="mod">
          <ac:chgData name="BHAGWANJEE SINGH, ABHAY" userId="48dadf06-e28b-4746-b717-ff06106048c8" providerId="ADAL" clId="{6391F2B1-E6DF-465A-8AB0-91626C4EF4C2}" dt="2022-08-15T16:27:32.457" v="1974" actId="20577"/>
          <ac:spMkLst>
            <pc:docMk/>
            <pc:sldMk cId="3386822150" sldId="270"/>
            <ac:spMk id="13" creationId="{86732110-7343-449F-B4C9-A56B65A7C067}"/>
          </ac:spMkLst>
        </pc:spChg>
        <pc:spChg chg="del">
          <ac:chgData name="BHAGWANJEE SINGH, ABHAY" userId="48dadf06-e28b-4746-b717-ff06106048c8" providerId="ADAL" clId="{6391F2B1-E6DF-465A-8AB0-91626C4EF4C2}" dt="2022-08-15T16:27:15.164" v="1967" actId="478"/>
          <ac:spMkLst>
            <pc:docMk/>
            <pc:sldMk cId="3386822150" sldId="270"/>
            <ac:spMk id="14" creationId="{5B4BA22C-C4E6-4BEA-B798-0ABE1C5F01BE}"/>
          </ac:spMkLst>
        </pc:spChg>
        <pc:spChg chg="del">
          <ac:chgData name="BHAGWANJEE SINGH, ABHAY" userId="48dadf06-e28b-4746-b717-ff06106048c8" providerId="ADAL" clId="{6391F2B1-E6DF-465A-8AB0-91626C4EF4C2}" dt="2022-08-15T16:27:08.250" v="1964" actId="21"/>
          <ac:spMkLst>
            <pc:docMk/>
            <pc:sldMk cId="3386822150" sldId="270"/>
            <ac:spMk id="15" creationId="{DEE1932B-CD7B-47D3-BC72-7854014EC097}"/>
          </ac:spMkLst>
        </pc:spChg>
        <pc:spChg chg="del">
          <ac:chgData name="BHAGWANJEE SINGH, ABHAY" userId="48dadf06-e28b-4746-b717-ff06106048c8" providerId="ADAL" clId="{6391F2B1-E6DF-465A-8AB0-91626C4EF4C2}" dt="2022-08-15T16:27:10.924" v="1965" actId="478"/>
          <ac:spMkLst>
            <pc:docMk/>
            <pc:sldMk cId="3386822150" sldId="270"/>
            <ac:spMk id="16" creationId="{C3875C27-668A-498F-B292-C0DDC09251C1}"/>
          </ac:spMkLst>
        </pc:spChg>
        <pc:spChg chg="del mod">
          <ac:chgData name="BHAGWANJEE SINGH, ABHAY" userId="48dadf06-e28b-4746-b717-ff06106048c8" providerId="ADAL" clId="{6391F2B1-E6DF-465A-8AB0-91626C4EF4C2}" dt="2022-08-15T16:27:16.852" v="1968" actId="478"/>
          <ac:spMkLst>
            <pc:docMk/>
            <pc:sldMk cId="3386822150" sldId="270"/>
            <ac:spMk id="17" creationId="{E18E7D8D-34DF-4C0D-8B03-08DCFDB5123F}"/>
          </ac:spMkLst>
        </pc:spChg>
      </pc:sldChg>
      <pc:sldChg chg="addSp delSp modSp add mod">
        <pc:chgData name="BHAGWANJEE SINGH, ABHAY" userId="48dadf06-e28b-4746-b717-ff06106048c8" providerId="ADAL" clId="{6391F2B1-E6DF-465A-8AB0-91626C4EF4C2}" dt="2022-08-15T16:37:26.721" v="2768" actId="1076"/>
        <pc:sldMkLst>
          <pc:docMk/>
          <pc:sldMk cId="1348931361" sldId="271"/>
        </pc:sldMkLst>
        <pc:spChg chg="add mod">
          <ac:chgData name="BHAGWANJEE SINGH, ABHAY" userId="48dadf06-e28b-4746-b717-ff06106048c8" providerId="ADAL" clId="{6391F2B1-E6DF-465A-8AB0-91626C4EF4C2}" dt="2022-08-15T16:37:26.721" v="2768" actId="1076"/>
          <ac:spMkLst>
            <pc:docMk/>
            <pc:sldMk cId="1348931361" sldId="271"/>
            <ac:spMk id="5" creationId="{94B39BBC-202F-4B4C-BB1B-FE102C4408F6}"/>
          </ac:spMkLst>
        </pc:spChg>
        <pc:spChg chg="del">
          <ac:chgData name="BHAGWANJEE SINGH, ABHAY" userId="48dadf06-e28b-4746-b717-ff06106048c8" providerId="ADAL" clId="{6391F2B1-E6DF-465A-8AB0-91626C4EF4C2}" dt="2022-08-15T16:33:51.475" v="2352" actId="478"/>
          <ac:spMkLst>
            <pc:docMk/>
            <pc:sldMk cId="1348931361" sldId="271"/>
            <ac:spMk id="14" creationId="{5B4BA22C-C4E6-4BEA-B798-0ABE1C5F01BE}"/>
          </ac:spMkLst>
        </pc:spChg>
        <pc:spChg chg="del">
          <ac:chgData name="BHAGWANJEE SINGH, ABHAY" userId="48dadf06-e28b-4746-b717-ff06106048c8" providerId="ADAL" clId="{6391F2B1-E6DF-465A-8AB0-91626C4EF4C2}" dt="2022-08-15T16:33:46.664" v="2350" actId="478"/>
          <ac:spMkLst>
            <pc:docMk/>
            <pc:sldMk cId="1348931361" sldId="271"/>
            <ac:spMk id="15" creationId="{DEE1932B-CD7B-47D3-BC72-7854014EC097}"/>
          </ac:spMkLst>
        </pc:spChg>
        <pc:spChg chg="del">
          <ac:chgData name="BHAGWANJEE SINGH, ABHAY" userId="48dadf06-e28b-4746-b717-ff06106048c8" providerId="ADAL" clId="{6391F2B1-E6DF-465A-8AB0-91626C4EF4C2}" dt="2022-08-15T16:33:48.043" v="2351" actId="478"/>
          <ac:spMkLst>
            <pc:docMk/>
            <pc:sldMk cId="1348931361" sldId="271"/>
            <ac:spMk id="16" creationId="{C3875C27-668A-498F-B292-C0DDC09251C1}"/>
          </ac:spMkLst>
        </pc:spChg>
      </pc:sldChg>
      <pc:sldChg chg="modSp add mod">
        <pc:chgData name="BHAGWANJEE SINGH, ABHAY" userId="48dadf06-e28b-4746-b717-ff06106048c8" providerId="ADAL" clId="{6391F2B1-E6DF-465A-8AB0-91626C4EF4C2}" dt="2022-08-15T16:45:24.180" v="3143" actId="20577"/>
        <pc:sldMkLst>
          <pc:docMk/>
          <pc:sldMk cId="2613361611" sldId="272"/>
        </pc:sldMkLst>
        <pc:spChg chg="mod">
          <ac:chgData name="BHAGWANJEE SINGH, ABHAY" userId="48dadf06-e28b-4746-b717-ff06106048c8" providerId="ADAL" clId="{6391F2B1-E6DF-465A-8AB0-91626C4EF4C2}" dt="2022-08-15T16:45:24.180" v="3143" actId="20577"/>
          <ac:spMkLst>
            <pc:docMk/>
            <pc:sldMk cId="2613361611" sldId="272"/>
            <ac:spMk id="5" creationId="{94B39BBC-202F-4B4C-BB1B-FE102C4408F6}"/>
          </ac:spMkLst>
        </pc:spChg>
      </pc:sldChg>
      <pc:sldChg chg="modSp add mod">
        <pc:chgData name="BHAGWANJEE SINGH, ABHAY" userId="48dadf06-e28b-4746-b717-ff06106048c8" providerId="ADAL" clId="{6391F2B1-E6DF-465A-8AB0-91626C4EF4C2}" dt="2022-08-15T16:54:38.266" v="3421" actId="20577"/>
        <pc:sldMkLst>
          <pc:docMk/>
          <pc:sldMk cId="1265295241" sldId="273"/>
        </pc:sldMkLst>
        <pc:spChg chg="mod">
          <ac:chgData name="BHAGWANJEE SINGH, ABHAY" userId="48dadf06-e28b-4746-b717-ff06106048c8" providerId="ADAL" clId="{6391F2B1-E6DF-465A-8AB0-91626C4EF4C2}" dt="2022-08-15T16:54:38.266" v="3421" actId="20577"/>
          <ac:spMkLst>
            <pc:docMk/>
            <pc:sldMk cId="1265295241" sldId="273"/>
            <ac:spMk id="5" creationId="{94B39BBC-202F-4B4C-BB1B-FE102C4408F6}"/>
          </ac:spMkLst>
        </pc:spChg>
      </pc:sldChg>
      <pc:sldChg chg="delSp modSp new mod">
        <pc:chgData name="BHAGWANJEE SINGH, ABHAY" userId="48dadf06-e28b-4746-b717-ff06106048c8" providerId="ADAL" clId="{6391F2B1-E6DF-465A-8AB0-91626C4EF4C2}" dt="2022-08-15T16:58:06.307" v="3442" actId="403"/>
        <pc:sldMkLst>
          <pc:docMk/>
          <pc:sldMk cId="1404672262" sldId="274"/>
        </pc:sldMkLst>
        <pc:spChg chg="mod">
          <ac:chgData name="BHAGWANJEE SINGH, ABHAY" userId="48dadf06-e28b-4746-b717-ff06106048c8" providerId="ADAL" clId="{6391F2B1-E6DF-465A-8AB0-91626C4EF4C2}" dt="2022-08-15T16:58:06.307" v="3442" actId="403"/>
          <ac:spMkLst>
            <pc:docMk/>
            <pc:sldMk cId="1404672262" sldId="274"/>
            <ac:spMk id="2" creationId="{B2287B69-B949-48DD-990F-05538D91566A}"/>
          </ac:spMkLst>
        </pc:spChg>
        <pc:spChg chg="del">
          <ac:chgData name="BHAGWANJEE SINGH, ABHAY" userId="48dadf06-e28b-4746-b717-ff06106048c8" providerId="ADAL" clId="{6391F2B1-E6DF-465A-8AB0-91626C4EF4C2}" dt="2022-08-15T16:57:40.057" v="3423" actId="21"/>
          <ac:spMkLst>
            <pc:docMk/>
            <pc:sldMk cId="1404672262" sldId="274"/>
            <ac:spMk id="3" creationId="{0AA5FD7A-B95E-4849-9866-9954DA131014}"/>
          </ac:spMkLst>
        </pc:spChg>
      </pc:sldChg>
      <pc:sldMasterChg chg="addSp delSp modSp mod modSldLayout">
        <pc:chgData name="BHAGWANJEE SINGH, ABHAY" userId="48dadf06-e28b-4746-b717-ff06106048c8" providerId="ADAL" clId="{6391F2B1-E6DF-465A-8AB0-91626C4EF4C2}" dt="2022-08-15T14:22:00.040" v="1014" actId="14100"/>
        <pc:sldMasterMkLst>
          <pc:docMk/>
          <pc:sldMasterMk cId="3165266441" sldId="2147483696"/>
        </pc:sldMasterMkLst>
        <pc:picChg chg="add del mod">
          <ac:chgData name="BHAGWANJEE SINGH, ABHAY" userId="48dadf06-e28b-4746-b717-ff06106048c8" providerId="ADAL" clId="{6391F2B1-E6DF-465A-8AB0-91626C4EF4C2}" dt="2022-08-15T14:21:16.115" v="1000" actId="478"/>
          <ac:picMkLst>
            <pc:docMk/>
            <pc:sldMasterMk cId="3165266441" sldId="2147483696"/>
            <ac:picMk id="7" creationId="{B8452232-D514-467B-A398-6DF17AD74CAE}"/>
          </ac:picMkLst>
        </pc:picChg>
        <pc:picChg chg="add mod">
          <ac:chgData name="BHAGWANJEE SINGH, ABHAY" userId="48dadf06-e28b-4746-b717-ff06106048c8" providerId="ADAL" clId="{6391F2B1-E6DF-465A-8AB0-91626C4EF4C2}" dt="2022-08-15T14:22:00.040" v="1014" actId="14100"/>
          <ac:picMkLst>
            <pc:docMk/>
            <pc:sldMasterMk cId="3165266441" sldId="2147483696"/>
            <ac:picMk id="9" creationId="{217F732A-2C3D-48BF-9220-3784FCE02E5C}"/>
          </ac:picMkLst>
        </pc:picChg>
        <pc:sldLayoutChg chg="addSp delSp modSp mod">
          <pc:chgData name="BHAGWANJEE SINGH, ABHAY" userId="48dadf06-e28b-4746-b717-ff06106048c8" providerId="ADAL" clId="{6391F2B1-E6DF-465A-8AB0-91626C4EF4C2}" dt="2022-08-15T14:20:20.124" v="995" actId="478"/>
          <pc:sldLayoutMkLst>
            <pc:docMk/>
            <pc:sldMasterMk cId="3165266441" sldId="2147483696"/>
            <pc:sldLayoutMk cId="4016095121" sldId="2147483697"/>
          </pc:sldLayoutMkLst>
          <pc:picChg chg="add del mod">
            <ac:chgData name="BHAGWANJEE SINGH, ABHAY" userId="48dadf06-e28b-4746-b717-ff06106048c8" providerId="ADAL" clId="{6391F2B1-E6DF-465A-8AB0-91626C4EF4C2}" dt="2022-08-15T14:20:20.124" v="995" actId="478"/>
            <ac:picMkLst>
              <pc:docMk/>
              <pc:sldMasterMk cId="3165266441" sldId="2147483696"/>
              <pc:sldLayoutMk cId="4016095121" sldId="2147483697"/>
              <ac:picMk id="8" creationId="{DB66D50B-6081-4B8C-87DF-EB6C7BDF422D}"/>
            </ac:picMkLst>
          </pc:picChg>
        </pc:sldLayoutChg>
        <pc:sldLayoutChg chg="addSp delSp modSp mod">
          <pc:chgData name="BHAGWANJEE SINGH, ABHAY" userId="48dadf06-e28b-4746-b717-ff06106048c8" providerId="ADAL" clId="{6391F2B1-E6DF-465A-8AB0-91626C4EF4C2}" dt="2022-08-15T14:20:22.993" v="996" actId="21"/>
          <pc:sldLayoutMkLst>
            <pc:docMk/>
            <pc:sldMasterMk cId="3165266441" sldId="2147483696"/>
            <pc:sldLayoutMk cId="3048162694" sldId="2147483698"/>
          </pc:sldLayoutMkLst>
          <pc:picChg chg="add del mod">
            <ac:chgData name="BHAGWANJEE SINGH, ABHAY" userId="48dadf06-e28b-4746-b717-ff06106048c8" providerId="ADAL" clId="{6391F2B1-E6DF-465A-8AB0-91626C4EF4C2}" dt="2022-08-15T14:20:22.993" v="996" actId="21"/>
            <ac:picMkLst>
              <pc:docMk/>
              <pc:sldMasterMk cId="3165266441" sldId="2147483696"/>
              <pc:sldLayoutMk cId="3048162694" sldId="2147483698"/>
              <ac:picMk id="8" creationId="{30A06C1F-47FA-4910-BBCC-BC3196EEBE17}"/>
            </ac:picMkLst>
          </pc:picChg>
        </pc:sldLayoutChg>
      </pc:sldMasterChg>
    </pc:docChg>
  </pc:docChgLst>
  <pc:docChgLst>
    <pc:chgData name="BHAGWANJEE SINGH, ABHAY" userId="48dadf06-e28b-4746-b717-ff06106048c8" providerId="ADAL" clId="{93023E1E-8218-4872-8BB0-4F2D49F2169A}"/>
    <pc:docChg chg="undo custSel addSld delSld modSld sldOrd">
      <pc:chgData name="BHAGWANJEE SINGH, ABHAY" userId="48dadf06-e28b-4746-b717-ff06106048c8" providerId="ADAL" clId="{93023E1E-8218-4872-8BB0-4F2D49F2169A}" dt="2022-08-16T06:03:21.021" v="557" actId="166"/>
      <pc:docMkLst>
        <pc:docMk/>
      </pc:docMkLst>
      <pc:sldChg chg="modSp mod">
        <pc:chgData name="BHAGWANJEE SINGH, ABHAY" userId="48dadf06-e28b-4746-b717-ff06106048c8" providerId="ADAL" clId="{93023E1E-8218-4872-8BB0-4F2D49F2169A}" dt="2022-08-15T17:33:05.721" v="0" actId="1076"/>
        <pc:sldMkLst>
          <pc:docMk/>
          <pc:sldMk cId="2546870281" sldId="261"/>
        </pc:sldMkLst>
        <pc:spChg chg="mod">
          <ac:chgData name="BHAGWANJEE SINGH, ABHAY" userId="48dadf06-e28b-4746-b717-ff06106048c8" providerId="ADAL" clId="{93023E1E-8218-4872-8BB0-4F2D49F2169A}" dt="2022-08-15T17:33:05.721" v="0" actId="1076"/>
          <ac:spMkLst>
            <pc:docMk/>
            <pc:sldMk cId="2546870281" sldId="261"/>
            <ac:spMk id="5" creationId="{ECE70401-9DC1-4A7F-AD61-6A958030071B}"/>
          </ac:spMkLst>
        </pc:spChg>
      </pc:sldChg>
      <pc:sldChg chg="modSp mod">
        <pc:chgData name="BHAGWANJEE SINGH, ABHAY" userId="48dadf06-e28b-4746-b717-ff06106048c8" providerId="ADAL" clId="{93023E1E-8218-4872-8BB0-4F2D49F2169A}" dt="2022-08-15T18:00:14.837" v="335" actId="14100"/>
        <pc:sldMkLst>
          <pc:docMk/>
          <pc:sldMk cId="2106123650" sldId="266"/>
        </pc:sldMkLst>
        <pc:spChg chg="mod">
          <ac:chgData name="BHAGWANJEE SINGH, ABHAY" userId="48dadf06-e28b-4746-b717-ff06106048c8" providerId="ADAL" clId="{93023E1E-8218-4872-8BB0-4F2D49F2169A}" dt="2022-08-15T18:00:14.837" v="335" actId="14100"/>
          <ac:spMkLst>
            <pc:docMk/>
            <pc:sldMk cId="2106123650" sldId="266"/>
            <ac:spMk id="3" creationId="{7039F37C-7A61-4A49-9761-CA0CA0C8FEF4}"/>
          </ac:spMkLst>
        </pc:spChg>
      </pc:sldChg>
      <pc:sldChg chg="addSp delSp modSp mod">
        <pc:chgData name="BHAGWANJEE SINGH, ABHAY" userId="48dadf06-e28b-4746-b717-ff06106048c8" providerId="ADAL" clId="{93023E1E-8218-4872-8BB0-4F2D49F2169A}" dt="2022-08-15T18:06:04.773" v="376" actId="14100"/>
        <pc:sldMkLst>
          <pc:docMk/>
          <pc:sldMk cId="3069936240" sldId="267"/>
        </pc:sldMkLst>
        <pc:spChg chg="del">
          <ac:chgData name="BHAGWANJEE SINGH, ABHAY" userId="48dadf06-e28b-4746-b717-ff06106048c8" providerId="ADAL" clId="{93023E1E-8218-4872-8BB0-4F2D49F2169A}" dt="2022-08-15T18:00:40.661" v="338" actId="478"/>
          <ac:spMkLst>
            <pc:docMk/>
            <pc:sldMk cId="3069936240" sldId="267"/>
            <ac:spMk id="3" creationId="{7039F37C-7A61-4A49-9761-CA0CA0C8FEF4}"/>
          </ac:spMkLst>
        </pc:spChg>
        <pc:spChg chg="mod">
          <ac:chgData name="BHAGWANJEE SINGH, ABHAY" userId="48dadf06-e28b-4746-b717-ff06106048c8" providerId="ADAL" clId="{93023E1E-8218-4872-8BB0-4F2D49F2169A}" dt="2022-08-15T18:02:52.971" v="359" actId="1076"/>
          <ac:spMkLst>
            <pc:docMk/>
            <pc:sldMk cId="3069936240" sldId="267"/>
            <ac:spMk id="4" creationId="{74A6DEC8-DF9A-4A0A-8BF8-DEEE10E53EBD}"/>
          </ac:spMkLst>
        </pc:spChg>
        <pc:spChg chg="mod">
          <ac:chgData name="BHAGWANJEE SINGH, ABHAY" userId="48dadf06-e28b-4746-b717-ff06106048c8" providerId="ADAL" clId="{93023E1E-8218-4872-8BB0-4F2D49F2169A}" dt="2022-08-15T18:06:04.773" v="376" actId="14100"/>
          <ac:spMkLst>
            <pc:docMk/>
            <pc:sldMk cId="3069936240" sldId="267"/>
            <ac:spMk id="11" creationId="{AF1CFE9F-7D44-419A-A3E6-1B1325B12C87}"/>
          </ac:spMkLst>
        </pc:spChg>
        <pc:spChg chg="add del mod">
          <ac:chgData name="BHAGWANJEE SINGH, ABHAY" userId="48dadf06-e28b-4746-b717-ff06106048c8" providerId="ADAL" clId="{93023E1E-8218-4872-8BB0-4F2D49F2169A}" dt="2022-08-15T18:02:49.456" v="358" actId="478"/>
          <ac:spMkLst>
            <pc:docMk/>
            <pc:sldMk cId="3069936240" sldId="267"/>
            <ac:spMk id="20" creationId="{73EA269C-C121-4136-B1C4-EA426E718E7C}"/>
          </ac:spMkLst>
        </pc:spChg>
        <pc:spChg chg="add mod">
          <ac:chgData name="BHAGWANJEE SINGH, ABHAY" userId="48dadf06-e28b-4746-b717-ff06106048c8" providerId="ADAL" clId="{93023E1E-8218-4872-8BB0-4F2D49F2169A}" dt="2022-08-15T18:02:46.540" v="357"/>
          <ac:spMkLst>
            <pc:docMk/>
            <pc:sldMk cId="3069936240" sldId="267"/>
            <ac:spMk id="21" creationId="{A90A5C6D-39F3-4EA5-9CF7-F7C463755828}"/>
          </ac:spMkLst>
        </pc:spChg>
      </pc:sldChg>
      <pc:sldChg chg="addSp delSp modSp add del mod">
        <pc:chgData name="BHAGWANJEE SINGH, ABHAY" userId="48dadf06-e28b-4746-b717-ff06106048c8" providerId="ADAL" clId="{93023E1E-8218-4872-8BB0-4F2D49F2169A}" dt="2022-08-15T18:05:11.093" v="375" actId="14100"/>
        <pc:sldMkLst>
          <pc:docMk/>
          <pc:sldMk cId="1303331672" sldId="268"/>
        </pc:sldMkLst>
        <pc:spChg chg="del">
          <ac:chgData name="BHAGWANJEE SINGH, ABHAY" userId="48dadf06-e28b-4746-b717-ff06106048c8" providerId="ADAL" clId="{93023E1E-8218-4872-8BB0-4F2D49F2169A}" dt="2022-08-15T18:04:47.918" v="370" actId="478"/>
          <ac:spMkLst>
            <pc:docMk/>
            <pc:sldMk cId="1303331672" sldId="268"/>
            <ac:spMk id="3" creationId="{7039F37C-7A61-4A49-9761-CA0CA0C8FEF4}"/>
          </ac:spMkLst>
        </pc:spChg>
        <pc:spChg chg="mod">
          <ac:chgData name="BHAGWANJEE SINGH, ABHAY" userId="48dadf06-e28b-4746-b717-ff06106048c8" providerId="ADAL" clId="{93023E1E-8218-4872-8BB0-4F2D49F2169A}" dt="2022-08-15T18:04:51.501" v="371" actId="1076"/>
          <ac:spMkLst>
            <pc:docMk/>
            <pc:sldMk cId="1303331672" sldId="268"/>
            <ac:spMk id="4" creationId="{74A6DEC8-DF9A-4A0A-8BF8-DEEE10E53EBD}"/>
          </ac:spMkLst>
        </pc:spChg>
        <pc:spChg chg="mod">
          <ac:chgData name="BHAGWANJEE SINGH, ABHAY" userId="48dadf06-e28b-4746-b717-ff06106048c8" providerId="ADAL" clId="{93023E1E-8218-4872-8BB0-4F2D49F2169A}" dt="2022-08-15T18:04:55.412" v="372" actId="14100"/>
          <ac:spMkLst>
            <pc:docMk/>
            <pc:sldMk cId="1303331672" sldId="268"/>
            <ac:spMk id="11" creationId="{AF1CFE9F-7D44-419A-A3E6-1B1325B12C87}"/>
          </ac:spMkLst>
        </pc:spChg>
        <pc:spChg chg="mod">
          <ac:chgData name="BHAGWANJEE SINGH, ABHAY" userId="48dadf06-e28b-4746-b717-ff06106048c8" providerId="ADAL" clId="{93023E1E-8218-4872-8BB0-4F2D49F2169A}" dt="2022-08-15T18:05:01.924" v="373" actId="1076"/>
          <ac:spMkLst>
            <pc:docMk/>
            <pc:sldMk cId="1303331672" sldId="268"/>
            <ac:spMk id="12" creationId="{062217AD-0245-4D26-83FA-C13373B4770C}"/>
          </ac:spMkLst>
        </pc:spChg>
        <pc:spChg chg="add mod">
          <ac:chgData name="BHAGWANJEE SINGH, ABHAY" userId="48dadf06-e28b-4746-b717-ff06106048c8" providerId="ADAL" clId="{93023E1E-8218-4872-8BB0-4F2D49F2169A}" dt="2022-08-15T18:04:45.752" v="369"/>
          <ac:spMkLst>
            <pc:docMk/>
            <pc:sldMk cId="1303331672" sldId="268"/>
            <ac:spMk id="17" creationId="{35BD31F9-E18B-4687-BB63-12D5C2516C8A}"/>
          </ac:spMkLst>
        </pc:spChg>
        <pc:spChg chg="mod">
          <ac:chgData name="BHAGWANJEE SINGH, ABHAY" userId="48dadf06-e28b-4746-b717-ff06106048c8" providerId="ADAL" clId="{93023E1E-8218-4872-8BB0-4F2D49F2169A}" dt="2022-08-15T18:05:11.093" v="375" actId="14100"/>
          <ac:spMkLst>
            <pc:docMk/>
            <pc:sldMk cId="1303331672" sldId="268"/>
            <ac:spMk id="18" creationId="{1E0C26BF-6B54-4E5A-B6A7-E65B11ABB2C6}"/>
          </ac:spMkLst>
        </pc:spChg>
      </pc:sldChg>
      <pc:sldChg chg="new del">
        <pc:chgData name="BHAGWANJEE SINGH, ABHAY" userId="48dadf06-e28b-4746-b717-ff06106048c8" providerId="ADAL" clId="{93023E1E-8218-4872-8BB0-4F2D49F2169A}" dt="2022-08-15T17:37:35.792" v="16" actId="47"/>
        <pc:sldMkLst>
          <pc:docMk/>
          <pc:sldMk cId="1408510861" sldId="269"/>
        </pc:sldMkLst>
      </pc:sldChg>
      <pc:sldChg chg="del">
        <pc:chgData name="BHAGWANJEE SINGH, ABHAY" userId="48dadf06-e28b-4746-b717-ff06106048c8" providerId="ADAL" clId="{93023E1E-8218-4872-8BB0-4F2D49F2169A}" dt="2022-08-15T17:34:32.726" v="8" actId="47"/>
        <pc:sldMkLst>
          <pc:docMk/>
          <pc:sldMk cId="2533367886" sldId="269"/>
        </pc:sldMkLst>
      </pc:sldChg>
      <pc:sldChg chg="addSp delSp modSp add mod ord">
        <pc:chgData name="BHAGWANJEE SINGH, ABHAY" userId="48dadf06-e28b-4746-b717-ff06106048c8" providerId="ADAL" clId="{93023E1E-8218-4872-8BB0-4F2D49F2169A}" dt="2022-08-15T18:03:22.124" v="364" actId="1076"/>
        <pc:sldMkLst>
          <pc:docMk/>
          <pc:sldMk cId="88442813" sldId="270"/>
        </pc:sldMkLst>
        <pc:spChg chg="del">
          <ac:chgData name="BHAGWANJEE SINGH, ABHAY" userId="48dadf06-e28b-4746-b717-ff06106048c8" providerId="ADAL" clId="{93023E1E-8218-4872-8BB0-4F2D49F2169A}" dt="2022-08-15T18:01:34.042" v="345" actId="478"/>
          <ac:spMkLst>
            <pc:docMk/>
            <pc:sldMk cId="88442813" sldId="270"/>
            <ac:spMk id="3" creationId="{7039F37C-7A61-4A49-9761-CA0CA0C8FEF4}"/>
          </ac:spMkLst>
        </pc:spChg>
        <pc:spChg chg="mod">
          <ac:chgData name="BHAGWANJEE SINGH, ABHAY" userId="48dadf06-e28b-4746-b717-ff06106048c8" providerId="ADAL" clId="{93023E1E-8218-4872-8BB0-4F2D49F2169A}" dt="2022-08-15T18:03:14.060" v="363" actId="1076"/>
          <ac:spMkLst>
            <pc:docMk/>
            <pc:sldMk cId="88442813" sldId="270"/>
            <ac:spMk id="4" creationId="{74A6DEC8-DF9A-4A0A-8BF8-DEEE10E53EBD}"/>
          </ac:spMkLst>
        </pc:spChg>
        <pc:spChg chg="mod">
          <ac:chgData name="BHAGWANJEE SINGH, ABHAY" userId="48dadf06-e28b-4746-b717-ff06106048c8" providerId="ADAL" clId="{93023E1E-8218-4872-8BB0-4F2D49F2169A}" dt="2022-08-15T18:03:22.124" v="364" actId="1076"/>
          <ac:spMkLst>
            <pc:docMk/>
            <pc:sldMk cId="88442813" sldId="270"/>
            <ac:spMk id="11" creationId="{AF1CFE9F-7D44-419A-A3E6-1B1325B12C87}"/>
          </ac:spMkLst>
        </pc:spChg>
        <pc:spChg chg="add del mod">
          <ac:chgData name="BHAGWANJEE SINGH, ABHAY" userId="48dadf06-e28b-4746-b717-ff06106048c8" providerId="ADAL" clId="{93023E1E-8218-4872-8BB0-4F2D49F2169A}" dt="2022-08-15T17:38:35.883" v="26" actId="1076"/>
          <ac:spMkLst>
            <pc:docMk/>
            <pc:sldMk cId="88442813" sldId="270"/>
            <ac:spMk id="13" creationId="{86732110-7343-449F-B4C9-A56B65A7C067}"/>
          </ac:spMkLst>
        </pc:spChg>
        <pc:spChg chg="mod">
          <ac:chgData name="BHAGWANJEE SINGH, ABHAY" userId="48dadf06-e28b-4746-b717-ff06106048c8" providerId="ADAL" clId="{93023E1E-8218-4872-8BB0-4F2D49F2169A}" dt="2022-08-15T17:39:10.533" v="40" actId="207"/>
          <ac:spMkLst>
            <pc:docMk/>
            <pc:sldMk cId="88442813" sldId="270"/>
            <ac:spMk id="14" creationId="{5B4BA22C-C4E6-4BEA-B798-0ABE1C5F01BE}"/>
          </ac:spMkLst>
        </pc:spChg>
        <pc:spChg chg="mod">
          <ac:chgData name="BHAGWANJEE SINGH, ABHAY" userId="48dadf06-e28b-4746-b717-ff06106048c8" providerId="ADAL" clId="{93023E1E-8218-4872-8BB0-4F2D49F2169A}" dt="2022-08-15T17:39:17.427" v="41" actId="1076"/>
          <ac:spMkLst>
            <pc:docMk/>
            <pc:sldMk cId="88442813" sldId="270"/>
            <ac:spMk id="15" creationId="{DEE1932B-CD7B-47D3-BC72-7854014EC097}"/>
          </ac:spMkLst>
        </pc:spChg>
        <pc:spChg chg="mod">
          <ac:chgData name="BHAGWANJEE SINGH, ABHAY" userId="48dadf06-e28b-4746-b717-ff06106048c8" providerId="ADAL" clId="{93023E1E-8218-4872-8BB0-4F2D49F2169A}" dt="2022-08-15T17:40:23.769" v="82" actId="20577"/>
          <ac:spMkLst>
            <pc:docMk/>
            <pc:sldMk cId="88442813" sldId="270"/>
            <ac:spMk id="16" creationId="{C3875C27-668A-498F-B292-C0DDC09251C1}"/>
          </ac:spMkLst>
        </pc:spChg>
        <pc:spChg chg="mod">
          <ac:chgData name="BHAGWANJEE SINGH, ABHAY" userId="48dadf06-e28b-4746-b717-ff06106048c8" providerId="ADAL" clId="{93023E1E-8218-4872-8BB0-4F2D49F2169A}" dt="2022-08-15T17:40:35.276" v="108" actId="20577"/>
          <ac:spMkLst>
            <pc:docMk/>
            <pc:sldMk cId="88442813" sldId="270"/>
            <ac:spMk id="17" creationId="{E18E7D8D-34DF-4C0D-8B03-08DCFDB5123F}"/>
          </ac:spMkLst>
        </pc:spChg>
        <pc:spChg chg="del mod">
          <ac:chgData name="BHAGWANJEE SINGH, ABHAY" userId="48dadf06-e28b-4746-b717-ff06106048c8" providerId="ADAL" clId="{93023E1E-8218-4872-8BB0-4F2D49F2169A}" dt="2022-08-15T17:39:57.506" v="52" actId="478"/>
          <ac:spMkLst>
            <pc:docMk/>
            <pc:sldMk cId="88442813" sldId="270"/>
            <ac:spMk id="18" creationId="{6CCEEC5D-B0D0-4F74-BB92-C4CD045150FE}"/>
          </ac:spMkLst>
        </pc:spChg>
        <pc:spChg chg="add del mod">
          <ac:chgData name="BHAGWANJEE SINGH, ABHAY" userId="48dadf06-e28b-4746-b717-ff06106048c8" providerId="ADAL" clId="{93023E1E-8218-4872-8BB0-4F2D49F2169A}" dt="2022-08-15T18:03:06.827" v="362" actId="478"/>
          <ac:spMkLst>
            <pc:docMk/>
            <pc:sldMk cId="88442813" sldId="270"/>
            <ac:spMk id="20" creationId="{D6E5EBB6-F679-4D90-A94A-58C3A3A6BF88}"/>
          </ac:spMkLst>
        </pc:spChg>
        <pc:spChg chg="add mod">
          <ac:chgData name="BHAGWANJEE SINGH, ABHAY" userId="48dadf06-e28b-4746-b717-ff06106048c8" providerId="ADAL" clId="{93023E1E-8218-4872-8BB0-4F2D49F2169A}" dt="2022-08-15T18:03:04.323" v="361"/>
          <ac:spMkLst>
            <pc:docMk/>
            <pc:sldMk cId="88442813" sldId="270"/>
            <ac:spMk id="21" creationId="{8B35833A-53BE-4DFE-94BC-87AA6DCEA181}"/>
          </ac:spMkLst>
        </pc:spChg>
        <pc:spChg chg="mod">
          <ac:chgData name="BHAGWANJEE SINGH, ABHAY" userId="48dadf06-e28b-4746-b717-ff06106048c8" providerId="ADAL" clId="{93023E1E-8218-4872-8BB0-4F2D49F2169A}" dt="2022-08-15T17:40:03.834" v="53" actId="1076"/>
          <ac:spMkLst>
            <pc:docMk/>
            <pc:sldMk cId="88442813" sldId="270"/>
            <ac:spMk id="28" creationId="{3F73440A-3AD4-4A61-A0B4-8EC1791357F2}"/>
          </ac:spMkLst>
        </pc:spChg>
        <pc:picChg chg="mod">
          <ac:chgData name="BHAGWANJEE SINGH, ABHAY" userId="48dadf06-e28b-4746-b717-ff06106048c8" providerId="ADAL" clId="{93023E1E-8218-4872-8BB0-4F2D49F2169A}" dt="2022-08-15T17:44:28.307" v="113" actId="1038"/>
          <ac:picMkLst>
            <pc:docMk/>
            <pc:sldMk cId="88442813" sldId="270"/>
            <ac:picMk id="6" creationId="{77599AB6-0E96-4C32-8E5C-940FEE23FF4A}"/>
          </ac:picMkLst>
        </pc:picChg>
        <pc:picChg chg="mod">
          <ac:chgData name="BHAGWANJEE SINGH, ABHAY" userId="48dadf06-e28b-4746-b717-ff06106048c8" providerId="ADAL" clId="{93023E1E-8218-4872-8BB0-4F2D49F2169A}" dt="2022-08-15T17:39:27.627" v="44" actId="1076"/>
          <ac:picMkLst>
            <pc:docMk/>
            <pc:sldMk cId="88442813" sldId="270"/>
            <ac:picMk id="19" creationId="{7064CC1E-C1E4-4A5A-98D8-7249A3987C53}"/>
          </ac:picMkLst>
        </pc:picChg>
        <pc:cxnChg chg="mod">
          <ac:chgData name="BHAGWANJEE SINGH, ABHAY" userId="48dadf06-e28b-4746-b717-ff06106048c8" providerId="ADAL" clId="{93023E1E-8218-4872-8BB0-4F2D49F2169A}" dt="2022-08-15T17:39:45.323" v="49" actId="14100"/>
          <ac:cxnSpMkLst>
            <pc:docMk/>
            <pc:sldMk cId="88442813" sldId="270"/>
            <ac:cxnSpMk id="10" creationId="{FFCD352B-2EAB-4C02-91D9-FB0EC48F502D}"/>
          </ac:cxnSpMkLst>
        </pc:cxnChg>
        <pc:cxnChg chg="mod">
          <ac:chgData name="BHAGWANJEE SINGH, ABHAY" userId="48dadf06-e28b-4746-b717-ff06106048c8" providerId="ADAL" clId="{93023E1E-8218-4872-8BB0-4F2D49F2169A}" dt="2022-08-15T17:39:49.643" v="50" actId="1076"/>
          <ac:cxnSpMkLst>
            <pc:docMk/>
            <pc:sldMk cId="88442813" sldId="270"/>
            <ac:cxnSpMk id="22" creationId="{B9C48693-EC0E-4490-93F7-B380432FBE49}"/>
          </ac:cxnSpMkLst>
        </pc:cxnChg>
      </pc:sldChg>
      <pc:sldChg chg="del">
        <pc:chgData name="BHAGWANJEE SINGH, ABHAY" userId="48dadf06-e28b-4746-b717-ff06106048c8" providerId="ADAL" clId="{93023E1E-8218-4872-8BB0-4F2D49F2169A}" dt="2022-08-15T17:34:24.594" v="7" actId="47"/>
        <pc:sldMkLst>
          <pc:docMk/>
          <pc:sldMk cId="3386822150" sldId="270"/>
        </pc:sldMkLst>
      </pc:sldChg>
      <pc:sldChg chg="del">
        <pc:chgData name="BHAGWANJEE SINGH, ABHAY" userId="48dadf06-e28b-4746-b717-ff06106048c8" providerId="ADAL" clId="{93023E1E-8218-4872-8BB0-4F2D49F2169A}" dt="2022-08-15T17:34:19.941" v="4" actId="47"/>
        <pc:sldMkLst>
          <pc:docMk/>
          <pc:sldMk cId="1348931361" sldId="271"/>
        </pc:sldMkLst>
      </pc:sldChg>
      <pc:sldChg chg="del">
        <pc:chgData name="BHAGWANJEE SINGH, ABHAY" userId="48dadf06-e28b-4746-b717-ff06106048c8" providerId="ADAL" clId="{93023E1E-8218-4872-8BB0-4F2D49F2169A}" dt="2022-08-15T17:34:19.519" v="3" actId="47"/>
        <pc:sldMkLst>
          <pc:docMk/>
          <pc:sldMk cId="2613361611" sldId="272"/>
        </pc:sldMkLst>
      </pc:sldChg>
      <pc:sldChg chg="del">
        <pc:chgData name="BHAGWANJEE SINGH, ABHAY" userId="48dadf06-e28b-4746-b717-ff06106048c8" providerId="ADAL" clId="{93023E1E-8218-4872-8BB0-4F2D49F2169A}" dt="2022-08-15T17:34:17.495" v="1" actId="47"/>
        <pc:sldMkLst>
          <pc:docMk/>
          <pc:sldMk cId="1265295241" sldId="273"/>
        </pc:sldMkLst>
      </pc:sldChg>
      <pc:sldChg chg="add del">
        <pc:chgData name="BHAGWANJEE SINGH, ABHAY" userId="48dadf06-e28b-4746-b717-ff06106048c8" providerId="ADAL" clId="{93023E1E-8218-4872-8BB0-4F2D49F2169A}" dt="2022-08-15T17:37:33.387" v="15"/>
        <pc:sldMkLst>
          <pc:docMk/>
          <pc:sldMk cId="1404672262" sldId="274"/>
        </pc:sldMkLst>
      </pc:sldChg>
      <pc:sldChg chg="addSp delSp modSp add mod">
        <pc:chgData name="BHAGWANJEE SINGH, ABHAY" userId="48dadf06-e28b-4746-b717-ff06106048c8" providerId="ADAL" clId="{93023E1E-8218-4872-8BB0-4F2D49F2169A}" dt="2022-08-16T06:03:21.021" v="557" actId="166"/>
        <pc:sldMkLst>
          <pc:docMk/>
          <pc:sldMk cId="2455746773" sldId="275"/>
        </pc:sldMkLst>
        <pc:spChg chg="del">
          <ac:chgData name="BHAGWANJEE SINGH, ABHAY" userId="48dadf06-e28b-4746-b717-ff06106048c8" providerId="ADAL" clId="{93023E1E-8218-4872-8BB0-4F2D49F2169A}" dt="2022-08-15T18:01:47.615" v="349" actId="478"/>
          <ac:spMkLst>
            <pc:docMk/>
            <pc:sldMk cId="2455746773" sldId="275"/>
            <ac:spMk id="3" creationId="{7039F37C-7A61-4A49-9761-CA0CA0C8FEF4}"/>
          </ac:spMkLst>
        </pc:spChg>
        <pc:spChg chg="mod">
          <ac:chgData name="BHAGWANJEE SINGH, ABHAY" userId="48dadf06-e28b-4746-b717-ff06106048c8" providerId="ADAL" clId="{93023E1E-8218-4872-8BB0-4F2D49F2169A}" dt="2022-08-15T18:04:30.348" v="367" actId="1076"/>
          <ac:spMkLst>
            <pc:docMk/>
            <pc:sldMk cId="2455746773" sldId="275"/>
            <ac:spMk id="4" creationId="{74A6DEC8-DF9A-4A0A-8BF8-DEEE10E53EBD}"/>
          </ac:spMkLst>
        </pc:spChg>
        <pc:spChg chg="add mod">
          <ac:chgData name="BHAGWANJEE SINGH, ABHAY" userId="48dadf06-e28b-4746-b717-ff06106048c8" providerId="ADAL" clId="{93023E1E-8218-4872-8BB0-4F2D49F2169A}" dt="2022-08-15T17:48:35.034" v="126" actId="20577"/>
          <ac:spMkLst>
            <pc:docMk/>
            <pc:sldMk cId="2455746773" sldId="275"/>
            <ac:spMk id="5" creationId="{A047186E-6825-4B53-AA74-A925BAF98EB7}"/>
          </ac:spMkLst>
        </pc:spChg>
        <pc:spChg chg="add mod ord">
          <ac:chgData name="BHAGWANJEE SINGH, ABHAY" userId="48dadf06-e28b-4746-b717-ff06106048c8" providerId="ADAL" clId="{93023E1E-8218-4872-8BB0-4F2D49F2169A}" dt="2022-08-15T18:18:30.045" v="543" actId="166"/>
          <ac:spMkLst>
            <pc:docMk/>
            <pc:sldMk cId="2455746773" sldId="275"/>
            <ac:spMk id="7" creationId="{9A0530EA-A0D3-48CC-BD05-5EB76588B44B}"/>
          </ac:spMkLst>
        </pc:spChg>
        <pc:spChg chg="add mod">
          <ac:chgData name="BHAGWANJEE SINGH, ABHAY" userId="48dadf06-e28b-4746-b717-ff06106048c8" providerId="ADAL" clId="{93023E1E-8218-4872-8BB0-4F2D49F2169A}" dt="2022-08-15T17:50:02.193" v="163" actId="1076"/>
          <ac:spMkLst>
            <pc:docMk/>
            <pc:sldMk cId="2455746773" sldId="275"/>
            <ac:spMk id="8" creationId="{F8A92ADE-4C20-4AC9-9BE3-EAEDEB354277}"/>
          </ac:spMkLst>
        </pc:spChg>
        <pc:spChg chg="add mod">
          <ac:chgData name="BHAGWANJEE SINGH, ABHAY" userId="48dadf06-e28b-4746-b717-ff06106048c8" providerId="ADAL" clId="{93023E1E-8218-4872-8BB0-4F2D49F2169A}" dt="2022-08-15T17:51:35.898" v="172" actId="1076"/>
          <ac:spMkLst>
            <pc:docMk/>
            <pc:sldMk cId="2455746773" sldId="275"/>
            <ac:spMk id="9" creationId="{6F17641B-F821-4DF4-B75A-AB07A951E604}"/>
          </ac:spMkLst>
        </pc:spChg>
        <pc:spChg chg="mod">
          <ac:chgData name="BHAGWANJEE SINGH, ABHAY" userId="48dadf06-e28b-4746-b717-ff06106048c8" providerId="ADAL" clId="{93023E1E-8218-4872-8BB0-4F2D49F2169A}" dt="2022-08-15T18:06:26.517" v="377" actId="14100"/>
          <ac:spMkLst>
            <pc:docMk/>
            <pc:sldMk cId="2455746773" sldId="275"/>
            <ac:spMk id="11" creationId="{AF1CFE9F-7D44-419A-A3E6-1B1325B12C87}"/>
          </ac:spMkLst>
        </pc:spChg>
        <pc:spChg chg="add mod">
          <ac:chgData name="BHAGWANJEE SINGH, ABHAY" userId="48dadf06-e28b-4746-b717-ff06106048c8" providerId="ADAL" clId="{93023E1E-8218-4872-8BB0-4F2D49F2169A}" dt="2022-08-15T18:07:24.429" v="385" actId="1076"/>
          <ac:spMkLst>
            <pc:docMk/>
            <pc:sldMk cId="2455746773" sldId="275"/>
            <ac:spMk id="12" creationId="{4D01F84B-EE2A-4CF8-A455-1E9240075338}"/>
          </ac:spMkLst>
        </pc:spChg>
        <pc:spChg chg="mod">
          <ac:chgData name="BHAGWANJEE SINGH, ABHAY" userId="48dadf06-e28b-4746-b717-ff06106048c8" providerId="ADAL" clId="{93023E1E-8218-4872-8BB0-4F2D49F2169A}" dt="2022-08-15T18:08:46.909" v="405" actId="14100"/>
          <ac:spMkLst>
            <pc:docMk/>
            <pc:sldMk cId="2455746773" sldId="275"/>
            <ac:spMk id="13" creationId="{86732110-7343-449F-B4C9-A56B65A7C067}"/>
          </ac:spMkLst>
        </pc:spChg>
        <pc:spChg chg="del mod">
          <ac:chgData name="BHAGWANJEE SINGH, ABHAY" userId="48dadf06-e28b-4746-b717-ff06106048c8" providerId="ADAL" clId="{93023E1E-8218-4872-8BB0-4F2D49F2169A}" dt="2022-08-15T18:19:00.162" v="551" actId="21"/>
          <ac:spMkLst>
            <pc:docMk/>
            <pc:sldMk cId="2455746773" sldId="275"/>
            <ac:spMk id="14" creationId="{5B4BA22C-C4E6-4BEA-B798-0ABE1C5F01BE}"/>
          </ac:spMkLst>
        </pc:spChg>
        <pc:spChg chg="mod ord">
          <ac:chgData name="BHAGWANJEE SINGH, ABHAY" userId="48dadf06-e28b-4746-b717-ff06106048c8" providerId="ADAL" clId="{93023E1E-8218-4872-8BB0-4F2D49F2169A}" dt="2022-08-15T18:17:24.215" v="531" actId="166"/>
          <ac:spMkLst>
            <pc:docMk/>
            <pc:sldMk cId="2455746773" sldId="275"/>
            <ac:spMk id="15" creationId="{DEE1932B-CD7B-47D3-BC72-7854014EC097}"/>
          </ac:spMkLst>
        </pc:spChg>
        <pc:spChg chg="mod ord">
          <ac:chgData name="BHAGWANJEE SINGH, ABHAY" userId="48dadf06-e28b-4746-b717-ff06106048c8" providerId="ADAL" clId="{93023E1E-8218-4872-8BB0-4F2D49F2169A}" dt="2022-08-16T06:03:21.021" v="557" actId="166"/>
          <ac:spMkLst>
            <pc:docMk/>
            <pc:sldMk cId="2455746773" sldId="275"/>
            <ac:spMk id="16" creationId="{C3875C27-668A-498F-B292-C0DDC09251C1}"/>
          </ac:spMkLst>
        </pc:spChg>
        <pc:spChg chg="mod">
          <ac:chgData name="BHAGWANJEE SINGH, ABHAY" userId="48dadf06-e28b-4746-b717-ff06106048c8" providerId="ADAL" clId="{93023E1E-8218-4872-8BB0-4F2D49F2169A}" dt="2022-08-15T18:12:21.445" v="446" actId="207"/>
          <ac:spMkLst>
            <pc:docMk/>
            <pc:sldMk cId="2455746773" sldId="275"/>
            <ac:spMk id="17" creationId="{E18E7D8D-34DF-4C0D-8B03-08DCFDB5123F}"/>
          </ac:spMkLst>
        </pc:spChg>
        <pc:spChg chg="add mod ord">
          <ac:chgData name="BHAGWANJEE SINGH, ABHAY" userId="48dadf06-e28b-4746-b717-ff06106048c8" providerId="ADAL" clId="{93023E1E-8218-4872-8BB0-4F2D49F2169A}" dt="2022-08-15T18:17:31.404" v="532" actId="166"/>
          <ac:spMkLst>
            <pc:docMk/>
            <pc:sldMk cId="2455746773" sldId="275"/>
            <ac:spMk id="18" creationId="{66B1B936-5382-434B-BD83-5AC650C20E09}"/>
          </ac:spMkLst>
        </pc:spChg>
        <pc:spChg chg="add mod ord">
          <ac:chgData name="BHAGWANJEE SINGH, ABHAY" userId="48dadf06-e28b-4746-b717-ff06106048c8" providerId="ADAL" clId="{93023E1E-8218-4872-8BB0-4F2D49F2169A}" dt="2022-08-15T18:07:50.181" v="391" actId="167"/>
          <ac:spMkLst>
            <pc:docMk/>
            <pc:sldMk cId="2455746773" sldId="275"/>
            <ac:spMk id="21" creationId="{E05F4B0A-2FD9-454A-B9F1-82DAEB915CD8}"/>
          </ac:spMkLst>
        </pc:spChg>
        <pc:spChg chg="add mod ord">
          <ac:chgData name="BHAGWANJEE SINGH, ABHAY" userId="48dadf06-e28b-4746-b717-ff06106048c8" providerId="ADAL" clId="{93023E1E-8218-4872-8BB0-4F2D49F2169A}" dt="2022-08-15T18:07:53.296" v="392" actId="166"/>
          <ac:spMkLst>
            <pc:docMk/>
            <pc:sldMk cId="2455746773" sldId="275"/>
            <ac:spMk id="23" creationId="{332A0BCF-DE74-4F85-BDDC-4475379A84A7}"/>
          </ac:spMkLst>
        </pc:spChg>
        <pc:spChg chg="add mod">
          <ac:chgData name="BHAGWANJEE SINGH, ABHAY" userId="48dadf06-e28b-4746-b717-ff06106048c8" providerId="ADAL" clId="{93023E1E-8218-4872-8BB0-4F2D49F2169A}" dt="2022-08-15T18:07:02.925" v="381" actId="1076"/>
          <ac:spMkLst>
            <pc:docMk/>
            <pc:sldMk cId="2455746773" sldId="275"/>
            <ac:spMk id="24" creationId="{2CAB7043-72DC-495E-8F25-88EDA9B45374}"/>
          </ac:spMkLst>
        </pc:spChg>
        <pc:spChg chg="add mod ord">
          <ac:chgData name="BHAGWANJEE SINGH, ABHAY" userId="48dadf06-e28b-4746-b717-ff06106048c8" providerId="ADAL" clId="{93023E1E-8218-4872-8BB0-4F2D49F2169A}" dt="2022-08-15T18:16:26.053" v="518" actId="166"/>
          <ac:spMkLst>
            <pc:docMk/>
            <pc:sldMk cId="2455746773" sldId="275"/>
            <ac:spMk id="25" creationId="{96CF3AB5-6FB0-40FD-AEC4-BEC8B65F10C6}"/>
          </ac:spMkLst>
        </pc:spChg>
        <pc:spChg chg="add mod ord">
          <ac:chgData name="BHAGWANJEE SINGH, ABHAY" userId="48dadf06-e28b-4746-b717-ff06106048c8" providerId="ADAL" clId="{93023E1E-8218-4872-8BB0-4F2D49F2169A}" dt="2022-08-15T18:16:43.347" v="522" actId="166"/>
          <ac:spMkLst>
            <pc:docMk/>
            <pc:sldMk cId="2455746773" sldId="275"/>
            <ac:spMk id="26" creationId="{0E4C8DF4-C757-4072-8D16-FCBF5D29EDD5}"/>
          </ac:spMkLst>
        </pc:spChg>
        <pc:spChg chg="del">
          <ac:chgData name="BHAGWANJEE SINGH, ABHAY" userId="48dadf06-e28b-4746-b717-ff06106048c8" providerId="ADAL" clId="{93023E1E-8218-4872-8BB0-4F2D49F2169A}" dt="2022-08-15T18:18:53.864" v="548" actId="21"/>
          <ac:spMkLst>
            <pc:docMk/>
            <pc:sldMk cId="2455746773" sldId="275"/>
            <ac:spMk id="28" creationId="{3F73440A-3AD4-4A61-A0B4-8EC1791357F2}"/>
          </ac:spMkLst>
        </pc:spChg>
        <pc:spChg chg="del mod">
          <ac:chgData name="BHAGWANJEE SINGH, ABHAY" userId="48dadf06-e28b-4746-b717-ff06106048c8" providerId="ADAL" clId="{93023E1E-8218-4872-8BB0-4F2D49F2169A}" dt="2022-08-15T18:18:56.523" v="549" actId="21"/>
          <ac:spMkLst>
            <pc:docMk/>
            <pc:sldMk cId="2455746773" sldId="275"/>
            <ac:spMk id="29" creationId="{B5AB34FE-A041-4628-B988-E049B14E17B2}"/>
          </ac:spMkLst>
        </pc:spChg>
        <pc:spChg chg="add del mod">
          <ac:chgData name="BHAGWANJEE SINGH, ABHAY" userId="48dadf06-e28b-4746-b717-ff06106048c8" providerId="ADAL" clId="{93023E1E-8218-4872-8BB0-4F2D49F2169A}" dt="2022-08-15T18:03:43.846" v="366" actId="478"/>
          <ac:spMkLst>
            <pc:docMk/>
            <pc:sldMk cId="2455746773" sldId="275"/>
            <ac:spMk id="30" creationId="{FA98FA33-44BE-438A-B12C-0D1064C72D99}"/>
          </ac:spMkLst>
        </pc:spChg>
        <pc:spChg chg="add mod">
          <ac:chgData name="BHAGWANJEE SINGH, ABHAY" userId="48dadf06-e28b-4746-b717-ff06106048c8" providerId="ADAL" clId="{93023E1E-8218-4872-8BB0-4F2D49F2169A}" dt="2022-08-15T18:03:40.696" v="365"/>
          <ac:spMkLst>
            <pc:docMk/>
            <pc:sldMk cId="2455746773" sldId="275"/>
            <ac:spMk id="31" creationId="{AB8DAF1A-467A-4DA9-998B-EC5934CDB254}"/>
          </ac:spMkLst>
        </pc:spChg>
        <pc:spChg chg="add del mod">
          <ac:chgData name="BHAGWANJEE SINGH, ABHAY" userId="48dadf06-e28b-4746-b717-ff06106048c8" providerId="ADAL" clId="{93023E1E-8218-4872-8BB0-4F2D49F2169A}" dt="2022-08-15T18:08:00.921" v="395"/>
          <ac:spMkLst>
            <pc:docMk/>
            <pc:sldMk cId="2455746773" sldId="275"/>
            <ac:spMk id="32" creationId="{B342C4AF-4F71-4A13-AD63-0C3D022014F0}"/>
          </ac:spMkLst>
        </pc:spChg>
        <pc:spChg chg="add mod">
          <ac:chgData name="BHAGWANJEE SINGH, ABHAY" userId="48dadf06-e28b-4746-b717-ff06106048c8" providerId="ADAL" clId="{93023E1E-8218-4872-8BB0-4F2D49F2169A}" dt="2022-08-15T18:08:13.725" v="397" actId="1076"/>
          <ac:spMkLst>
            <pc:docMk/>
            <pc:sldMk cId="2455746773" sldId="275"/>
            <ac:spMk id="33" creationId="{BF2409C3-C631-4F4A-8123-B09C5AA3E7DD}"/>
          </ac:spMkLst>
        </pc:spChg>
        <pc:spChg chg="add mod">
          <ac:chgData name="BHAGWANJEE SINGH, ABHAY" userId="48dadf06-e28b-4746-b717-ff06106048c8" providerId="ADAL" clId="{93023E1E-8218-4872-8BB0-4F2D49F2169A}" dt="2022-08-15T18:08:29.493" v="401" actId="1076"/>
          <ac:spMkLst>
            <pc:docMk/>
            <pc:sldMk cId="2455746773" sldId="275"/>
            <ac:spMk id="34" creationId="{4C29061A-41FF-4AE3-B954-3EA24A6C1683}"/>
          </ac:spMkLst>
        </pc:spChg>
        <pc:spChg chg="add mod">
          <ac:chgData name="BHAGWANJEE SINGH, ABHAY" userId="48dadf06-e28b-4746-b717-ff06106048c8" providerId="ADAL" clId="{93023E1E-8218-4872-8BB0-4F2D49F2169A}" dt="2022-08-15T18:08:37.166" v="403" actId="1076"/>
          <ac:spMkLst>
            <pc:docMk/>
            <pc:sldMk cId="2455746773" sldId="275"/>
            <ac:spMk id="35" creationId="{65362DCE-4CD2-404C-ADCC-A6A30DFF1B24}"/>
          </ac:spMkLst>
        </pc:spChg>
        <pc:spChg chg="add del mod">
          <ac:chgData name="BHAGWANJEE SINGH, ABHAY" userId="48dadf06-e28b-4746-b717-ff06106048c8" providerId="ADAL" clId="{93023E1E-8218-4872-8BB0-4F2D49F2169A}" dt="2022-08-15T18:13:30.699" v="473"/>
          <ac:spMkLst>
            <pc:docMk/>
            <pc:sldMk cId="2455746773" sldId="275"/>
            <ac:spMk id="36" creationId="{4437048A-5104-48EA-A3F2-3787B1B7A36C}"/>
          </ac:spMkLst>
        </pc:spChg>
        <pc:spChg chg="add mod ord">
          <ac:chgData name="BHAGWANJEE SINGH, ABHAY" userId="48dadf06-e28b-4746-b717-ff06106048c8" providerId="ADAL" clId="{93023E1E-8218-4872-8BB0-4F2D49F2169A}" dt="2022-08-15T18:16:28.604" v="519" actId="166"/>
          <ac:spMkLst>
            <pc:docMk/>
            <pc:sldMk cId="2455746773" sldId="275"/>
            <ac:spMk id="37" creationId="{81EF3E32-DA29-4492-8FDE-622CFBB0F5B3}"/>
          </ac:spMkLst>
        </pc:spChg>
        <pc:picChg chg="del mod">
          <ac:chgData name="BHAGWANJEE SINGH, ABHAY" userId="48dadf06-e28b-4746-b717-ff06106048c8" providerId="ADAL" clId="{93023E1E-8218-4872-8BB0-4F2D49F2169A}" dt="2022-08-15T18:11:33.787" v="437" actId="478"/>
          <ac:picMkLst>
            <pc:docMk/>
            <pc:sldMk cId="2455746773" sldId="275"/>
            <ac:picMk id="6" creationId="{77599AB6-0E96-4C32-8E5C-940FEE23FF4A}"/>
          </ac:picMkLst>
        </pc:picChg>
        <pc:picChg chg="del">
          <ac:chgData name="BHAGWANJEE SINGH, ABHAY" userId="48dadf06-e28b-4746-b717-ff06106048c8" providerId="ADAL" clId="{93023E1E-8218-4872-8BB0-4F2D49F2169A}" dt="2022-08-15T18:18:49.780" v="546" actId="478"/>
          <ac:picMkLst>
            <pc:docMk/>
            <pc:sldMk cId="2455746773" sldId="275"/>
            <ac:picMk id="19" creationId="{7064CC1E-C1E4-4A5A-98D8-7249A3987C53}"/>
          </ac:picMkLst>
        </pc:picChg>
        <pc:cxnChg chg="del mod">
          <ac:chgData name="BHAGWANJEE SINGH, ABHAY" userId="48dadf06-e28b-4746-b717-ff06106048c8" providerId="ADAL" clId="{93023E1E-8218-4872-8BB0-4F2D49F2169A}" dt="2022-08-15T18:18:57.594" v="550" actId="478"/>
          <ac:cxnSpMkLst>
            <pc:docMk/>
            <pc:sldMk cId="2455746773" sldId="275"/>
            <ac:cxnSpMk id="10" creationId="{FFCD352B-2EAB-4C02-91D9-FB0EC48F502D}"/>
          </ac:cxnSpMkLst>
        </pc:cxnChg>
        <pc:cxnChg chg="del mod">
          <ac:chgData name="BHAGWANJEE SINGH, ABHAY" userId="48dadf06-e28b-4746-b717-ff06106048c8" providerId="ADAL" clId="{93023E1E-8218-4872-8BB0-4F2D49F2169A}" dt="2022-08-15T18:18:50.667" v="547" actId="478"/>
          <ac:cxnSpMkLst>
            <pc:docMk/>
            <pc:sldMk cId="2455746773" sldId="275"/>
            <ac:cxnSpMk id="22" creationId="{B9C48693-EC0E-4490-93F7-B380432FBE49}"/>
          </ac:cxnSpMkLst>
        </pc:cxnChg>
        <pc:cxnChg chg="add mod ord">
          <ac:chgData name="BHAGWANJEE SINGH, ABHAY" userId="48dadf06-e28b-4746-b717-ff06106048c8" providerId="ADAL" clId="{93023E1E-8218-4872-8BB0-4F2D49F2169A}" dt="2022-08-16T06:03:17.365" v="556" actId="14100"/>
          <ac:cxnSpMkLst>
            <pc:docMk/>
            <pc:sldMk cId="2455746773" sldId="275"/>
            <ac:cxnSpMk id="38" creationId="{ABB6CB22-BDA8-48C2-A2CE-D771F0F05436}"/>
          </ac:cxnSpMkLst>
        </pc:cxnChg>
        <pc:cxnChg chg="add mod ord">
          <ac:chgData name="BHAGWANJEE SINGH, ABHAY" userId="48dadf06-e28b-4746-b717-ff06106048c8" providerId="ADAL" clId="{93023E1E-8218-4872-8BB0-4F2D49F2169A}" dt="2022-08-16T06:03:08.983" v="553" actId="14100"/>
          <ac:cxnSpMkLst>
            <pc:docMk/>
            <pc:sldMk cId="2455746773" sldId="275"/>
            <ac:cxnSpMk id="41" creationId="{C4A0AE7B-E82D-495E-B661-083FFFD41220}"/>
          </ac:cxnSpMkLst>
        </pc:cxnChg>
        <pc:cxnChg chg="add mod">
          <ac:chgData name="BHAGWANJEE SINGH, ABHAY" userId="48dadf06-e28b-4746-b717-ff06106048c8" providerId="ADAL" clId="{93023E1E-8218-4872-8BB0-4F2D49F2169A}" dt="2022-08-15T18:16:59.877" v="525" actId="208"/>
          <ac:cxnSpMkLst>
            <pc:docMk/>
            <pc:sldMk cId="2455746773" sldId="275"/>
            <ac:cxnSpMk id="42" creationId="{2E6DA32E-B9FF-4CAC-A58A-3482DE15582F}"/>
          </ac:cxnSpMkLst>
        </pc:cxnChg>
        <pc:cxnChg chg="add mod">
          <ac:chgData name="BHAGWANJEE SINGH, ABHAY" userId="48dadf06-e28b-4746-b717-ff06106048c8" providerId="ADAL" clId="{93023E1E-8218-4872-8BB0-4F2D49F2169A}" dt="2022-08-15T18:16:56.464" v="524" actId="208"/>
          <ac:cxnSpMkLst>
            <pc:docMk/>
            <pc:sldMk cId="2455746773" sldId="275"/>
            <ac:cxnSpMk id="44" creationId="{55C6BEFC-2288-4C23-9654-76CA2F7801A5}"/>
          </ac:cxnSpMkLst>
        </pc:cxnChg>
        <pc:cxnChg chg="add mod">
          <ac:chgData name="BHAGWANJEE SINGH, ABHAY" userId="48dadf06-e28b-4746-b717-ff06106048c8" providerId="ADAL" clId="{93023E1E-8218-4872-8BB0-4F2D49F2169A}" dt="2022-08-15T18:16:52.278" v="523" actId="208"/>
          <ac:cxnSpMkLst>
            <pc:docMk/>
            <pc:sldMk cId="2455746773" sldId="275"/>
            <ac:cxnSpMk id="46" creationId="{B2965D35-4B0D-47CF-A6C5-F6A98A6CF203}"/>
          </ac:cxnSpMkLst>
        </pc:cxnChg>
        <pc:cxnChg chg="add mod">
          <ac:chgData name="BHAGWANJEE SINGH, ABHAY" userId="48dadf06-e28b-4746-b717-ff06106048c8" providerId="ADAL" clId="{93023E1E-8218-4872-8BB0-4F2D49F2169A}" dt="2022-08-15T18:18:24.565" v="542" actId="14100"/>
          <ac:cxnSpMkLst>
            <pc:docMk/>
            <pc:sldMk cId="2455746773" sldId="275"/>
            <ac:cxnSpMk id="55" creationId="{84A35667-1443-4550-A11D-67D644E34B52}"/>
          </ac:cxnSpMkLst>
        </pc:cxnChg>
        <pc:cxnChg chg="add mod">
          <ac:chgData name="BHAGWANJEE SINGH, ABHAY" userId="48dadf06-e28b-4746-b717-ff06106048c8" providerId="ADAL" clId="{93023E1E-8218-4872-8BB0-4F2D49F2169A}" dt="2022-08-15T18:18:37.005" v="545" actId="1076"/>
          <ac:cxnSpMkLst>
            <pc:docMk/>
            <pc:sldMk cId="2455746773" sldId="275"/>
            <ac:cxnSpMk id="59" creationId="{60513D21-E511-425E-A400-3E800CF27B71}"/>
          </ac:cxnSpMkLst>
        </pc:cxnChg>
      </pc:sldChg>
      <pc:sldChg chg="add del">
        <pc:chgData name="BHAGWANJEE SINGH, ABHAY" userId="48dadf06-e28b-4746-b717-ff06106048c8" providerId="ADAL" clId="{93023E1E-8218-4872-8BB0-4F2D49F2169A}" dt="2022-08-15T18:02:35.904" v="356" actId="47"/>
        <pc:sldMkLst>
          <pc:docMk/>
          <pc:sldMk cId="2779312848" sldId="2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855218-9966-4379-ABA9-B8C7D44841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A266B-4F4C-4EB3-A2D3-913287D8A4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0A01A-9EA6-4478-A815-84AEDB17873F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EBC29-F55A-41FD-80EE-997C42F3EC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7553C-5A00-4016-9E96-163A153097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DF798-B2A6-44A7-92B9-522E41D98F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0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029A-2452-4C0E-9047-910CA5B45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E45A6-A028-4ABB-8855-D0A226503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4C11E-8B78-47B2-B542-B5CF8B59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DBC4-2E0B-4FCC-87CF-9D8AB425DBA5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493AA-811D-41B9-AA6A-ADB4A562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541B-710B-4EBA-A890-93E97DB2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13D-7D5B-4121-9997-5124FED4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09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2549-B79E-464B-8EAE-8AC7E130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43C8A-7164-439E-BE78-315F45720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41867-F10A-4D1E-B2B0-34F47B8B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DBC4-2E0B-4FCC-87CF-9D8AB425DBA5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21696-7373-4314-AC6E-4F99361F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E0C4E-BC9B-424E-AE33-F16BF6CD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13D-7D5B-4121-9997-5124FED4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19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4074F-0BFD-4F7F-A599-804CF022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BDB17-BC31-4B77-9C5D-A25922C4F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D8C9-6AF4-473D-9D27-064D124C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DBC4-2E0B-4FCC-87CF-9D8AB425DBA5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74661-7E52-4208-8F1F-95088DCC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B6B5C-A7A1-438D-A7EB-6F95E497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13D-7D5B-4121-9997-5124FED4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08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C97F-EFE0-4E1C-805A-A03FBE24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50B6-3983-4DF1-9830-643C4EF6F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6A86-97D6-4CED-98B9-13F2AC6C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DBC4-2E0B-4FCC-87CF-9D8AB425DBA5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6CF04-673C-46B3-AE09-A37062B1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5210-2BD3-4F40-8152-D8F336A5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13D-7D5B-4121-9997-5124FED4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16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56E7-5135-484A-AC30-FCAEE27C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5E9FB-F7A4-4998-95F0-438C93E7F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D4F8D-0F43-483F-B642-C132E343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DBC4-2E0B-4FCC-87CF-9D8AB425DBA5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D7BE-3A3B-4D47-A7EF-2D69A49B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0CFAF-4A5F-4FC0-AA49-95AAFD2F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13D-7D5B-4121-9997-5124FED4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39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D687-B7A3-4C44-A980-7E3C7A9C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2767E-9422-4E22-ACF2-E48D61485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A61BE-039D-4599-A81B-49EAC5387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EE90C-F310-46B0-B348-B04C31D0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DBC4-2E0B-4FCC-87CF-9D8AB425DBA5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88FA6-7614-484D-A7BB-93DFFFFA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D1946-A93B-43A9-91A2-0B5417B2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13D-7D5B-4121-9997-5124FED4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77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45F4-E6C9-476F-BEFF-503DAA9C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D5AA-B57F-4837-8DC2-DA00DA80C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06FBA-7C05-49A1-A0ED-8DB6B5A29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96E23-896C-4211-AAC7-8B8EDDFF0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3A94C-90C8-498B-8D46-349953905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85FA1-96FE-402E-8255-D2E44D3D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DBC4-2E0B-4FCC-87CF-9D8AB425DBA5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DAA5E-11CD-477A-97A5-287CA58E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382E9-1388-4013-98BE-5CEDE7A0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13D-7D5B-4121-9997-5124FED4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60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D6C3-F0D9-431A-BF96-1AD66389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A2603-BCF7-4743-82F6-67B3BB05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DBC4-2E0B-4FCC-87CF-9D8AB425DBA5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40005-1A59-4C86-AE99-EC46ED9C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EA2C7-4C15-4A31-AB9D-99817BAF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13D-7D5B-4121-9997-5124FED4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64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8D5F9-6C97-47E2-B8D2-8E0F6724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DBC4-2E0B-4FCC-87CF-9D8AB425DBA5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FD999-1B6C-49FA-B26A-438D5F03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F0869-6B16-41CD-88C4-45AC1D42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13D-7D5B-4121-9997-5124FED4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69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E0E2-FCA1-4266-8078-7E3EC90E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9FB3-0D33-4A42-9D71-8F22819F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90C03-4899-419D-8647-2C74B217D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CFB2C-1608-47AB-982D-20B8933F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DBC4-2E0B-4FCC-87CF-9D8AB425DBA5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C8215-288B-4255-A83E-11B15DAE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E7CE3-D300-48D7-8D0C-0A2DB4D8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13D-7D5B-4121-9997-5124FED4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40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A2CD-11E1-4C7C-A19D-C9A8B53C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0883D6-6F77-4A8E-ACFA-E41FC96BA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FF145-ED82-475A-B163-0EF2AD92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512C4-0193-4F62-88F9-7E5CE8FE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DBC4-2E0B-4FCC-87CF-9D8AB425DBA5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835FF-073F-4447-855C-050D97E6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E0174-A8E2-42B6-8A19-645DC2DB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13D-7D5B-4121-9997-5124FED4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47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B5D24-BF5F-4546-AF31-C87A2283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37C4C-818C-43B6-B9A4-A658B5108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71B5B-6523-4729-A8BC-03E98BCE0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DBC4-2E0B-4FCC-87CF-9D8AB425DBA5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2330A-409D-4192-BFD5-5D2613C07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2CA72-39A6-41A6-B87A-AD12BFF2B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E13D-7D5B-4121-9997-5124FED49B55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217F732A-2C3D-48BF-9220-3784FCE02E5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618" y="0"/>
            <a:ext cx="2624382" cy="60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6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0552-computer-pc-png-pictur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database-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0552-computer-pc-png-pictur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ngall.com/database-png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0552-computer-pc-png-pictur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ngall.com/database-pn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8ABF5-9275-4DD8-9482-87F364317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260" y="1282473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IN" sz="7200" dirty="0"/>
              <a:t>SAP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96E35-7645-4DBE-B062-47FE1156E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096" y="3469101"/>
            <a:ext cx="5013661" cy="647342"/>
          </a:xfrm>
        </p:spPr>
        <p:txBody>
          <a:bodyPr anchor="b">
            <a:normAutofit/>
          </a:bodyPr>
          <a:lstStyle/>
          <a:p>
            <a:pPr algn="l"/>
            <a:r>
              <a:rPr lang="en-IN" dirty="0"/>
              <a:t>- Abhay </a:t>
            </a:r>
            <a:r>
              <a:rPr lang="en-IN" dirty="0" err="1"/>
              <a:t>Singh,</a:t>
            </a:r>
            <a:r>
              <a:rPr lang="en-IN" dirty="0"/>
              <a:t> Employee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5" name="Picture 44" descr="Icon&#10;&#10;Description automatically generated with medium confidence">
            <a:extLst>
              <a:ext uri="{FF2B5EF4-FFF2-40B4-BE49-F238E27FC236}">
                <a16:creationId xmlns:a16="http://schemas.microsoft.com/office/drawing/2014/main" id="{99687BDE-22DC-4D56-A4D1-BD4D07232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41" y="1"/>
            <a:ext cx="2668859" cy="61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91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0511-5508-41BA-8889-A042C582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R/3 Tier Architecture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732110-7343-449F-B4C9-A56B65A7C067}"/>
              </a:ext>
            </a:extLst>
          </p:cNvPr>
          <p:cNvSpPr/>
          <p:nvPr/>
        </p:nvSpPr>
        <p:spPr>
          <a:xfrm>
            <a:off x="2743200" y="3237504"/>
            <a:ext cx="6417994" cy="2051823"/>
          </a:xfrm>
          <a:prstGeom prst="roundRect">
            <a:avLst/>
          </a:prstGeom>
          <a:solidFill>
            <a:srgbClr val="12A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E1932B-CD7B-47D3-BC72-7854014EC097}"/>
              </a:ext>
            </a:extLst>
          </p:cNvPr>
          <p:cNvSpPr/>
          <p:nvPr/>
        </p:nvSpPr>
        <p:spPr>
          <a:xfrm>
            <a:off x="4495137" y="4224843"/>
            <a:ext cx="4375486" cy="860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8E7D8D-34DF-4C0D-8B03-08DCFDB5123F}"/>
              </a:ext>
            </a:extLst>
          </p:cNvPr>
          <p:cNvSpPr/>
          <p:nvPr/>
        </p:nvSpPr>
        <p:spPr>
          <a:xfrm>
            <a:off x="3057832" y="4277596"/>
            <a:ext cx="1074656" cy="8475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Shared Memory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4A6DEC8-DF9A-4A0A-8BF8-DEEE10E53EBD}"/>
              </a:ext>
            </a:extLst>
          </p:cNvPr>
          <p:cNvSpPr/>
          <p:nvPr/>
        </p:nvSpPr>
        <p:spPr>
          <a:xfrm>
            <a:off x="3064420" y="1518296"/>
            <a:ext cx="1337187" cy="600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1CFE9F-7D44-419A-A3E6-1B1325B12C87}"/>
              </a:ext>
            </a:extLst>
          </p:cNvPr>
          <p:cNvSpPr/>
          <p:nvPr/>
        </p:nvSpPr>
        <p:spPr>
          <a:xfrm>
            <a:off x="4374037" y="1543323"/>
            <a:ext cx="2074606" cy="505061"/>
          </a:xfrm>
          <a:prstGeom prst="roundRect">
            <a:avLst/>
          </a:prstGeom>
          <a:solidFill>
            <a:srgbClr val="ECF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47186E-6825-4B53-AA74-A925BAF98EB7}"/>
              </a:ext>
            </a:extLst>
          </p:cNvPr>
          <p:cNvSpPr/>
          <p:nvPr/>
        </p:nvSpPr>
        <p:spPr>
          <a:xfrm>
            <a:off x="3733014" y="6174557"/>
            <a:ext cx="4939646" cy="318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F8A92ADE-4C20-4AC9-9BE3-EAEDEB354277}"/>
              </a:ext>
            </a:extLst>
          </p:cNvPr>
          <p:cNvSpPr/>
          <p:nvPr/>
        </p:nvSpPr>
        <p:spPr>
          <a:xfrm>
            <a:off x="5307291" y="5911980"/>
            <a:ext cx="320511" cy="2248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F17641B-F821-4DF4-B75A-AB07A951E604}"/>
              </a:ext>
            </a:extLst>
          </p:cNvPr>
          <p:cNvSpPr/>
          <p:nvPr/>
        </p:nvSpPr>
        <p:spPr>
          <a:xfrm>
            <a:off x="6781978" y="5923215"/>
            <a:ext cx="285948" cy="224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4D01F84B-EE2A-4CF8-A455-1E9240075338}"/>
              </a:ext>
            </a:extLst>
          </p:cNvPr>
          <p:cNvSpPr/>
          <p:nvPr/>
        </p:nvSpPr>
        <p:spPr>
          <a:xfrm>
            <a:off x="4063149" y="4559808"/>
            <a:ext cx="518739" cy="26701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05F4B0A-2FD9-454A-B9F1-82DAEB915CD8}"/>
              </a:ext>
            </a:extLst>
          </p:cNvPr>
          <p:cNvSpPr/>
          <p:nvPr/>
        </p:nvSpPr>
        <p:spPr>
          <a:xfrm>
            <a:off x="5695802" y="4383690"/>
            <a:ext cx="967463" cy="563263"/>
          </a:xfrm>
          <a:prstGeom prst="roundRect">
            <a:avLst/>
          </a:prstGeom>
          <a:solidFill>
            <a:srgbClr val="FFA1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AB7043-72DC-495E-8F25-88EDA9B45374}"/>
              </a:ext>
            </a:extLst>
          </p:cNvPr>
          <p:cNvSpPr txBox="1"/>
          <p:nvPr/>
        </p:nvSpPr>
        <p:spPr>
          <a:xfrm>
            <a:off x="3030807" y="3327794"/>
            <a:ext cx="1298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ABAP Application server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B8DAF1A-467A-4DA9-998B-EC5934CDB254}"/>
              </a:ext>
            </a:extLst>
          </p:cNvPr>
          <p:cNvSpPr/>
          <p:nvPr/>
        </p:nvSpPr>
        <p:spPr>
          <a:xfrm>
            <a:off x="983226" y="1553497"/>
            <a:ext cx="2074606" cy="529827"/>
          </a:xfrm>
          <a:prstGeom prst="roundRect">
            <a:avLst/>
          </a:prstGeom>
          <a:solidFill>
            <a:srgbClr val="95E6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Database Layer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332A0BCF-DE74-4F85-BDDC-4475379A84A7}"/>
              </a:ext>
            </a:extLst>
          </p:cNvPr>
          <p:cNvSpPr/>
          <p:nvPr/>
        </p:nvSpPr>
        <p:spPr>
          <a:xfrm>
            <a:off x="5363707" y="4519687"/>
            <a:ext cx="391345" cy="27114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F2409C3-C631-4F4A-8123-B09C5AA3E7DD}"/>
              </a:ext>
            </a:extLst>
          </p:cNvPr>
          <p:cNvSpPr/>
          <p:nvPr/>
        </p:nvSpPr>
        <p:spPr>
          <a:xfrm>
            <a:off x="6828628" y="4326548"/>
            <a:ext cx="820303" cy="662345"/>
          </a:xfrm>
          <a:prstGeom prst="roundRect">
            <a:avLst/>
          </a:prstGeom>
          <a:solidFill>
            <a:srgbClr val="FF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 area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C29061A-41FF-4AE3-B954-3EA24A6C1683}"/>
              </a:ext>
            </a:extLst>
          </p:cNvPr>
          <p:cNvSpPr/>
          <p:nvPr/>
        </p:nvSpPr>
        <p:spPr>
          <a:xfrm>
            <a:off x="7814294" y="4370015"/>
            <a:ext cx="967463" cy="563263"/>
          </a:xfrm>
          <a:prstGeom prst="roundRect">
            <a:avLst/>
          </a:prstGeom>
          <a:solidFill>
            <a:srgbClr val="FFA1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context</a:t>
            </a:r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65362DCE-4CD2-404C-ADCC-A6A30DFF1B24}"/>
              </a:ext>
            </a:extLst>
          </p:cNvPr>
          <p:cNvSpPr/>
          <p:nvPr/>
        </p:nvSpPr>
        <p:spPr>
          <a:xfrm>
            <a:off x="7529755" y="4519687"/>
            <a:ext cx="391345" cy="27114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B6CB22-BDA8-48C2-A2CE-D771F0F05436}"/>
              </a:ext>
            </a:extLst>
          </p:cNvPr>
          <p:cNvCxnSpPr>
            <a:cxnSpLocks/>
          </p:cNvCxnSpPr>
          <p:nvPr/>
        </p:nvCxnSpPr>
        <p:spPr>
          <a:xfrm>
            <a:off x="5101924" y="3910085"/>
            <a:ext cx="0" cy="334413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6DA32E-B9FF-4CAC-A58A-3482DE15582F}"/>
              </a:ext>
            </a:extLst>
          </p:cNvPr>
          <p:cNvCxnSpPr>
            <a:cxnSpLocks/>
          </p:cNvCxnSpPr>
          <p:nvPr/>
        </p:nvCxnSpPr>
        <p:spPr>
          <a:xfrm>
            <a:off x="5101924" y="2658595"/>
            <a:ext cx="0" cy="904536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5C6BEFC-2288-4C23-9654-76CA2F7801A5}"/>
              </a:ext>
            </a:extLst>
          </p:cNvPr>
          <p:cNvCxnSpPr>
            <a:cxnSpLocks/>
          </p:cNvCxnSpPr>
          <p:nvPr/>
        </p:nvCxnSpPr>
        <p:spPr>
          <a:xfrm flipH="1">
            <a:off x="6601786" y="2676415"/>
            <a:ext cx="521" cy="886716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2965D35-4B0D-47CF-A6C5-F6A98A6CF203}"/>
              </a:ext>
            </a:extLst>
          </p:cNvPr>
          <p:cNvCxnSpPr>
            <a:cxnSpLocks/>
          </p:cNvCxnSpPr>
          <p:nvPr/>
        </p:nvCxnSpPr>
        <p:spPr>
          <a:xfrm flipH="1">
            <a:off x="6983046" y="3747257"/>
            <a:ext cx="697785" cy="26386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6CF3AB5-6FB0-40FD-AEC4-BEC8B65F10C6}"/>
              </a:ext>
            </a:extLst>
          </p:cNvPr>
          <p:cNvSpPr/>
          <p:nvPr/>
        </p:nvSpPr>
        <p:spPr>
          <a:xfrm>
            <a:off x="4495137" y="2375315"/>
            <a:ext cx="1213574" cy="394914"/>
          </a:xfrm>
          <a:prstGeom prst="roundRect">
            <a:avLst/>
          </a:prstGeom>
          <a:solidFill>
            <a:srgbClr val="AB9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SAP GUI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1EF3E32-DA29-4492-8FDE-622CFBB0F5B3}"/>
              </a:ext>
            </a:extLst>
          </p:cNvPr>
          <p:cNvSpPr/>
          <p:nvPr/>
        </p:nvSpPr>
        <p:spPr>
          <a:xfrm>
            <a:off x="5995000" y="2376947"/>
            <a:ext cx="1213574" cy="394914"/>
          </a:xfrm>
          <a:prstGeom prst="roundRect">
            <a:avLst/>
          </a:prstGeom>
          <a:solidFill>
            <a:srgbClr val="AB9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SAP GUI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E4C8DF4-C757-4072-8D16-FCBF5D29EDD5}"/>
              </a:ext>
            </a:extLst>
          </p:cNvPr>
          <p:cNvSpPr/>
          <p:nvPr/>
        </p:nvSpPr>
        <p:spPr>
          <a:xfrm>
            <a:off x="7455304" y="3457932"/>
            <a:ext cx="1410184" cy="563263"/>
          </a:xfrm>
          <a:prstGeom prst="roundRect">
            <a:avLst/>
          </a:prstGeom>
          <a:solidFill>
            <a:srgbClr val="FFA1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Queues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6B1B936-5382-434B-BD83-5AC650C20E09}"/>
              </a:ext>
            </a:extLst>
          </p:cNvPr>
          <p:cNvSpPr/>
          <p:nvPr/>
        </p:nvSpPr>
        <p:spPr>
          <a:xfrm>
            <a:off x="4685318" y="4326548"/>
            <a:ext cx="820303" cy="662345"/>
          </a:xfrm>
          <a:prstGeom prst="roundRect">
            <a:avLst/>
          </a:prstGeom>
          <a:solidFill>
            <a:srgbClr val="FF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 area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A0AE7B-E82D-495E-B661-083FFFD41220}"/>
              </a:ext>
            </a:extLst>
          </p:cNvPr>
          <p:cNvCxnSpPr>
            <a:cxnSpLocks/>
          </p:cNvCxnSpPr>
          <p:nvPr/>
        </p:nvCxnSpPr>
        <p:spPr>
          <a:xfrm>
            <a:off x="6983047" y="3910085"/>
            <a:ext cx="0" cy="334413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4A35667-1443-4550-A11D-67D644E34B52}"/>
              </a:ext>
            </a:extLst>
          </p:cNvPr>
          <p:cNvCxnSpPr>
            <a:cxnSpLocks/>
          </p:cNvCxnSpPr>
          <p:nvPr/>
        </p:nvCxnSpPr>
        <p:spPr>
          <a:xfrm>
            <a:off x="5069840" y="5085679"/>
            <a:ext cx="0" cy="542961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0530EA-A0D3-48CC-BD05-5EB76588B44B}"/>
              </a:ext>
            </a:extLst>
          </p:cNvPr>
          <p:cNvSpPr/>
          <p:nvPr/>
        </p:nvSpPr>
        <p:spPr>
          <a:xfrm>
            <a:off x="3721913" y="5567140"/>
            <a:ext cx="4939646" cy="329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 Management System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0513D21-E511-425E-A400-3E800CF27B71}"/>
              </a:ext>
            </a:extLst>
          </p:cNvPr>
          <p:cNvCxnSpPr>
            <a:cxnSpLocks/>
          </p:cNvCxnSpPr>
          <p:nvPr/>
        </p:nvCxnSpPr>
        <p:spPr>
          <a:xfrm>
            <a:off x="7208574" y="5024486"/>
            <a:ext cx="0" cy="542961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875C27-668A-498F-B292-C0DDC09251C1}"/>
              </a:ext>
            </a:extLst>
          </p:cNvPr>
          <p:cNvSpPr/>
          <p:nvPr/>
        </p:nvSpPr>
        <p:spPr>
          <a:xfrm>
            <a:off x="4495137" y="3470534"/>
            <a:ext cx="2713437" cy="521279"/>
          </a:xfrm>
          <a:prstGeom prst="roundRect">
            <a:avLst/>
          </a:prstGeom>
          <a:solidFill>
            <a:srgbClr val="FF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Dispatcher</a:t>
            </a:r>
          </a:p>
        </p:txBody>
      </p:sp>
    </p:spTree>
    <p:extLst>
      <p:ext uri="{BB962C8B-B14F-4D97-AF65-F5344CB8AC3E}">
        <p14:creationId xmlns:p14="http://schemas.microsoft.com/office/powerpoint/2010/main" val="245574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0511-5508-41BA-8889-A042C582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R/3 Tier Architecture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732110-7343-449F-B4C9-A56B65A7C067}"/>
              </a:ext>
            </a:extLst>
          </p:cNvPr>
          <p:cNvSpPr/>
          <p:nvPr/>
        </p:nvSpPr>
        <p:spPr>
          <a:xfrm>
            <a:off x="4669017" y="2969343"/>
            <a:ext cx="6693030" cy="3339132"/>
          </a:xfrm>
          <a:prstGeom prst="roundRect">
            <a:avLst/>
          </a:prstGeom>
          <a:solidFill>
            <a:srgbClr val="12A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B4BA22C-C4E6-4BEA-B798-0ABE1C5F01BE}"/>
              </a:ext>
            </a:extLst>
          </p:cNvPr>
          <p:cNvSpPr/>
          <p:nvPr/>
        </p:nvSpPr>
        <p:spPr>
          <a:xfrm>
            <a:off x="4960068" y="3252440"/>
            <a:ext cx="6110926" cy="505060"/>
          </a:xfrm>
          <a:prstGeom prst="roundRect">
            <a:avLst/>
          </a:prstGeom>
          <a:solidFill>
            <a:srgbClr val="95E6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Presentation Layer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E1932B-CD7B-47D3-BC72-7854014EC097}"/>
              </a:ext>
            </a:extLst>
          </p:cNvPr>
          <p:cNvSpPr/>
          <p:nvPr/>
        </p:nvSpPr>
        <p:spPr>
          <a:xfrm>
            <a:off x="4960069" y="3991897"/>
            <a:ext cx="6110925" cy="2105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875C27-668A-498F-B292-C0DDC09251C1}"/>
              </a:ext>
            </a:extLst>
          </p:cNvPr>
          <p:cNvSpPr/>
          <p:nvPr/>
        </p:nvSpPr>
        <p:spPr>
          <a:xfrm>
            <a:off x="5223929" y="4712425"/>
            <a:ext cx="5571889" cy="592078"/>
          </a:xfrm>
          <a:prstGeom prst="roundRect">
            <a:avLst/>
          </a:prstGeom>
          <a:solidFill>
            <a:srgbClr val="FF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SAP GUI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4A6DEC8-DF9A-4A0A-8BF8-DEEE10E53EBD}"/>
              </a:ext>
            </a:extLst>
          </p:cNvPr>
          <p:cNvSpPr/>
          <p:nvPr/>
        </p:nvSpPr>
        <p:spPr>
          <a:xfrm>
            <a:off x="3057832" y="1553497"/>
            <a:ext cx="1337187" cy="600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1CFE9F-7D44-419A-A3E6-1B1325B12C87}"/>
              </a:ext>
            </a:extLst>
          </p:cNvPr>
          <p:cNvSpPr/>
          <p:nvPr/>
        </p:nvSpPr>
        <p:spPr>
          <a:xfrm>
            <a:off x="4395019" y="1581458"/>
            <a:ext cx="2074606" cy="501866"/>
          </a:xfrm>
          <a:prstGeom prst="roundRect">
            <a:avLst/>
          </a:prstGeom>
          <a:solidFill>
            <a:srgbClr val="ECF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62217AD-0245-4D26-83FA-C13373B4770C}"/>
              </a:ext>
            </a:extLst>
          </p:cNvPr>
          <p:cNvSpPr/>
          <p:nvPr/>
        </p:nvSpPr>
        <p:spPr>
          <a:xfrm>
            <a:off x="6469625" y="1553497"/>
            <a:ext cx="1337187" cy="600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0C26BF-6B54-4E5A-B6A7-E65B11ABB2C6}"/>
              </a:ext>
            </a:extLst>
          </p:cNvPr>
          <p:cNvSpPr/>
          <p:nvPr/>
        </p:nvSpPr>
        <p:spPr>
          <a:xfrm>
            <a:off x="7806811" y="1553497"/>
            <a:ext cx="2562673" cy="529827"/>
          </a:xfrm>
          <a:prstGeom prst="roundRect">
            <a:avLst/>
          </a:prstGeom>
          <a:solidFill>
            <a:srgbClr val="FF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Presentation Layer</a:t>
            </a:r>
          </a:p>
        </p:txBody>
      </p:sp>
      <p:pic>
        <p:nvPicPr>
          <p:cNvPr id="19" name="Picture 18" descr="A picture containing text, electronics, indoor, computer&#10;&#10;Description automatically generated">
            <a:extLst>
              <a:ext uri="{FF2B5EF4-FFF2-40B4-BE49-F238E27FC236}">
                <a16:creationId xmlns:a16="http://schemas.microsoft.com/office/drawing/2014/main" id="{229A232D-E041-4484-9E43-49F6C78E5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3252440"/>
            <a:ext cx="3361371" cy="2472709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5BD31F9-E18B-4687-BB63-12D5C2516C8A}"/>
              </a:ext>
            </a:extLst>
          </p:cNvPr>
          <p:cNvSpPr/>
          <p:nvPr/>
        </p:nvSpPr>
        <p:spPr>
          <a:xfrm>
            <a:off x="983226" y="1553497"/>
            <a:ext cx="2074606" cy="529827"/>
          </a:xfrm>
          <a:prstGeom prst="roundRect">
            <a:avLst/>
          </a:prstGeom>
          <a:solidFill>
            <a:srgbClr val="95E6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Database Layer</a:t>
            </a:r>
          </a:p>
        </p:txBody>
      </p:sp>
    </p:spTree>
    <p:extLst>
      <p:ext uri="{BB962C8B-B14F-4D97-AF65-F5344CB8AC3E}">
        <p14:creationId xmlns:p14="http://schemas.microsoft.com/office/powerpoint/2010/main" val="130333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7B69-B949-48DD-990F-05538D91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468" y="2766218"/>
            <a:ext cx="10515600" cy="1325563"/>
          </a:xfrm>
        </p:spPr>
        <p:txBody>
          <a:bodyPr/>
          <a:lstStyle/>
          <a:p>
            <a:pPr algn="ctr"/>
            <a:r>
              <a:rPr lang="en-IN" sz="8800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0467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ABE65-4E0F-4E79-B2F6-2E0E65C5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400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26EB-AE8C-4414-B4D0-6B05156CD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IN" sz="2400" dirty="0"/>
              <a:t>History of SAP Architecture</a:t>
            </a:r>
          </a:p>
          <a:p>
            <a:r>
              <a:rPr lang="en-IN" sz="2400" dirty="0"/>
              <a:t>R/3 Tier Architecture</a:t>
            </a:r>
          </a:p>
          <a:p>
            <a:endParaRPr lang="en-IN" sz="2400" dirty="0"/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CC6C268B-D784-48E7-934B-B3C0F2663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41" y="1"/>
            <a:ext cx="2668859" cy="61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4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3B70-85F9-4BAB-A74C-AEAB2450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SAP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CFFE-D5F7-4E83-A2DE-6AE08D2F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6260"/>
            <a:ext cx="10515600" cy="3396615"/>
          </a:xfrm>
        </p:spPr>
        <p:txBody>
          <a:bodyPr/>
          <a:lstStyle/>
          <a:p>
            <a:r>
              <a:rPr lang="en-IN" dirty="0"/>
              <a:t>Release of R/1 System RF Accounting System.</a:t>
            </a:r>
          </a:p>
          <a:p>
            <a:r>
              <a:rPr lang="en-IN" dirty="0"/>
              <a:t>Based on 1-tier architecture.</a:t>
            </a:r>
          </a:p>
          <a:p>
            <a:r>
              <a:rPr lang="en-IN" dirty="0"/>
              <a:t>Financial Accounting System.</a:t>
            </a:r>
          </a:p>
          <a:p>
            <a:r>
              <a:rPr lang="en-IN" dirty="0"/>
              <a:t>Runs on IBM Servers and the DOS Operating System.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2DDF11-59D7-4E16-9491-772BD9167E97}"/>
              </a:ext>
            </a:extLst>
          </p:cNvPr>
          <p:cNvSpPr/>
          <p:nvPr/>
        </p:nvSpPr>
        <p:spPr>
          <a:xfrm>
            <a:off x="838200" y="1518448"/>
            <a:ext cx="1341120" cy="132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1972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54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3B70-85F9-4BAB-A74C-AEAB2450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SAP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CFFE-D5F7-4E83-A2DE-6AE08D2F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6260"/>
            <a:ext cx="10515600" cy="3396615"/>
          </a:xfrm>
        </p:spPr>
        <p:txBody>
          <a:bodyPr/>
          <a:lstStyle/>
          <a:p>
            <a:r>
              <a:rPr lang="en-IN" dirty="0"/>
              <a:t>Release of R/2 Mainframe System.</a:t>
            </a:r>
          </a:p>
          <a:p>
            <a:r>
              <a:rPr lang="en-IN" dirty="0"/>
              <a:t>Based on 2-tier architecture.</a:t>
            </a:r>
          </a:p>
          <a:p>
            <a:r>
              <a:rPr lang="en-IN" dirty="0"/>
              <a:t>Mainframe based real-time data processing across accounting, manufacturing processes, supply chain logistics, and human resources.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2DDF11-59D7-4E16-9491-772BD9167E97}"/>
              </a:ext>
            </a:extLst>
          </p:cNvPr>
          <p:cNvSpPr/>
          <p:nvPr/>
        </p:nvSpPr>
        <p:spPr>
          <a:xfrm>
            <a:off x="838200" y="1518448"/>
            <a:ext cx="1341120" cy="132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1972</a:t>
            </a:r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CE70401-9DC1-4A7F-AD61-6A958030071B}"/>
              </a:ext>
            </a:extLst>
          </p:cNvPr>
          <p:cNvSpPr/>
          <p:nvPr/>
        </p:nvSpPr>
        <p:spPr>
          <a:xfrm>
            <a:off x="2179320" y="1784989"/>
            <a:ext cx="1341120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E6D5A9-F2D0-4333-9778-AE2B2D747355}"/>
              </a:ext>
            </a:extLst>
          </p:cNvPr>
          <p:cNvSpPr/>
          <p:nvPr/>
        </p:nvSpPr>
        <p:spPr>
          <a:xfrm>
            <a:off x="3520440" y="1518448"/>
            <a:ext cx="1341120" cy="132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1979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87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3B70-85F9-4BAB-A74C-AEAB2450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SAP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CFFE-D5F7-4E83-A2DE-6AE08D2F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6260"/>
            <a:ext cx="10515600" cy="3396615"/>
          </a:xfrm>
        </p:spPr>
        <p:txBody>
          <a:bodyPr/>
          <a:lstStyle/>
          <a:p>
            <a:r>
              <a:rPr lang="en-IN" dirty="0"/>
              <a:t>Release of </a:t>
            </a:r>
            <a:r>
              <a:rPr lang="pt-BR" dirty="0"/>
              <a:t>SAP R/3 Enterprise Edition 1.0A</a:t>
            </a:r>
          </a:p>
          <a:p>
            <a:r>
              <a:rPr lang="en-IN" dirty="0"/>
              <a:t>Three tire architecture ERP Solutions, enabling SAP to be used by enterprises.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2DDF11-59D7-4E16-9491-772BD9167E97}"/>
              </a:ext>
            </a:extLst>
          </p:cNvPr>
          <p:cNvSpPr/>
          <p:nvPr/>
        </p:nvSpPr>
        <p:spPr>
          <a:xfrm>
            <a:off x="838200" y="1518448"/>
            <a:ext cx="1341120" cy="132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1972</a:t>
            </a:r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CE70401-9DC1-4A7F-AD61-6A958030071B}"/>
              </a:ext>
            </a:extLst>
          </p:cNvPr>
          <p:cNvSpPr/>
          <p:nvPr/>
        </p:nvSpPr>
        <p:spPr>
          <a:xfrm>
            <a:off x="2179320" y="1781416"/>
            <a:ext cx="1341120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3B76179-239F-4EB2-A120-22028E2DB422}"/>
              </a:ext>
            </a:extLst>
          </p:cNvPr>
          <p:cNvSpPr/>
          <p:nvPr/>
        </p:nvSpPr>
        <p:spPr>
          <a:xfrm>
            <a:off x="2179320" y="1784989"/>
            <a:ext cx="1341120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E6D5A9-F2D0-4333-9778-AE2B2D747355}"/>
              </a:ext>
            </a:extLst>
          </p:cNvPr>
          <p:cNvSpPr/>
          <p:nvPr/>
        </p:nvSpPr>
        <p:spPr>
          <a:xfrm>
            <a:off x="3520440" y="1518448"/>
            <a:ext cx="1341120" cy="132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1979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1A080A1-CF00-4CB5-BC41-975A1708ABC1}"/>
              </a:ext>
            </a:extLst>
          </p:cNvPr>
          <p:cNvSpPr/>
          <p:nvPr/>
        </p:nvSpPr>
        <p:spPr>
          <a:xfrm>
            <a:off x="4861560" y="1781416"/>
            <a:ext cx="1341120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ED1659-A15D-4809-98E3-0BF2C6F11345}"/>
              </a:ext>
            </a:extLst>
          </p:cNvPr>
          <p:cNvSpPr/>
          <p:nvPr/>
        </p:nvSpPr>
        <p:spPr>
          <a:xfrm>
            <a:off x="6202680" y="1509515"/>
            <a:ext cx="1341120" cy="132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1992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13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0511-5508-41BA-8889-A042C582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R/3 Tier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B1EABD-AC5F-4A85-B116-B15ED59F8B03}"/>
              </a:ext>
            </a:extLst>
          </p:cNvPr>
          <p:cNvSpPr/>
          <p:nvPr/>
        </p:nvSpPr>
        <p:spPr>
          <a:xfrm>
            <a:off x="2837469" y="1574276"/>
            <a:ext cx="6693030" cy="4751109"/>
          </a:xfrm>
          <a:prstGeom prst="roundRect">
            <a:avLst/>
          </a:prstGeom>
          <a:solidFill>
            <a:srgbClr val="12A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886B4F-7025-453C-AD0D-7ED77FB56526}"/>
              </a:ext>
            </a:extLst>
          </p:cNvPr>
          <p:cNvSpPr/>
          <p:nvPr/>
        </p:nvSpPr>
        <p:spPr>
          <a:xfrm>
            <a:off x="3136769" y="1904214"/>
            <a:ext cx="6110926" cy="518475"/>
          </a:xfrm>
          <a:prstGeom prst="roundRect">
            <a:avLst/>
          </a:prstGeom>
          <a:solidFill>
            <a:srgbClr val="95E6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R/3 Tier Architecture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D4B951-EC61-4570-87AD-FBD09837572D}"/>
              </a:ext>
            </a:extLst>
          </p:cNvPr>
          <p:cNvSpPr/>
          <p:nvPr/>
        </p:nvSpPr>
        <p:spPr>
          <a:xfrm>
            <a:off x="3136769" y="2636215"/>
            <a:ext cx="6110925" cy="3425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9E7CEB-EA72-45F7-A9D3-FBEC50C1425A}"/>
              </a:ext>
            </a:extLst>
          </p:cNvPr>
          <p:cNvSpPr/>
          <p:nvPr/>
        </p:nvSpPr>
        <p:spPr>
          <a:xfrm>
            <a:off x="3472207" y="3039762"/>
            <a:ext cx="5445550" cy="592078"/>
          </a:xfrm>
          <a:prstGeom prst="roundRect">
            <a:avLst/>
          </a:prstGeom>
          <a:solidFill>
            <a:srgbClr val="FF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Presentation Layer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6861FD-CFEC-43F4-A8E2-A31513D0A730}"/>
              </a:ext>
            </a:extLst>
          </p:cNvPr>
          <p:cNvSpPr/>
          <p:nvPr/>
        </p:nvSpPr>
        <p:spPr>
          <a:xfrm>
            <a:off x="3472207" y="4135820"/>
            <a:ext cx="5445549" cy="5920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7C55E8-3EFC-4225-A525-CA9F7D7DA184}"/>
              </a:ext>
            </a:extLst>
          </p:cNvPr>
          <p:cNvSpPr/>
          <p:nvPr/>
        </p:nvSpPr>
        <p:spPr>
          <a:xfrm>
            <a:off x="3472207" y="5158981"/>
            <a:ext cx="5445548" cy="592078"/>
          </a:xfrm>
          <a:prstGeom prst="roundRect">
            <a:avLst/>
          </a:prstGeom>
          <a:solidFill>
            <a:srgbClr val="AB9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Database Layer</a:t>
            </a:r>
          </a:p>
        </p:txBody>
      </p:sp>
    </p:spTree>
    <p:extLst>
      <p:ext uri="{BB962C8B-B14F-4D97-AF65-F5344CB8AC3E}">
        <p14:creationId xmlns:p14="http://schemas.microsoft.com/office/powerpoint/2010/main" val="141489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0511-5508-41BA-8889-A042C582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R/3 Tier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39F37C-7A61-4A49-9761-CA0CA0C8FEF4}"/>
              </a:ext>
            </a:extLst>
          </p:cNvPr>
          <p:cNvSpPr/>
          <p:nvPr/>
        </p:nvSpPr>
        <p:spPr>
          <a:xfrm>
            <a:off x="983226" y="1553497"/>
            <a:ext cx="2074606" cy="529827"/>
          </a:xfrm>
          <a:prstGeom prst="roundRect">
            <a:avLst/>
          </a:prstGeom>
          <a:solidFill>
            <a:srgbClr val="95E6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Database Layer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833D42B9-E9A8-43D2-BBB7-75C74A9BD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226" y="2969343"/>
            <a:ext cx="2841522" cy="2841522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732110-7343-449F-B4C9-A56B65A7C067}"/>
              </a:ext>
            </a:extLst>
          </p:cNvPr>
          <p:cNvSpPr/>
          <p:nvPr/>
        </p:nvSpPr>
        <p:spPr>
          <a:xfrm>
            <a:off x="4669017" y="2969343"/>
            <a:ext cx="6693030" cy="3339132"/>
          </a:xfrm>
          <a:prstGeom prst="roundRect">
            <a:avLst/>
          </a:prstGeom>
          <a:solidFill>
            <a:srgbClr val="12A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B4BA22C-C4E6-4BEA-B798-0ABE1C5F01BE}"/>
              </a:ext>
            </a:extLst>
          </p:cNvPr>
          <p:cNvSpPr/>
          <p:nvPr/>
        </p:nvSpPr>
        <p:spPr>
          <a:xfrm>
            <a:off x="4960068" y="3252440"/>
            <a:ext cx="6110926" cy="505060"/>
          </a:xfrm>
          <a:prstGeom prst="roundRect">
            <a:avLst/>
          </a:prstGeom>
          <a:solidFill>
            <a:srgbClr val="95E6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Database Layer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E1932B-CD7B-47D3-BC72-7854014EC097}"/>
              </a:ext>
            </a:extLst>
          </p:cNvPr>
          <p:cNvSpPr/>
          <p:nvPr/>
        </p:nvSpPr>
        <p:spPr>
          <a:xfrm>
            <a:off x="4960069" y="3991897"/>
            <a:ext cx="6110925" cy="2105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875C27-668A-498F-B292-C0DDC09251C1}"/>
              </a:ext>
            </a:extLst>
          </p:cNvPr>
          <p:cNvSpPr/>
          <p:nvPr/>
        </p:nvSpPr>
        <p:spPr>
          <a:xfrm>
            <a:off x="5292756" y="4339867"/>
            <a:ext cx="5445550" cy="592078"/>
          </a:xfrm>
          <a:prstGeom prst="roundRect">
            <a:avLst/>
          </a:prstGeom>
          <a:solidFill>
            <a:srgbClr val="FF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Database Server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8E7D8D-34DF-4C0D-8B03-08DCFDB5123F}"/>
              </a:ext>
            </a:extLst>
          </p:cNvPr>
          <p:cNvSpPr/>
          <p:nvPr/>
        </p:nvSpPr>
        <p:spPr>
          <a:xfrm>
            <a:off x="5292756" y="5218787"/>
            <a:ext cx="5445549" cy="5920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10612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0511-5508-41BA-8889-A042C582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R/3 Tier Architecture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732110-7343-449F-B4C9-A56B65A7C067}"/>
              </a:ext>
            </a:extLst>
          </p:cNvPr>
          <p:cNvSpPr/>
          <p:nvPr/>
        </p:nvSpPr>
        <p:spPr>
          <a:xfrm>
            <a:off x="6233651" y="2969343"/>
            <a:ext cx="5128395" cy="3339132"/>
          </a:xfrm>
          <a:prstGeom prst="roundRect">
            <a:avLst/>
          </a:prstGeom>
          <a:solidFill>
            <a:srgbClr val="12A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B4BA22C-C4E6-4BEA-B798-0ABE1C5F01BE}"/>
              </a:ext>
            </a:extLst>
          </p:cNvPr>
          <p:cNvSpPr/>
          <p:nvPr/>
        </p:nvSpPr>
        <p:spPr>
          <a:xfrm>
            <a:off x="6469624" y="3252440"/>
            <a:ext cx="4601369" cy="505060"/>
          </a:xfrm>
          <a:prstGeom prst="roundRect">
            <a:avLst/>
          </a:prstGeom>
          <a:solidFill>
            <a:srgbClr val="95E6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E1932B-CD7B-47D3-BC72-7854014EC097}"/>
              </a:ext>
            </a:extLst>
          </p:cNvPr>
          <p:cNvSpPr/>
          <p:nvPr/>
        </p:nvSpPr>
        <p:spPr>
          <a:xfrm>
            <a:off x="6469624" y="3991897"/>
            <a:ext cx="4601370" cy="2105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875C27-668A-498F-B292-C0DDC09251C1}"/>
              </a:ext>
            </a:extLst>
          </p:cNvPr>
          <p:cNvSpPr/>
          <p:nvPr/>
        </p:nvSpPr>
        <p:spPr>
          <a:xfrm>
            <a:off x="6705600" y="4339867"/>
            <a:ext cx="4032706" cy="592078"/>
          </a:xfrm>
          <a:prstGeom prst="roundRect">
            <a:avLst/>
          </a:prstGeom>
          <a:solidFill>
            <a:srgbClr val="FF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Application Server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8E7D8D-34DF-4C0D-8B03-08DCFDB5123F}"/>
              </a:ext>
            </a:extLst>
          </p:cNvPr>
          <p:cNvSpPr/>
          <p:nvPr/>
        </p:nvSpPr>
        <p:spPr>
          <a:xfrm>
            <a:off x="6705599" y="5218787"/>
            <a:ext cx="4032706" cy="5920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Message Server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4A6DEC8-DF9A-4A0A-8BF8-DEEE10E53EBD}"/>
              </a:ext>
            </a:extLst>
          </p:cNvPr>
          <p:cNvSpPr/>
          <p:nvPr/>
        </p:nvSpPr>
        <p:spPr>
          <a:xfrm>
            <a:off x="3057832" y="1553497"/>
            <a:ext cx="1337187" cy="600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1CFE9F-7D44-419A-A3E6-1B1325B12C87}"/>
              </a:ext>
            </a:extLst>
          </p:cNvPr>
          <p:cNvSpPr/>
          <p:nvPr/>
        </p:nvSpPr>
        <p:spPr>
          <a:xfrm>
            <a:off x="4395019" y="1553497"/>
            <a:ext cx="2074606" cy="531355"/>
          </a:xfrm>
          <a:prstGeom prst="roundRect">
            <a:avLst/>
          </a:prstGeom>
          <a:solidFill>
            <a:srgbClr val="ECF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Application Layer</a:t>
            </a:r>
          </a:p>
        </p:txBody>
      </p:sp>
      <p:pic>
        <p:nvPicPr>
          <p:cNvPr id="6" name="Picture 5" descr="A picture containing text, electronics, indoor, computer&#10;&#10;Description automatically generated">
            <a:extLst>
              <a:ext uri="{FF2B5EF4-FFF2-40B4-BE49-F238E27FC236}">
                <a16:creationId xmlns:a16="http://schemas.microsoft.com/office/drawing/2014/main" id="{77599AB6-0E96-4C32-8E5C-940FEE23F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1" y="2589248"/>
            <a:ext cx="2031124" cy="1494146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CCEEC5D-B0D0-4F74-BB92-C4CD045150FE}"/>
              </a:ext>
            </a:extLst>
          </p:cNvPr>
          <p:cNvSpPr/>
          <p:nvPr/>
        </p:nvSpPr>
        <p:spPr>
          <a:xfrm>
            <a:off x="838200" y="5167311"/>
            <a:ext cx="1909562" cy="505060"/>
          </a:xfrm>
          <a:prstGeom prst="roundRect">
            <a:avLst/>
          </a:prstGeom>
          <a:solidFill>
            <a:srgbClr val="ECF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Application Layer</a:t>
            </a:r>
          </a:p>
        </p:txBody>
      </p:sp>
      <p:pic>
        <p:nvPicPr>
          <p:cNvPr id="19" name="Picture 18" descr="Shape, circle&#10;&#10;Description automatically generated">
            <a:extLst>
              <a:ext uri="{FF2B5EF4-FFF2-40B4-BE49-F238E27FC236}">
                <a16:creationId xmlns:a16="http://schemas.microsoft.com/office/drawing/2014/main" id="{7064CC1E-C1E4-4A5A-98D8-7249A3987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166064" y="4309303"/>
            <a:ext cx="1818968" cy="181896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CD352B-2EAB-4C02-91D9-FB0EC48F502D}"/>
              </a:ext>
            </a:extLst>
          </p:cNvPr>
          <p:cNvCxnSpPr>
            <a:cxnSpLocks/>
          </p:cNvCxnSpPr>
          <p:nvPr/>
        </p:nvCxnSpPr>
        <p:spPr>
          <a:xfrm>
            <a:off x="1641832" y="4268752"/>
            <a:ext cx="0" cy="780039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C48693-EC0E-4490-93F7-B380432FBE49}"/>
              </a:ext>
            </a:extLst>
          </p:cNvPr>
          <p:cNvCxnSpPr>
            <a:cxnSpLocks/>
          </p:cNvCxnSpPr>
          <p:nvPr/>
        </p:nvCxnSpPr>
        <p:spPr>
          <a:xfrm flipH="1">
            <a:off x="2869324" y="5419841"/>
            <a:ext cx="1296740" cy="0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73440A-3AD4-4A61-A0B4-8EC1791357F2}"/>
              </a:ext>
            </a:extLst>
          </p:cNvPr>
          <p:cNvSpPr txBox="1"/>
          <p:nvPr/>
        </p:nvSpPr>
        <p:spPr>
          <a:xfrm>
            <a:off x="4269494" y="6097707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Database Layer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AB34FE-A041-4628-B988-E049B14E17B2}"/>
              </a:ext>
            </a:extLst>
          </p:cNvPr>
          <p:cNvSpPr txBox="1"/>
          <p:nvPr/>
        </p:nvSpPr>
        <p:spPr>
          <a:xfrm>
            <a:off x="838200" y="3932031"/>
            <a:ext cx="193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Presentation Layer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90A5C6D-39F3-4EA5-9CF7-F7C463755828}"/>
              </a:ext>
            </a:extLst>
          </p:cNvPr>
          <p:cNvSpPr/>
          <p:nvPr/>
        </p:nvSpPr>
        <p:spPr>
          <a:xfrm>
            <a:off x="983226" y="1553497"/>
            <a:ext cx="2074606" cy="529827"/>
          </a:xfrm>
          <a:prstGeom prst="roundRect">
            <a:avLst/>
          </a:prstGeom>
          <a:solidFill>
            <a:srgbClr val="95E6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Database Layer</a:t>
            </a:r>
          </a:p>
        </p:txBody>
      </p:sp>
    </p:spTree>
    <p:extLst>
      <p:ext uri="{BB962C8B-B14F-4D97-AF65-F5344CB8AC3E}">
        <p14:creationId xmlns:p14="http://schemas.microsoft.com/office/powerpoint/2010/main" val="306993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0511-5508-41BA-8889-A042C582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R/3 Tier Architecture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732110-7343-449F-B4C9-A56B65A7C067}"/>
              </a:ext>
            </a:extLst>
          </p:cNvPr>
          <p:cNvSpPr/>
          <p:nvPr/>
        </p:nvSpPr>
        <p:spPr>
          <a:xfrm>
            <a:off x="3641913" y="2812408"/>
            <a:ext cx="5128395" cy="3339132"/>
          </a:xfrm>
          <a:prstGeom prst="roundRect">
            <a:avLst/>
          </a:prstGeom>
          <a:solidFill>
            <a:srgbClr val="12A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B4BA22C-C4E6-4BEA-B798-0ABE1C5F01BE}"/>
              </a:ext>
            </a:extLst>
          </p:cNvPr>
          <p:cNvSpPr/>
          <p:nvPr/>
        </p:nvSpPr>
        <p:spPr>
          <a:xfrm>
            <a:off x="3905425" y="3075264"/>
            <a:ext cx="4601369" cy="505060"/>
          </a:xfrm>
          <a:prstGeom prst="roundRect">
            <a:avLst/>
          </a:prstGeom>
          <a:solidFill>
            <a:srgbClr val="95E6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Application </a:t>
            </a:r>
            <a:r>
              <a:rPr lang="en-IN" b="1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E1932B-CD7B-47D3-BC72-7854014EC097}"/>
              </a:ext>
            </a:extLst>
          </p:cNvPr>
          <p:cNvSpPr/>
          <p:nvPr/>
        </p:nvSpPr>
        <p:spPr>
          <a:xfrm>
            <a:off x="3905425" y="3738645"/>
            <a:ext cx="4601370" cy="2105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875C27-668A-498F-B292-C0DDC09251C1}"/>
              </a:ext>
            </a:extLst>
          </p:cNvPr>
          <p:cNvSpPr/>
          <p:nvPr/>
        </p:nvSpPr>
        <p:spPr>
          <a:xfrm>
            <a:off x="4189756" y="3971868"/>
            <a:ext cx="4032706" cy="592078"/>
          </a:xfrm>
          <a:prstGeom prst="roundRect">
            <a:avLst/>
          </a:prstGeom>
          <a:solidFill>
            <a:srgbClr val="FF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Work Process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8E7D8D-34DF-4C0D-8B03-08DCFDB5123F}"/>
              </a:ext>
            </a:extLst>
          </p:cNvPr>
          <p:cNvSpPr/>
          <p:nvPr/>
        </p:nvSpPr>
        <p:spPr>
          <a:xfrm>
            <a:off x="4189756" y="4769504"/>
            <a:ext cx="4032706" cy="5920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Dispatcher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4A6DEC8-DF9A-4A0A-8BF8-DEEE10E53EBD}"/>
              </a:ext>
            </a:extLst>
          </p:cNvPr>
          <p:cNvSpPr/>
          <p:nvPr/>
        </p:nvSpPr>
        <p:spPr>
          <a:xfrm>
            <a:off x="3057832" y="1548895"/>
            <a:ext cx="1337187" cy="600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1CFE9F-7D44-419A-A3E6-1B1325B12C87}"/>
              </a:ext>
            </a:extLst>
          </p:cNvPr>
          <p:cNvSpPr/>
          <p:nvPr/>
        </p:nvSpPr>
        <p:spPr>
          <a:xfrm>
            <a:off x="4384046" y="1553496"/>
            <a:ext cx="2074606" cy="529827"/>
          </a:xfrm>
          <a:prstGeom prst="roundRect">
            <a:avLst/>
          </a:prstGeom>
          <a:solidFill>
            <a:srgbClr val="ECF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Application Layer</a:t>
            </a:r>
          </a:p>
        </p:txBody>
      </p:sp>
      <p:pic>
        <p:nvPicPr>
          <p:cNvPr id="6" name="Picture 5" descr="A picture containing text, electronics, indoor, computer&#10;&#10;Description automatically generated">
            <a:extLst>
              <a:ext uri="{FF2B5EF4-FFF2-40B4-BE49-F238E27FC236}">
                <a16:creationId xmlns:a16="http://schemas.microsoft.com/office/drawing/2014/main" id="{77599AB6-0E96-4C32-8E5C-940FEE23F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6983" y="2580721"/>
            <a:ext cx="2031124" cy="1494146"/>
          </a:xfrm>
          <a:prstGeom prst="rect">
            <a:avLst/>
          </a:prstGeom>
        </p:spPr>
      </p:pic>
      <p:pic>
        <p:nvPicPr>
          <p:cNvPr id="19" name="Picture 18" descr="Shape, circle&#10;&#10;Description automatically generated">
            <a:extLst>
              <a:ext uri="{FF2B5EF4-FFF2-40B4-BE49-F238E27FC236}">
                <a16:creationId xmlns:a16="http://schemas.microsoft.com/office/drawing/2014/main" id="{7064CC1E-C1E4-4A5A-98D8-7249A3987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250560" y="2748198"/>
            <a:ext cx="1818968" cy="181896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CD352B-2EAB-4C02-91D9-FB0EC48F502D}"/>
              </a:ext>
            </a:extLst>
          </p:cNvPr>
          <p:cNvCxnSpPr>
            <a:cxnSpLocks/>
          </p:cNvCxnSpPr>
          <p:nvPr/>
        </p:nvCxnSpPr>
        <p:spPr>
          <a:xfrm flipH="1">
            <a:off x="2768985" y="3437516"/>
            <a:ext cx="823203" cy="0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C48693-EC0E-4490-93F7-B380432FBE49}"/>
              </a:ext>
            </a:extLst>
          </p:cNvPr>
          <p:cNvCxnSpPr>
            <a:cxnSpLocks/>
          </p:cNvCxnSpPr>
          <p:nvPr/>
        </p:nvCxnSpPr>
        <p:spPr>
          <a:xfrm flipH="1">
            <a:off x="8953820" y="3364930"/>
            <a:ext cx="1296740" cy="0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73440A-3AD4-4A61-A0B4-8EC1791357F2}"/>
              </a:ext>
            </a:extLst>
          </p:cNvPr>
          <p:cNvSpPr txBox="1"/>
          <p:nvPr/>
        </p:nvSpPr>
        <p:spPr>
          <a:xfrm>
            <a:off x="10353990" y="456394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Database Layer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AB34FE-A041-4628-B988-E049B14E17B2}"/>
              </a:ext>
            </a:extLst>
          </p:cNvPr>
          <p:cNvSpPr txBox="1"/>
          <p:nvPr/>
        </p:nvSpPr>
        <p:spPr>
          <a:xfrm>
            <a:off x="838200" y="3932031"/>
            <a:ext cx="193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Presentation Layer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B35833A-53BE-4DFE-94BC-87AA6DCEA181}"/>
              </a:ext>
            </a:extLst>
          </p:cNvPr>
          <p:cNvSpPr/>
          <p:nvPr/>
        </p:nvSpPr>
        <p:spPr>
          <a:xfrm>
            <a:off x="983226" y="1553497"/>
            <a:ext cx="2074606" cy="529827"/>
          </a:xfrm>
          <a:prstGeom prst="roundRect">
            <a:avLst/>
          </a:prstGeom>
          <a:solidFill>
            <a:srgbClr val="95E6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Database Layer</a:t>
            </a:r>
          </a:p>
        </p:txBody>
      </p:sp>
    </p:spTree>
    <p:extLst>
      <p:ext uri="{BB962C8B-B14F-4D97-AF65-F5344CB8AC3E}">
        <p14:creationId xmlns:p14="http://schemas.microsoft.com/office/powerpoint/2010/main" val="8844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236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SAP ARCHITECTURE</vt:lpstr>
      <vt:lpstr>Overview</vt:lpstr>
      <vt:lpstr>History of SAP ARCHITECTURE</vt:lpstr>
      <vt:lpstr>History of SAP ARCHITECTURE</vt:lpstr>
      <vt:lpstr>History of SAP ARCHITECTURE</vt:lpstr>
      <vt:lpstr>R/3 Tier Architecture</vt:lpstr>
      <vt:lpstr>R/3 Tier Architecture</vt:lpstr>
      <vt:lpstr>R/3 Tier Architecture</vt:lpstr>
      <vt:lpstr>R/3 Tier Architecture</vt:lpstr>
      <vt:lpstr>R/3 Tier Architecture</vt:lpstr>
      <vt:lpstr>R/3 Tier Architecture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ARCHITECTURE</dc:title>
  <dc:creator>BHAGWANJEE SINGH, ABHAY</dc:creator>
  <cp:lastModifiedBy>BHAGWANJEE SINGH, ABHAY</cp:lastModifiedBy>
  <cp:revision>1</cp:revision>
  <dcterms:created xsi:type="dcterms:W3CDTF">2022-08-15T12:09:26Z</dcterms:created>
  <dcterms:modified xsi:type="dcterms:W3CDTF">2022-08-16T06:03:26Z</dcterms:modified>
</cp:coreProperties>
</file>