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7" r:id="rId4"/>
    <p:sldMasterId id="2147483939" r:id="rId5"/>
    <p:sldMasterId id="2147483946" r:id="rId6"/>
  </p:sldMasterIdLst>
  <p:notesMasterIdLst>
    <p:notesMasterId r:id="rId68"/>
  </p:notesMasterIdLst>
  <p:handoutMasterIdLst>
    <p:handoutMasterId r:id="rId69"/>
  </p:handoutMasterIdLst>
  <p:sldIdLst>
    <p:sldId id="352" r:id="rId7"/>
    <p:sldId id="351" r:id="rId8"/>
    <p:sldId id="360" r:id="rId9"/>
    <p:sldId id="426" r:id="rId10"/>
    <p:sldId id="361" r:id="rId11"/>
    <p:sldId id="362" r:id="rId12"/>
    <p:sldId id="363" r:id="rId13"/>
    <p:sldId id="364" r:id="rId14"/>
    <p:sldId id="365" r:id="rId15"/>
    <p:sldId id="366" r:id="rId16"/>
    <p:sldId id="367" r:id="rId17"/>
    <p:sldId id="368" r:id="rId18"/>
    <p:sldId id="370" r:id="rId19"/>
    <p:sldId id="371" r:id="rId20"/>
    <p:sldId id="372" r:id="rId21"/>
    <p:sldId id="374" r:id="rId22"/>
    <p:sldId id="375" r:id="rId23"/>
    <p:sldId id="376" r:id="rId24"/>
    <p:sldId id="435" r:id="rId25"/>
    <p:sldId id="377" r:id="rId26"/>
    <p:sldId id="378" r:id="rId27"/>
    <p:sldId id="379" r:id="rId28"/>
    <p:sldId id="380" r:id="rId29"/>
    <p:sldId id="381" r:id="rId30"/>
    <p:sldId id="383" r:id="rId31"/>
    <p:sldId id="384" r:id="rId32"/>
    <p:sldId id="382" r:id="rId33"/>
    <p:sldId id="385" r:id="rId34"/>
    <p:sldId id="429" r:id="rId35"/>
    <p:sldId id="386" r:id="rId36"/>
    <p:sldId id="387" r:id="rId37"/>
    <p:sldId id="388" r:id="rId38"/>
    <p:sldId id="389" r:id="rId39"/>
    <p:sldId id="390" r:id="rId40"/>
    <p:sldId id="391" r:id="rId41"/>
    <p:sldId id="392" r:id="rId42"/>
    <p:sldId id="393" r:id="rId43"/>
    <p:sldId id="394" r:id="rId44"/>
    <p:sldId id="395" r:id="rId45"/>
    <p:sldId id="430" r:id="rId46"/>
    <p:sldId id="396" r:id="rId47"/>
    <p:sldId id="397" r:id="rId48"/>
    <p:sldId id="398" r:id="rId49"/>
    <p:sldId id="431" r:id="rId50"/>
    <p:sldId id="399" r:id="rId51"/>
    <p:sldId id="405" r:id="rId52"/>
    <p:sldId id="406" r:id="rId53"/>
    <p:sldId id="432" r:id="rId54"/>
    <p:sldId id="433" r:id="rId55"/>
    <p:sldId id="407" r:id="rId56"/>
    <p:sldId id="408" r:id="rId57"/>
    <p:sldId id="409" r:id="rId58"/>
    <p:sldId id="410" r:id="rId59"/>
    <p:sldId id="438" r:id="rId60"/>
    <p:sldId id="411" r:id="rId61"/>
    <p:sldId id="413" r:id="rId62"/>
    <p:sldId id="437" r:id="rId63"/>
    <p:sldId id="414" r:id="rId64"/>
    <p:sldId id="415" r:id="rId65"/>
    <p:sldId id="416" r:id="rId66"/>
    <p:sldId id="350" r:id="rId67"/>
  </p:sldIdLst>
  <p:sldSz cx="9906000" cy="6858000" type="A4"/>
  <p:notesSz cx="6896100" cy="10033000"/>
  <p:custDataLst>
    <p:tags r:id="rId70"/>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35">
          <p15:clr>
            <a:srgbClr val="A4A3A4"/>
          </p15:clr>
        </p15:guide>
        <p15:guide id="2" orient="horz" pos="1117">
          <p15:clr>
            <a:srgbClr val="A4A3A4"/>
          </p15:clr>
        </p15:guide>
        <p15:guide id="3" pos="172">
          <p15:clr>
            <a:srgbClr val="A4A3A4"/>
          </p15:clr>
        </p15:guide>
        <p15:guide id="4" pos="6068">
          <p15:clr>
            <a:srgbClr val="A4A3A4"/>
          </p15:clr>
        </p15:guide>
        <p15:guide id="5" pos="3120">
          <p15:clr>
            <a:srgbClr val="A4A3A4"/>
          </p15:clr>
        </p15:guide>
      </p15:sldGuideLst>
    </p:ext>
    <p:ext uri="{2D200454-40CA-4A62-9FC3-DE9A4176ACB9}">
      <p15:notesGuideLst xmlns:p15="http://schemas.microsoft.com/office/powerpoint/2012/main">
        <p15:guide id="1" orient="horz" pos="3161">
          <p15:clr>
            <a:srgbClr val="A4A3A4"/>
          </p15:clr>
        </p15:guide>
        <p15:guide id="2" pos="2173">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DHAN, ANKITA" initials="BA" lastIdx="1" clrIdx="0">
    <p:extLst>
      <p:ext uri="{19B8F6BF-5375-455C-9EA6-DF929625EA0E}">
        <p15:presenceInfo xmlns:p15="http://schemas.microsoft.com/office/powerpoint/2012/main" userId="S-1-5-21-1531082355-734649621-3782574898-16135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63147"/>
    <a:srgbClr val="000000"/>
    <a:srgbClr val="A2BFAF"/>
    <a:srgbClr val="ACB7B2"/>
    <a:srgbClr val="AF1C63"/>
    <a:srgbClr val="6A9529"/>
    <a:srgbClr val="00A0D6"/>
    <a:srgbClr val="0085B3"/>
    <a:srgbClr val="005B7C"/>
    <a:srgbClr val="9090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643CD6-7D3F-8B25-50F8-2159E268BCC9}" v="1" dt="2020-09-03T05:44:23.346"/>
    <p1510:client id="{3BFD2466-A962-EBC2-EB34-730A1D8F85F1}" v="1" dt="2020-08-31T09:58:33.594"/>
    <p1510:client id="{41D6744F-00CE-4D9F-8172-8A976EB48FB9}" v="4" dt="2020-09-01T16:54:31.017"/>
    <p1510:client id="{6D889A39-23AA-4013-AB86-DC0F2B495629}" v="1" dt="2020-07-16T05:14:44.618"/>
    <p1510:client id="{7219442E-06B6-034A-0009-7078E6B98BEF}" v="1" dt="2020-07-19T17:05:04.814"/>
    <p1510:client id="{C439D4C3-4116-8FA4-E8FE-F815AE133910}" v="1" dt="2020-07-17T07:47:04.739"/>
    <p1510:client id="{E12DB518-B27D-88C5-610C-75578A37BF08}" v="6" dt="2020-09-01T17:05:41.787"/>
    <p1510:client id="{E153460A-C9A0-4FF9-062A-FCBD317F5CFF}" v="4" dt="2020-08-31T10:57:59.014"/>
    <p1510:client id="{EA16FE2E-4AA1-7D16-C5E6-B5C76B2A62EC}" v="1" dt="2020-08-31T09:53:56.7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1" d="100"/>
          <a:sy n="71" d="100"/>
        </p:scale>
        <p:origin x="1044" y="56"/>
      </p:cViewPr>
      <p:guideLst>
        <p:guide orient="horz" pos="935"/>
        <p:guide orient="horz" pos="1117"/>
        <p:guide pos="172"/>
        <p:guide pos="6068"/>
        <p:guide pos="3120"/>
      </p:guideLst>
    </p:cSldViewPr>
  </p:slideViewPr>
  <p:notesTextViewPr>
    <p:cViewPr>
      <p:scale>
        <a:sx n="1" d="1"/>
        <a:sy n="1" d="1"/>
      </p:scale>
      <p:origin x="0" y="0"/>
    </p:cViewPr>
  </p:notesTextViewPr>
  <p:notesViewPr>
    <p:cSldViewPr snapToGrid="0">
      <p:cViewPr>
        <p:scale>
          <a:sx n="1" d="2"/>
          <a:sy n="1" d="2"/>
        </p:scale>
        <p:origin x="0" y="0"/>
      </p:cViewPr>
      <p:guideLst>
        <p:guide orient="horz" pos="3161"/>
        <p:guide pos="2173"/>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theme" Target="theme/theme1.xml"/><Relationship Id="rId5" Type="http://schemas.openxmlformats.org/officeDocument/2006/relationships/slideMaster" Target="slideMasters/slideMaster2.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handoutMaster" Target="handoutMasters/handoutMaster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tags" Target="tags/tag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microsoft.com/office/2015/10/relationships/revisionInfo" Target="revisionInfo.xml"/><Relationship Id="rId7" Type="http://schemas.openxmlformats.org/officeDocument/2006/relationships/slide" Target="slides/slide1.xml"/><Relationship Id="rId71"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0-16T15:27:45.582" idx="1">
    <p:pos x="10" y="1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6896100" cy="501105"/>
          </a:xfrm>
          <a:prstGeom prst="rect">
            <a:avLst/>
          </a:prstGeom>
        </p:spPr>
        <p:txBody>
          <a:bodyPr vert="horz" lIns="35154" tIns="35154" rIns="246080" bIns="35154" rtlCol="0" anchor="ctr"/>
          <a:lstStyle>
            <a:lvl1pPr algn="l">
              <a:defRPr sz="1200"/>
            </a:lvl1pPr>
          </a:lstStyle>
          <a:p>
            <a:pPr algn="r"/>
            <a:endParaRPr lang="de-DE" sz="1500">
              <a:latin typeface="Arial" pitchFamily="34" charset="0"/>
              <a:cs typeface="Arial" pitchFamily="34" charset="0"/>
            </a:endParaRPr>
          </a:p>
        </p:txBody>
      </p:sp>
      <p:sp>
        <p:nvSpPr>
          <p:cNvPr id="4" name="Footer Placeholder 3"/>
          <p:cNvSpPr>
            <a:spLocks noGrp="1"/>
          </p:cNvSpPr>
          <p:nvPr>
            <p:ph type="ftr" sz="quarter" idx="2"/>
          </p:nvPr>
        </p:nvSpPr>
        <p:spPr>
          <a:xfrm>
            <a:off x="1" y="9530339"/>
            <a:ext cx="2988515" cy="501105"/>
          </a:xfrm>
          <a:prstGeom prst="rect">
            <a:avLst/>
          </a:prstGeom>
        </p:spPr>
        <p:txBody>
          <a:bodyPr vert="horz" lIns="89291" tIns="44646" rIns="89291" bIns="44646" rtlCol="0" anchor="b"/>
          <a:lstStyle>
            <a:lvl1pPr algn="l">
              <a:defRPr sz="1200"/>
            </a:lvl1pPr>
          </a:lstStyle>
          <a:p>
            <a:r>
              <a:rPr lang="de-DE" sz="800">
                <a:latin typeface="Arial" pitchFamily="34" charset="0"/>
                <a:cs typeface="Arial" pitchFamily="34" charset="0"/>
              </a:rPr>
              <a:t>GLOBAL TEMPLATE_3.PPTX</a:t>
            </a:r>
          </a:p>
        </p:txBody>
      </p:sp>
      <p:sp>
        <p:nvSpPr>
          <p:cNvPr id="5" name="Slide Number Placeholder 4"/>
          <p:cNvSpPr>
            <a:spLocks noGrp="1"/>
          </p:cNvSpPr>
          <p:nvPr>
            <p:ph type="sldNum" sz="quarter" idx="3"/>
          </p:nvPr>
        </p:nvSpPr>
        <p:spPr>
          <a:xfrm>
            <a:off x="3906044" y="9530339"/>
            <a:ext cx="2988515" cy="501105"/>
          </a:xfrm>
          <a:prstGeom prst="rect">
            <a:avLst/>
          </a:prstGeom>
        </p:spPr>
        <p:txBody>
          <a:bodyPr vert="horz" lIns="89291" tIns="44646" rIns="89291" bIns="44646"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a:latin typeface="Arial" pitchFamily="34" charset="0"/>
              <a:cs typeface="Arial" pitchFamily="34" charset="0"/>
            </a:endParaRPr>
          </a:p>
        </p:txBody>
      </p:sp>
    </p:spTree>
    <p:extLst>
      <p:ext uri="{BB962C8B-B14F-4D97-AF65-F5344CB8AC3E}">
        <p14:creationId xmlns:p14="http://schemas.microsoft.com/office/powerpoint/2010/main" val="9994160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8310" cy="501651"/>
          </a:xfrm>
          <a:prstGeom prst="rect">
            <a:avLst/>
          </a:prstGeom>
        </p:spPr>
        <p:txBody>
          <a:bodyPr vert="horz" lIns="96721" tIns="48361" rIns="96721" bIns="48361" rtlCol="0"/>
          <a:lstStyle>
            <a:lvl1pPr algn="l">
              <a:defRPr sz="1200"/>
            </a:lvl1pPr>
          </a:lstStyle>
          <a:p>
            <a:endParaRPr lang="en-US"/>
          </a:p>
        </p:txBody>
      </p:sp>
      <p:sp>
        <p:nvSpPr>
          <p:cNvPr id="3" name="Date Placeholder 2"/>
          <p:cNvSpPr>
            <a:spLocks noGrp="1"/>
          </p:cNvSpPr>
          <p:nvPr>
            <p:ph type="dt" idx="1"/>
          </p:nvPr>
        </p:nvSpPr>
        <p:spPr>
          <a:xfrm>
            <a:off x="3906195" y="1"/>
            <a:ext cx="2988310" cy="501651"/>
          </a:xfrm>
          <a:prstGeom prst="rect">
            <a:avLst/>
          </a:prstGeom>
        </p:spPr>
        <p:txBody>
          <a:bodyPr vert="horz" lIns="96721" tIns="48361" rIns="96721" bIns="48361" rtlCol="0"/>
          <a:lstStyle>
            <a:lvl1pPr algn="r">
              <a:defRPr sz="1200"/>
            </a:lvl1pPr>
          </a:lstStyle>
          <a:p>
            <a:fld id="{2FB4FF29-EE9A-4D47-9F1A-289A80693C0F}" type="datetimeFigureOut">
              <a:rPr lang="en-US" smtClean="0"/>
              <a:pPr/>
              <a:t>9/28/2022</a:t>
            </a:fld>
            <a:endParaRPr lang="en-US"/>
          </a:p>
        </p:txBody>
      </p:sp>
      <p:sp>
        <p:nvSpPr>
          <p:cNvPr id="4" name="Slide Image Placeholder 3"/>
          <p:cNvSpPr>
            <a:spLocks noGrp="1" noRot="1" noChangeAspect="1"/>
          </p:cNvSpPr>
          <p:nvPr>
            <p:ph type="sldImg" idx="2"/>
          </p:nvPr>
        </p:nvSpPr>
        <p:spPr>
          <a:xfrm>
            <a:off x="731838" y="754063"/>
            <a:ext cx="5432425" cy="3760787"/>
          </a:xfrm>
          <a:prstGeom prst="rect">
            <a:avLst/>
          </a:prstGeom>
          <a:noFill/>
          <a:ln w="12700">
            <a:solidFill>
              <a:prstClr val="black"/>
            </a:solidFill>
          </a:ln>
        </p:spPr>
        <p:txBody>
          <a:bodyPr vert="horz" lIns="96721" tIns="48361" rIns="96721" bIns="48361" rtlCol="0" anchor="ctr"/>
          <a:lstStyle/>
          <a:p>
            <a:endParaRPr lang="de-DE"/>
          </a:p>
        </p:txBody>
      </p:sp>
      <p:sp>
        <p:nvSpPr>
          <p:cNvPr id="5" name="Notes Placeholder 4"/>
          <p:cNvSpPr>
            <a:spLocks noGrp="1"/>
          </p:cNvSpPr>
          <p:nvPr>
            <p:ph type="body" sz="quarter" idx="3"/>
          </p:nvPr>
        </p:nvSpPr>
        <p:spPr>
          <a:xfrm>
            <a:off x="689611" y="4765676"/>
            <a:ext cx="5516880" cy="4514851"/>
          </a:xfrm>
          <a:prstGeom prst="rect">
            <a:avLst/>
          </a:prstGeom>
        </p:spPr>
        <p:txBody>
          <a:bodyPr vert="horz" lIns="96721" tIns="48361" rIns="96721" bIns="4836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29610"/>
            <a:ext cx="2988310" cy="501651"/>
          </a:xfrm>
          <a:prstGeom prst="rect">
            <a:avLst/>
          </a:prstGeom>
        </p:spPr>
        <p:txBody>
          <a:bodyPr vert="horz" lIns="96721" tIns="48361" rIns="96721" bIns="48361" rtlCol="0" anchor="b"/>
          <a:lstStyle>
            <a:lvl1pPr algn="l">
              <a:defRPr sz="800"/>
            </a:lvl1pPr>
          </a:lstStyle>
          <a:p>
            <a:r>
              <a:rPr lang="en-US"/>
              <a:t>GLOBAL TEMPLATE_3.PPTX</a:t>
            </a:r>
          </a:p>
        </p:txBody>
      </p:sp>
      <p:sp>
        <p:nvSpPr>
          <p:cNvPr id="7" name="Slide Number Placeholder 6"/>
          <p:cNvSpPr>
            <a:spLocks noGrp="1"/>
          </p:cNvSpPr>
          <p:nvPr>
            <p:ph type="sldNum" sz="quarter" idx="5"/>
          </p:nvPr>
        </p:nvSpPr>
        <p:spPr>
          <a:xfrm>
            <a:off x="3906195" y="9529610"/>
            <a:ext cx="2988310" cy="501651"/>
          </a:xfrm>
          <a:prstGeom prst="rect">
            <a:avLst/>
          </a:prstGeom>
        </p:spPr>
        <p:txBody>
          <a:bodyPr vert="horz" lIns="96721" tIns="48361" rIns="96721" bIns="48361" rtlCol="0" anchor="b"/>
          <a:lstStyle>
            <a:lvl1pPr algn="r">
              <a:defRPr sz="800"/>
            </a:lvl1pPr>
          </a:lstStyle>
          <a:p>
            <a:fld id="{71E7D22E-2FCF-4181-8686-08BDCDF94062}" type="slidenum">
              <a:rPr lang="en-US" smtClean="0"/>
              <a:pPr/>
              <a:t>‹#›</a:t>
            </a:fld>
            <a:endParaRPr lang="en-US"/>
          </a:p>
        </p:txBody>
      </p:sp>
    </p:spTree>
    <p:extLst>
      <p:ext uri="{BB962C8B-B14F-4D97-AF65-F5344CB8AC3E}">
        <p14:creationId xmlns:p14="http://schemas.microsoft.com/office/powerpoint/2010/main" val="3749496094"/>
      </p:ext>
    </p:extLst>
  </p:cSld>
  <p:clrMap bg1="lt1" tx1="dk1" bg2="lt2" tx2="dk2" accent1="accent1" accent2="accent2" accent3="accent3" accent4="accent4" accent5="accent5" accent6="accent6" hlink="hlink" folHlink="folHlink"/>
  <p:notesStyle>
    <a:lvl1pPr marL="0" algn="l" defTabSz="914342" rtl="0" eaLnBrk="1" latinLnBrk="0" hangingPunct="1">
      <a:lnSpc>
        <a:spcPct val="90000"/>
      </a:lnSpc>
      <a:spcAft>
        <a:spcPts val="400"/>
      </a:spcAft>
      <a:defRPr sz="1200" kern="1200">
        <a:solidFill>
          <a:schemeClr val="tx1"/>
        </a:solidFill>
        <a:latin typeface="+mn-lt"/>
        <a:ea typeface="+mn-ea"/>
        <a:cs typeface="+mn-cs"/>
      </a:defRPr>
    </a:lvl1pPr>
    <a:lvl2pPr marL="177800" indent="-177800" algn="l" defTabSz="914342" rtl="0" eaLnBrk="1" latinLnBrk="0" hangingPunct="1">
      <a:lnSpc>
        <a:spcPct val="90000"/>
      </a:lnSpc>
      <a:spcAft>
        <a:spcPts val="400"/>
      </a:spcAft>
      <a:buClr>
        <a:schemeClr val="tx2"/>
      </a:buClr>
      <a:buFont typeface="Wingdings" pitchFamily="2" charset="2"/>
      <a:buChar char="§"/>
      <a:defRPr sz="1200" kern="1200">
        <a:solidFill>
          <a:schemeClr val="tx1"/>
        </a:solidFill>
        <a:latin typeface="+mn-lt"/>
        <a:ea typeface="+mn-ea"/>
        <a:cs typeface="+mn-cs"/>
      </a:defRPr>
    </a:lvl2pPr>
    <a:lvl3pPr marL="361950" indent="-184150" algn="l" defTabSz="914342" rtl="0" eaLnBrk="1" latinLnBrk="0" hangingPunct="1">
      <a:lnSpc>
        <a:spcPct val="90000"/>
      </a:lnSpc>
      <a:spcAft>
        <a:spcPts val="400"/>
      </a:spcAft>
      <a:buClr>
        <a:schemeClr val="tx2"/>
      </a:buClr>
      <a:buFont typeface="Arial" pitchFamily="34" charset="0"/>
      <a:buChar char="•"/>
      <a:defRPr sz="1200" kern="1200">
        <a:solidFill>
          <a:schemeClr val="tx1"/>
        </a:solidFill>
        <a:latin typeface="+mn-lt"/>
        <a:ea typeface="+mn-ea"/>
        <a:cs typeface="+mn-cs"/>
      </a:defRPr>
    </a:lvl3pPr>
    <a:lvl4pPr marL="539750" indent="-177800" algn="l" defTabSz="914342" rtl="0" eaLnBrk="1" latinLnBrk="0" hangingPunct="1">
      <a:lnSpc>
        <a:spcPct val="90000"/>
      </a:lnSpc>
      <a:spcAft>
        <a:spcPts val="400"/>
      </a:spcAft>
      <a:buClr>
        <a:schemeClr val="tx2"/>
      </a:buClr>
      <a:buFont typeface="Symbol" pitchFamily="18" charset="2"/>
      <a:buChar char="-"/>
      <a:defRPr sz="1200" kern="1200">
        <a:solidFill>
          <a:schemeClr val="tx1"/>
        </a:solidFill>
        <a:latin typeface="+mn-lt"/>
        <a:ea typeface="+mn-ea"/>
        <a:cs typeface="+mn-cs"/>
      </a:defRPr>
    </a:lvl4pPr>
    <a:lvl5pPr marL="717550" indent="-177800" algn="l" defTabSz="914342" rtl="0" eaLnBrk="1" latinLnBrk="0" hangingPunct="1">
      <a:lnSpc>
        <a:spcPct val="90000"/>
      </a:lnSpc>
      <a:spcAft>
        <a:spcPts val="400"/>
      </a:spcAft>
      <a:buClr>
        <a:schemeClr val="tx2"/>
      </a:buClr>
      <a:buFont typeface="Symbol" pitchFamily="18" charset="2"/>
      <a:buChar char="-"/>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a:p>
        </p:txBody>
      </p:sp>
    </p:spTree>
    <p:extLst>
      <p:ext uri="{BB962C8B-B14F-4D97-AF65-F5344CB8AC3E}">
        <p14:creationId xmlns:p14="http://schemas.microsoft.com/office/powerpoint/2010/main" val="39391906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36</a:t>
            </a:fld>
            <a:endParaRPr lang="en-US"/>
          </a:p>
        </p:txBody>
      </p:sp>
    </p:spTree>
    <p:extLst>
      <p:ext uri="{BB962C8B-B14F-4D97-AF65-F5344CB8AC3E}">
        <p14:creationId xmlns:p14="http://schemas.microsoft.com/office/powerpoint/2010/main" val="866720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37</a:t>
            </a:fld>
            <a:endParaRPr lang="en-US"/>
          </a:p>
        </p:txBody>
      </p:sp>
    </p:spTree>
    <p:extLst>
      <p:ext uri="{BB962C8B-B14F-4D97-AF65-F5344CB8AC3E}">
        <p14:creationId xmlns:p14="http://schemas.microsoft.com/office/powerpoint/2010/main" val="145390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38</a:t>
            </a:fld>
            <a:endParaRPr lang="en-US"/>
          </a:p>
        </p:txBody>
      </p:sp>
    </p:spTree>
    <p:extLst>
      <p:ext uri="{BB962C8B-B14F-4D97-AF65-F5344CB8AC3E}">
        <p14:creationId xmlns:p14="http://schemas.microsoft.com/office/powerpoint/2010/main" val="2803827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51</a:t>
            </a:fld>
            <a:endParaRPr lang="en-US"/>
          </a:p>
        </p:txBody>
      </p:sp>
    </p:spTree>
    <p:extLst>
      <p:ext uri="{BB962C8B-B14F-4D97-AF65-F5344CB8AC3E}">
        <p14:creationId xmlns:p14="http://schemas.microsoft.com/office/powerpoint/2010/main" val="3234958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52</a:t>
            </a:fld>
            <a:endParaRPr lang="en-US"/>
          </a:p>
        </p:txBody>
      </p:sp>
    </p:spTree>
    <p:extLst>
      <p:ext uri="{BB962C8B-B14F-4D97-AF65-F5344CB8AC3E}">
        <p14:creationId xmlns:p14="http://schemas.microsoft.com/office/powerpoint/2010/main" val="21428104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53</a:t>
            </a:fld>
            <a:endParaRPr lang="en-US"/>
          </a:p>
        </p:txBody>
      </p:sp>
    </p:spTree>
    <p:extLst>
      <p:ext uri="{BB962C8B-B14F-4D97-AF65-F5344CB8AC3E}">
        <p14:creationId xmlns:p14="http://schemas.microsoft.com/office/powerpoint/2010/main" val="33643340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55</a:t>
            </a:fld>
            <a:endParaRPr lang="en-US"/>
          </a:p>
        </p:txBody>
      </p:sp>
    </p:spTree>
    <p:extLst>
      <p:ext uri="{BB962C8B-B14F-4D97-AF65-F5344CB8AC3E}">
        <p14:creationId xmlns:p14="http://schemas.microsoft.com/office/powerpoint/2010/main" val="22008276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56</a:t>
            </a:fld>
            <a:endParaRPr lang="en-US"/>
          </a:p>
        </p:txBody>
      </p:sp>
    </p:spTree>
    <p:extLst>
      <p:ext uri="{BB962C8B-B14F-4D97-AF65-F5344CB8AC3E}">
        <p14:creationId xmlns:p14="http://schemas.microsoft.com/office/powerpoint/2010/main" val="1100696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57</a:t>
            </a:fld>
            <a:endParaRPr lang="en-US"/>
          </a:p>
        </p:txBody>
      </p:sp>
    </p:spTree>
    <p:extLst>
      <p:ext uri="{BB962C8B-B14F-4D97-AF65-F5344CB8AC3E}">
        <p14:creationId xmlns:p14="http://schemas.microsoft.com/office/powerpoint/2010/main" val="29864875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58</a:t>
            </a:fld>
            <a:endParaRPr lang="en-US"/>
          </a:p>
        </p:txBody>
      </p:sp>
    </p:spTree>
    <p:extLst>
      <p:ext uri="{BB962C8B-B14F-4D97-AF65-F5344CB8AC3E}">
        <p14:creationId xmlns:p14="http://schemas.microsoft.com/office/powerpoint/2010/main" val="1486214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2</a:t>
            </a:fld>
            <a:endParaRPr lang="en-US"/>
          </a:p>
        </p:txBody>
      </p:sp>
    </p:spTree>
    <p:extLst>
      <p:ext uri="{BB962C8B-B14F-4D97-AF65-F5344CB8AC3E}">
        <p14:creationId xmlns:p14="http://schemas.microsoft.com/office/powerpoint/2010/main" val="9012831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59</a:t>
            </a:fld>
            <a:endParaRPr lang="en-US"/>
          </a:p>
        </p:txBody>
      </p:sp>
    </p:spTree>
    <p:extLst>
      <p:ext uri="{BB962C8B-B14F-4D97-AF65-F5344CB8AC3E}">
        <p14:creationId xmlns:p14="http://schemas.microsoft.com/office/powerpoint/2010/main" val="1357627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6</a:t>
            </a:fld>
            <a:endParaRPr lang="en-US"/>
          </a:p>
        </p:txBody>
      </p:sp>
    </p:spTree>
    <p:extLst>
      <p:ext uri="{BB962C8B-B14F-4D97-AF65-F5344CB8AC3E}">
        <p14:creationId xmlns:p14="http://schemas.microsoft.com/office/powerpoint/2010/main" val="1416433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14</a:t>
            </a:fld>
            <a:endParaRPr lang="en-US"/>
          </a:p>
        </p:txBody>
      </p:sp>
    </p:spTree>
    <p:extLst>
      <p:ext uri="{BB962C8B-B14F-4D97-AF65-F5344CB8AC3E}">
        <p14:creationId xmlns:p14="http://schemas.microsoft.com/office/powerpoint/2010/main" val="1150018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15</a:t>
            </a:fld>
            <a:endParaRPr lang="en-US"/>
          </a:p>
        </p:txBody>
      </p:sp>
    </p:spTree>
    <p:extLst>
      <p:ext uri="{BB962C8B-B14F-4D97-AF65-F5344CB8AC3E}">
        <p14:creationId xmlns:p14="http://schemas.microsoft.com/office/powerpoint/2010/main" val="4233318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16</a:t>
            </a:fld>
            <a:endParaRPr lang="en-US"/>
          </a:p>
        </p:txBody>
      </p:sp>
    </p:spTree>
    <p:extLst>
      <p:ext uri="{BB962C8B-B14F-4D97-AF65-F5344CB8AC3E}">
        <p14:creationId xmlns:p14="http://schemas.microsoft.com/office/powerpoint/2010/main" val="1039494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17</a:t>
            </a:fld>
            <a:endParaRPr lang="en-US"/>
          </a:p>
        </p:txBody>
      </p:sp>
    </p:spTree>
    <p:extLst>
      <p:ext uri="{BB962C8B-B14F-4D97-AF65-F5344CB8AC3E}">
        <p14:creationId xmlns:p14="http://schemas.microsoft.com/office/powerpoint/2010/main" val="2424472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34</a:t>
            </a:fld>
            <a:endParaRPr lang="en-US"/>
          </a:p>
        </p:txBody>
      </p:sp>
    </p:spTree>
    <p:extLst>
      <p:ext uri="{BB962C8B-B14F-4D97-AF65-F5344CB8AC3E}">
        <p14:creationId xmlns:p14="http://schemas.microsoft.com/office/powerpoint/2010/main" val="2995780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35</a:t>
            </a:fld>
            <a:endParaRPr lang="en-US"/>
          </a:p>
        </p:txBody>
      </p:sp>
    </p:spTree>
    <p:extLst>
      <p:ext uri="{BB962C8B-B14F-4D97-AF65-F5344CB8AC3E}">
        <p14:creationId xmlns:p14="http://schemas.microsoft.com/office/powerpoint/2010/main" val="370571151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2.gif"/><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image" Target="../media/image4.emf"/><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image" Target="../media/image1.emf"/><Relationship Id="rId5" Type="http://schemas.openxmlformats.org/officeDocument/2006/relationships/tags" Target="../tags/tag14.xml"/><Relationship Id="rId10" Type="http://schemas.openxmlformats.org/officeDocument/2006/relationships/oleObject" Target="../embeddings/oleObject2.bin"/><Relationship Id="rId4" Type="http://schemas.openxmlformats.org/officeDocument/2006/relationships/tags" Target="../tags/tag13.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39.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51.xml"/><Relationship Id="rId7" Type="http://schemas.openxmlformats.org/officeDocument/2006/relationships/tags" Target="../tags/tag55.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image" Target="../media/image13.png"/><Relationship Id="rId5" Type="http://schemas.openxmlformats.org/officeDocument/2006/relationships/tags" Target="../tags/tag53.xml"/><Relationship Id="rId10" Type="http://schemas.openxmlformats.org/officeDocument/2006/relationships/image" Target="../media/image1.emf"/><Relationship Id="rId4" Type="http://schemas.openxmlformats.org/officeDocument/2006/relationships/tags" Target="../tags/tag52.xml"/><Relationship Id="rId9" Type="http://schemas.openxmlformats.org/officeDocument/2006/relationships/oleObject" Target="../embeddings/oleObject13.bin"/></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58.xml"/><Relationship Id="rId7" Type="http://schemas.openxmlformats.org/officeDocument/2006/relationships/image" Target="../media/image1.emf"/><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oleObject" Target="../embeddings/oleObject14.bin"/><Relationship Id="rId5" Type="http://schemas.openxmlformats.org/officeDocument/2006/relationships/slideMaster" Target="../slideMasters/slideMaster2.xml"/><Relationship Id="rId4" Type="http://schemas.openxmlformats.org/officeDocument/2006/relationships/tags" Target="../tags/tag59.xml"/></Relationships>
</file>

<file path=ppt/slideLayouts/_rels/slideLayout13.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62.xml"/><Relationship Id="rId7" Type="http://schemas.openxmlformats.org/officeDocument/2006/relationships/tags" Target="../tags/tag66.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tags" Target="../tags/tag65.xml"/><Relationship Id="rId11" Type="http://schemas.openxmlformats.org/officeDocument/2006/relationships/image" Target="../media/image13.png"/><Relationship Id="rId5" Type="http://schemas.openxmlformats.org/officeDocument/2006/relationships/tags" Target="../tags/tag64.xml"/><Relationship Id="rId10" Type="http://schemas.openxmlformats.org/officeDocument/2006/relationships/image" Target="../media/image1.emf"/><Relationship Id="rId4" Type="http://schemas.openxmlformats.org/officeDocument/2006/relationships/tags" Target="../tags/tag63.xml"/><Relationship Id="rId9" Type="http://schemas.openxmlformats.org/officeDocument/2006/relationships/oleObject" Target="../embeddings/oleObject15.bin"/></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69.xml"/><Relationship Id="rId7" Type="http://schemas.openxmlformats.org/officeDocument/2006/relationships/image" Target="../media/image1.emf"/><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oleObject" Target="../embeddings/oleObject16.bin"/><Relationship Id="rId5" Type="http://schemas.openxmlformats.org/officeDocument/2006/relationships/slideMaster" Target="../slideMasters/slideMaster2.xml"/><Relationship Id="rId4" Type="http://schemas.openxmlformats.org/officeDocument/2006/relationships/tags" Target="../tags/tag70.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2.xml"/><Relationship Id="rId1" Type="http://schemas.openxmlformats.org/officeDocument/2006/relationships/tags" Target="../tags/tag71.xml"/><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tags" Target="../tags/tag76.xml"/><Relationship Id="rId7" Type="http://schemas.openxmlformats.org/officeDocument/2006/relationships/image" Target="../media/image1.emf"/><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oleObject" Target="../embeddings/oleObject19.bin"/><Relationship Id="rId5" Type="http://schemas.openxmlformats.org/officeDocument/2006/relationships/slideMaster" Target="../slideMasters/slideMaster3.xml"/><Relationship Id="rId4" Type="http://schemas.openxmlformats.org/officeDocument/2006/relationships/tags" Target="../tags/tag77.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1.emf"/><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oleObject" Target="../embeddings/oleObject20.bin"/><Relationship Id="rId5" Type="http://schemas.openxmlformats.org/officeDocument/2006/relationships/image" Target="../media/image5.jpeg"/><Relationship Id="rId4"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2.gif"/><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image" Target="../media/image4.emf"/><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image" Target="../media/image1.emf"/><Relationship Id="rId5" Type="http://schemas.openxmlformats.org/officeDocument/2006/relationships/tags" Target="../tags/tag21.xml"/><Relationship Id="rId10" Type="http://schemas.openxmlformats.org/officeDocument/2006/relationships/oleObject" Target="../embeddings/oleObject3.bin"/><Relationship Id="rId4" Type="http://schemas.openxmlformats.org/officeDocument/2006/relationships/tags" Target="../tags/tag20.xml"/><Relationship Id="rId9" Type="http://schemas.openxmlformats.org/officeDocument/2006/relationships/image" Target="../media/image5.jpe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image" Target="../media/image7.jpeg"/></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image" Target="../media/image1.emf"/><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p:cNvPicPr>
            <a:picLocks noChangeAspect="1"/>
          </p:cNvPicPr>
          <p:nvPr userDrawn="1"/>
        </p:nvPicPr>
        <p:blipFill>
          <a:blip r:embed="rId9" cstate="print"/>
          <a:srcRect l="240" t="25" r="260" b="533"/>
          <a:stretch>
            <a:fillRect/>
          </a:stretch>
        </p:blipFill>
        <p:spPr>
          <a:xfrm>
            <a:off x="0" y="1324099"/>
            <a:ext cx="9906000" cy="5533901"/>
          </a:xfrm>
          <a:prstGeom prst="rect">
            <a:avLst/>
          </a:prstGeom>
        </p:spPr>
      </p:pic>
      <p:sp>
        <p:nvSpPr>
          <p:cNvPr id="18" name="Rectangle 17"/>
          <p:cNvSpPr/>
          <p:nvPr userDrawn="1">
            <p:custDataLst>
              <p:tags r:id="rId1"/>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a:p>
        </p:txBody>
      </p:sp>
      <p:sp>
        <p:nvSpPr>
          <p:cNvPr id="17" name="Rectangle 7"/>
          <p:cNvSpPr/>
          <p:nvPr userDrawn="1">
            <p:custDataLst>
              <p:tags r:id="rId2"/>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a:solidFill>
                <a:schemeClr val="bg1"/>
              </a:solidFill>
              <a:latin typeface="Arial"/>
              <a:cs typeface="Arial"/>
            </a:endParaRPr>
          </a:p>
        </p:txBody>
      </p:sp>
      <p:graphicFrame>
        <p:nvGraphicFramePr>
          <p:cNvPr id="5" name="Object 4" hidden="1"/>
          <p:cNvGraphicFramePr>
            <a:graphicFrameLocks noChangeAspect="1"/>
          </p:cNvGraphicFramePr>
          <p:nvPr>
            <p:custDataLst>
              <p:tags r:id="rId3"/>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name="think-cell Slide" r:id="rId10" imgW="360" imgH="360" progId="">
                  <p:embed/>
                </p:oleObj>
              </mc:Choice>
              <mc:Fallback>
                <p:oleObj name="think-cell Slide" r:id="rId10" imgW="360" imgH="360" progId="">
                  <p:embed/>
                  <p:pic>
                    <p:nvPicPr>
                      <p:cNvPr id="5" name="Object 4" hidden="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p:cNvPicPr>
            <a:picLocks noChangeAspect="1" noChangeArrowheads="1"/>
          </p:cNvPicPr>
          <p:nvPr userDrawn="1">
            <p:custDataLst>
              <p:tags r:id="rId4"/>
            </p:custDataLst>
          </p:nvPr>
        </p:nvPicPr>
        <p:blipFill>
          <a:blip r:embed="rId12"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5"/>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a:t>Click to </a:t>
            </a:r>
            <a:r>
              <a:rPr lang="fr-FR" err="1"/>
              <a:t>edit</a:t>
            </a:r>
            <a:r>
              <a:rPr lang="fr-FR"/>
              <a:t> Master </a:t>
            </a:r>
            <a:r>
              <a:rPr lang="fr-FR" err="1"/>
              <a:t>title</a:t>
            </a:r>
            <a:r>
              <a:rPr lang="fr-FR"/>
              <a:t> style</a:t>
            </a:r>
            <a:endParaRPr lang="en-US"/>
          </a:p>
        </p:txBody>
      </p:sp>
      <p:sp>
        <p:nvSpPr>
          <p:cNvPr id="3" name="Subtitle 2"/>
          <p:cNvSpPr>
            <a:spLocks noGrp="1"/>
          </p:cNvSpPr>
          <p:nvPr>
            <p:ph type="subTitle" idx="1" hasCustomPrompt="1"/>
            <p:custDataLst>
              <p:tags r:id="rId6"/>
            </p:custDataLst>
          </p:nvPr>
        </p:nvSpPr>
        <p:spPr>
          <a:xfrm>
            <a:off x="0" y="4551798"/>
            <a:ext cx="4541230" cy="947750"/>
          </a:xfrm>
          <a:prstGeom prst="rect">
            <a:avLst/>
          </a:prstGeo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a:t>Click to </a:t>
            </a:r>
            <a:r>
              <a:rPr lang="fr-FR" err="1"/>
              <a:t>edit</a:t>
            </a:r>
            <a:r>
              <a:rPr lang="fr-FR"/>
              <a:t> Master </a:t>
            </a:r>
            <a:r>
              <a:rPr lang="fr-FR" err="1"/>
              <a:t>text</a:t>
            </a:r>
            <a:r>
              <a:rPr lang="fr-FR"/>
              <a:t> style</a:t>
            </a:r>
          </a:p>
        </p:txBody>
      </p:sp>
      <p:pic>
        <p:nvPicPr>
          <p:cNvPr id="11" name="Picture 10"/>
          <p:cNvPicPr>
            <a:picLocks noChangeAspect="1"/>
          </p:cNvPicPr>
          <p:nvPr userDrawn="1">
            <p:custDataLst>
              <p:tags r:id="rId7"/>
            </p:custDataLst>
          </p:nvPr>
        </p:nvPicPr>
        <p:blipFill>
          <a:blip r:embed="rId13" cstate="print"/>
          <a:stretch>
            <a:fillRect/>
          </a:stretch>
        </p:blipFill>
        <p:spPr>
          <a:xfrm>
            <a:off x="716233" y="653033"/>
            <a:ext cx="3002809" cy="69469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1 german">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1"/>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name="think-cell Slide" r:id="rId9" imgW="360" imgH="360" progId="">
                  <p:embed/>
                </p:oleObj>
              </mc:Choice>
              <mc:Fallback>
                <p:oleObj name="think-cell Slide" r:id="rId9" imgW="360" imgH="360" progId="">
                  <p:embed/>
                  <p:pic>
                    <p:nvPicPr>
                      <p:cNvPr id="337" name="Object 336"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351"/>
          <p:cNvGrpSpPr/>
          <p:nvPr userDrawn="1">
            <p:custDataLst>
              <p:tags r:id="rId2"/>
            </p:custDataLst>
          </p:nvPr>
        </p:nvGrpSpPr>
        <p:grpSpPr>
          <a:xfrm>
            <a:off x="5781928" y="3258545"/>
            <a:ext cx="3701555" cy="2118522"/>
            <a:chOff x="5511798" y="3584333"/>
            <a:chExt cx="4818106" cy="2816468"/>
          </a:xfrm>
        </p:grpSpPr>
        <p:grpSp>
          <p:nvGrpSpPr>
            <p:cNvPr id="3" name="Group 54"/>
            <p:cNvGrpSpPr/>
            <p:nvPr userDrawn="1">
              <p:custDataLst>
                <p:tags r:id="rId6"/>
              </p:custDataLst>
            </p:nvPr>
          </p:nvGrpSpPr>
          <p:grpSpPr>
            <a:xfrm>
              <a:off x="5511798" y="3584333"/>
              <a:ext cx="4818106" cy="2816468"/>
              <a:chOff x="-6346822" y="2366960"/>
              <a:chExt cx="5613397" cy="3281360"/>
            </a:xfrm>
          </p:grpSpPr>
          <p:grpSp>
            <p:nvGrpSpPr>
              <p:cNvPr id="4"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 name="Group 21"/>
            <p:cNvGrpSpPr/>
            <p:nvPr userDrawn="1">
              <p:custDataLst>
                <p:tags r:id="rId7"/>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grpSp>
      </p:grpSp>
      <p:sp>
        <p:nvSpPr>
          <p:cNvPr id="335" name="Rectangle 9"/>
          <p:cNvSpPr>
            <a:spLocks noChangeArrowheads="1"/>
          </p:cNvSpPr>
          <p:nvPr userDrawn="1">
            <p:custDataLst>
              <p:tags r:id="rId3"/>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err="1">
                <a:solidFill>
                  <a:schemeClr val="bg1"/>
                </a:solidFill>
                <a:latin typeface="Arial"/>
                <a:cs typeface="Arial"/>
              </a:rPr>
              <a:t>Über</a:t>
            </a:r>
            <a:r>
              <a:rPr lang="en-US" sz="1800" b="1">
                <a:solidFill>
                  <a:schemeClr val="bg1"/>
                </a:solidFill>
                <a:latin typeface="Arial"/>
                <a:cs typeface="Arial"/>
              </a:rPr>
              <a:t> </a:t>
            </a:r>
            <a:r>
              <a:rPr lang="en-US" sz="1800" b="1" err="1">
                <a:solidFill>
                  <a:schemeClr val="bg1"/>
                </a:solidFill>
                <a:latin typeface="Arial"/>
                <a:cs typeface="Arial"/>
              </a:rPr>
              <a:t>Capgemini</a:t>
            </a:r>
            <a:endParaRPr lang="en-US" sz="1000">
              <a:solidFill>
                <a:schemeClr val="bg1"/>
              </a:solidFill>
              <a:latin typeface="Arial" pitchFamily="34" charset="0"/>
              <a:cs typeface="Arial" pitchFamily="34" charset="0"/>
            </a:endParaRPr>
          </a:p>
          <a:p>
            <a:pPr marL="0" indent="0" algn="just">
              <a:spcAft>
                <a:spcPts val="600"/>
              </a:spcAft>
            </a:pPr>
            <a:r>
              <a:rPr lang="de-DE" sz="1000">
                <a:solidFill>
                  <a:schemeClr val="bg1"/>
                </a:solidFill>
                <a:latin typeface="Arial" pitchFamily="34" charset="0"/>
                <a:cs typeface="Arial" pitchFamily="34" charset="0"/>
              </a:rPr>
              <a:t>Mit über 130.000 Mitarbeitern in 44 Ländern ist </a:t>
            </a:r>
            <a:r>
              <a:rPr lang="de-DE" sz="1000" err="1">
                <a:solidFill>
                  <a:schemeClr val="bg1"/>
                </a:solidFill>
                <a:latin typeface="Arial" pitchFamily="34" charset="0"/>
                <a:cs typeface="Arial" pitchFamily="34" charset="0"/>
              </a:rPr>
              <a:t>Capgemini</a:t>
            </a:r>
            <a:r>
              <a:rPr lang="de-DE" sz="1000">
                <a:solidFill>
                  <a:schemeClr val="bg1"/>
                </a:solidFill>
                <a:latin typeface="Arial" pitchFamily="34" charset="0"/>
                <a:cs typeface="Arial" pitchFamily="34" charset="0"/>
              </a:rPr>
              <a:t> einer der weltweit führenden Anbieter von Management- und IT-Beratung, Technologie-Services sowie Outsourcing-Dienst-</a:t>
            </a:r>
            <a:r>
              <a:rPr lang="de-DE" sz="1000" err="1">
                <a:solidFill>
                  <a:schemeClr val="bg1"/>
                </a:solidFill>
                <a:latin typeface="Arial" pitchFamily="34" charset="0"/>
                <a:cs typeface="Arial" pitchFamily="34" charset="0"/>
              </a:rPr>
              <a:t>leistungen</a:t>
            </a:r>
            <a:r>
              <a:rPr lang="de-DE" sz="1000">
                <a:solidFill>
                  <a:schemeClr val="bg1"/>
                </a:solidFill>
                <a:latin typeface="Arial" pitchFamily="34" charset="0"/>
                <a:cs typeface="Arial" pitchFamily="34" charset="0"/>
              </a:rPr>
              <a:t>. Im Jahr 2012 betrug der Umsatz der </a:t>
            </a:r>
            <a:r>
              <a:rPr lang="de-DE" sz="1000" err="1">
                <a:solidFill>
                  <a:schemeClr val="bg1"/>
                </a:solidFill>
                <a:latin typeface="Arial" pitchFamily="34" charset="0"/>
                <a:cs typeface="Arial" pitchFamily="34" charset="0"/>
              </a:rPr>
              <a:t>Capgemini</a:t>
            </a:r>
            <a:r>
              <a:rPr lang="de-DE" sz="1000">
                <a:solidFill>
                  <a:schemeClr val="bg1"/>
                </a:solidFill>
                <a:latin typeface="Arial" pitchFamily="34" charset="0"/>
                <a:cs typeface="Arial" pitchFamily="34" charset="0"/>
              </a:rPr>
              <a:t>-Gruppe 10,3 Milliarden Euro. </a:t>
            </a:r>
          </a:p>
          <a:p>
            <a:pPr marL="0" indent="0" algn="just">
              <a:spcAft>
                <a:spcPts val="600"/>
              </a:spcAft>
            </a:pPr>
            <a:r>
              <a:rPr lang="de-DE" sz="1000">
                <a:solidFill>
                  <a:schemeClr val="bg1"/>
                </a:solidFill>
                <a:latin typeface="Arial" pitchFamily="34" charset="0"/>
                <a:cs typeface="Arial" pitchFamily="34" charset="0"/>
              </a:rPr>
              <a:t>Gemeinsam mit seinen Kunden erstellt </a:t>
            </a:r>
            <a:r>
              <a:rPr lang="de-DE" sz="1000" err="1">
                <a:solidFill>
                  <a:schemeClr val="bg1"/>
                </a:solidFill>
                <a:latin typeface="Arial" pitchFamily="34" charset="0"/>
                <a:cs typeface="Arial" pitchFamily="34" charset="0"/>
              </a:rPr>
              <a:t>Capgemini</a:t>
            </a:r>
            <a:r>
              <a:rPr lang="de-DE" sz="1000">
                <a:solidFill>
                  <a:schemeClr val="bg1"/>
                </a:solidFill>
                <a:latin typeface="Arial" pitchFamily="34" charset="0"/>
                <a:cs typeface="Arial" pitchFamily="34" charset="0"/>
              </a:rPr>
              <a:t> Geschäfts- wie auch Technologielösungen, die passgenau auf die individuellen Anforderungen zugeschnitten sind. Auf der Grundlage seines weltweiten Liefermodells </a:t>
            </a:r>
            <a:r>
              <a:rPr lang="de-DE" sz="1000" err="1">
                <a:solidFill>
                  <a:schemeClr val="bg1"/>
                </a:solidFill>
                <a:latin typeface="Arial" pitchFamily="34" charset="0"/>
                <a:cs typeface="Arial" pitchFamily="34" charset="0"/>
              </a:rPr>
              <a:t>Rightshore</a:t>
            </a:r>
            <a:r>
              <a:rPr lang="de-DE" sz="1000" baseline="30000">
                <a:solidFill>
                  <a:schemeClr val="bg1"/>
                </a:solidFill>
                <a:latin typeface="Arial" pitchFamily="34" charset="0"/>
                <a:cs typeface="Arial" pitchFamily="34" charset="0"/>
              </a:rPr>
              <a:t>®</a:t>
            </a:r>
            <a:r>
              <a:rPr lang="de-DE" sz="1000">
                <a:solidFill>
                  <a:schemeClr val="bg1"/>
                </a:solidFill>
                <a:latin typeface="Arial" pitchFamily="34" charset="0"/>
                <a:cs typeface="Arial" pitchFamily="34" charset="0"/>
              </a:rPr>
              <a:t> zeichnet sich </a:t>
            </a:r>
            <a:r>
              <a:rPr lang="de-DE" sz="1000" err="1">
                <a:solidFill>
                  <a:schemeClr val="bg1"/>
                </a:solidFill>
                <a:latin typeface="Arial" pitchFamily="34" charset="0"/>
                <a:cs typeface="Arial" pitchFamily="34" charset="0"/>
              </a:rPr>
              <a:t>Capgemini</a:t>
            </a:r>
            <a:r>
              <a:rPr lang="de-DE" sz="1000">
                <a:solidFill>
                  <a:schemeClr val="bg1"/>
                </a:solidFill>
                <a:latin typeface="Arial" pitchFamily="34" charset="0"/>
                <a:cs typeface="Arial" pitchFamily="34" charset="0"/>
              </a:rPr>
              <a:t> als multinationale Organisation durch seine besondere Art der Zusammenarbeit aus – die Collaborative Business </a:t>
            </a:r>
            <a:r>
              <a:rPr lang="de-DE" sz="1000" err="1">
                <a:solidFill>
                  <a:schemeClr val="bg1"/>
                </a:solidFill>
                <a:latin typeface="Arial" pitchFamily="34" charset="0"/>
                <a:cs typeface="Arial" pitchFamily="34" charset="0"/>
              </a:rPr>
              <a:t>Experience</a:t>
            </a:r>
            <a:r>
              <a:rPr lang="de-DE" sz="1000" baseline="30000" err="1">
                <a:solidFill>
                  <a:schemeClr val="bg1"/>
                </a:solidFill>
                <a:latin typeface="Arial" pitchFamily="34" charset="0"/>
                <a:cs typeface="Arial" pitchFamily="34" charset="0"/>
              </a:rPr>
              <a:t>TM</a:t>
            </a:r>
            <a:r>
              <a:rPr lang="de-DE" sz="1000" baseline="0">
                <a:solidFill>
                  <a:schemeClr val="bg1"/>
                </a:solidFill>
                <a:latin typeface="Arial" pitchFamily="34" charset="0"/>
                <a:cs typeface="Arial" pitchFamily="34" charset="0"/>
              </a:rPr>
              <a:t>.</a:t>
            </a:r>
          </a:p>
          <a:p>
            <a:pPr marL="0" indent="0" algn="just">
              <a:spcAft>
                <a:spcPts val="600"/>
              </a:spcAft>
            </a:pPr>
            <a:r>
              <a:rPr lang="de-DE" sz="1000">
                <a:solidFill>
                  <a:schemeClr val="bg1"/>
                </a:solidFill>
                <a:latin typeface="Arial" pitchFamily="34" charset="0"/>
                <a:cs typeface="Arial" pitchFamily="34" charset="0"/>
              </a:rPr>
              <a:t> </a:t>
            </a:r>
            <a:r>
              <a:rPr lang="en-US" sz="900" i="1" err="1">
                <a:solidFill>
                  <a:schemeClr val="bg1"/>
                </a:solidFill>
                <a:latin typeface="Arial" pitchFamily="34" charset="0"/>
                <a:cs typeface="Arial" pitchFamily="34" charset="0"/>
              </a:rPr>
              <a:t>Rightshore</a:t>
            </a:r>
            <a:r>
              <a:rPr lang="en-US" sz="900" i="1" baseline="30000">
                <a:solidFill>
                  <a:schemeClr val="bg1"/>
                </a:solidFill>
                <a:latin typeface="Arial" pitchFamily="34" charset="0"/>
                <a:cs typeface="Arial" pitchFamily="34" charset="0"/>
              </a:rPr>
              <a:t>®</a:t>
            </a:r>
            <a:r>
              <a:rPr lang="en-US" sz="900" i="1">
                <a:solidFill>
                  <a:schemeClr val="bg1"/>
                </a:solidFill>
                <a:latin typeface="Arial" pitchFamily="34" charset="0"/>
                <a:cs typeface="Arial" pitchFamily="34" charset="0"/>
              </a:rPr>
              <a:t> </a:t>
            </a:r>
            <a:r>
              <a:rPr lang="de-DE" sz="900" i="1">
                <a:solidFill>
                  <a:schemeClr val="bg1"/>
                </a:solidFill>
                <a:latin typeface="Arial" pitchFamily="34" charset="0"/>
                <a:cs typeface="Arial" pitchFamily="34" charset="0"/>
              </a:rPr>
              <a:t>ist eine eingetragene Marke von </a:t>
            </a:r>
            <a:r>
              <a:rPr lang="de-DE" sz="900" i="1" err="1">
                <a:solidFill>
                  <a:schemeClr val="bg1"/>
                </a:solidFill>
                <a:latin typeface="Arial" pitchFamily="34" charset="0"/>
                <a:cs typeface="Arial" pitchFamily="34" charset="0"/>
              </a:rPr>
              <a:t>Capgemini</a:t>
            </a:r>
            <a:endParaRPr lang="en-US" sz="900" b="1" kern="0" noProof="1">
              <a:solidFill>
                <a:schemeClr val="bg1"/>
              </a:solidFill>
              <a:latin typeface="Arial" pitchFamily="34" charset="0"/>
              <a:cs typeface="Arial" pitchFamily="34" charset="0"/>
            </a:endParaRPr>
          </a:p>
        </p:txBody>
      </p:sp>
      <p:pic>
        <p:nvPicPr>
          <p:cNvPr id="338" name="Image 337"/>
          <p:cNvPicPr>
            <a:picLocks noChangeAspect="1"/>
          </p:cNvPicPr>
          <p:nvPr userDrawn="1"/>
        </p:nvPicPr>
        <p:blipFill>
          <a:blip r:embed="rId11" cstate="print"/>
          <a:stretch>
            <a:fillRect/>
          </a:stretch>
        </p:blipFill>
        <p:spPr>
          <a:xfrm>
            <a:off x="867725" y="3468294"/>
            <a:ext cx="519572" cy="522508"/>
          </a:xfrm>
          <a:prstGeom prst="rect">
            <a:avLst/>
          </a:prstGeom>
        </p:spPr>
      </p:pic>
      <p:sp>
        <p:nvSpPr>
          <p:cNvPr id="336" name="Rectangle 335"/>
          <p:cNvSpPr/>
          <p:nvPr userDrawn="1">
            <p:custDataLst>
              <p:tags r:id="rId4"/>
            </p:custDataLst>
          </p:nvPr>
        </p:nvSpPr>
        <p:spPr>
          <a:xfrm>
            <a:off x="5523917" y="6387243"/>
            <a:ext cx="4382083" cy="282207"/>
          </a:xfrm>
          <a:prstGeom prst="rect">
            <a:avLst/>
          </a:prstGeom>
        </p:spPr>
        <p:txBody>
          <a:bodyPr wrap="square" lIns="33059" tIns="33059" rIns="330588" bIns="33059" anchor="b" anchorCtr="0">
            <a:spAutoFit/>
          </a:bodyPr>
          <a:lstStyle/>
          <a:p>
            <a:pPr algn="r"/>
            <a:r>
              <a:rPr lang="de-DE" sz="700" noProof="0">
                <a:solidFill>
                  <a:schemeClr val="bg1"/>
                </a:solidFill>
                <a:latin typeface="Arial"/>
                <a:cs typeface="Arial"/>
              </a:rPr>
              <a:t>Die in der Präsentation</a:t>
            </a:r>
            <a:r>
              <a:rPr lang="de-DE" sz="700" baseline="0" noProof="0">
                <a:solidFill>
                  <a:schemeClr val="bg1"/>
                </a:solidFill>
                <a:latin typeface="Arial"/>
                <a:cs typeface="Arial"/>
              </a:rPr>
              <a:t> enthaltenen Informationen sind Eigentum.</a:t>
            </a:r>
            <a:br>
              <a:rPr lang="de-DE" sz="700" baseline="0" noProof="0">
                <a:solidFill>
                  <a:schemeClr val="bg1"/>
                </a:solidFill>
                <a:latin typeface="Arial"/>
                <a:cs typeface="Arial"/>
              </a:rPr>
            </a:br>
            <a:r>
              <a:rPr lang="de-DE" sz="700" baseline="0" noProof="0">
                <a:solidFill>
                  <a:schemeClr val="bg1"/>
                </a:solidFill>
                <a:latin typeface="Arial"/>
                <a:cs typeface="Arial"/>
              </a:rPr>
              <a:t>Copyright © 2014 Capgemini. Alle Rechte vorbehalten.</a:t>
            </a:r>
            <a:endParaRPr lang="de-DE" sz="700" noProof="0">
              <a:solidFill>
                <a:schemeClr val="bg1"/>
              </a:solidFill>
              <a:latin typeface="Arial"/>
              <a:cs typeface="Arial"/>
            </a:endParaRPr>
          </a:p>
        </p:txBody>
      </p:sp>
      <p:sp>
        <p:nvSpPr>
          <p:cNvPr id="339" name="Rectangle 338"/>
          <p:cNvSpPr/>
          <p:nvPr userDrawn="1">
            <p:custDataLst>
              <p:tags r:id="rId5"/>
            </p:custDataLst>
          </p:nvPr>
        </p:nvSpPr>
        <p:spPr>
          <a:xfrm>
            <a:off x="6612584" y="5457935"/>
            <a:ext cx="3293416" cy="380480"/>
          </a:xfrm>
          <a:prstGeom prst="rect">
            <a:avLst/>
          </a:prstGeom>
        </p:spPr>
        <p:txBody>
          <a:bodyPr wrap="none" lIns="36000" tIns="36000" rIns="360000" bIns="36000" anchor="b" anchorCtr="0">
            <a:spAutoFit/>
          </a:bodyPr>
          <a:lstStyle/>
          <a:p>
            <a:pPr algn="r"/>
            <a:r>
              <a:rPr lang="en-US" sz="2000" b="1">
                <a:solidFill>
                  <a:schemeClr val="bg1"/>
                </a:solidFill>
                <a:latin typeface="Arial" pitchFamily="34" charset="0"/>
                <a:cs typeface="Arial" pitchFamily="34" charset="0"/>
              </a:rPr>
              <a:t>www.de.capgemini.com</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2 german">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1"/>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6" name="Object 5"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9"/>
          <p:cNvSpPr>
            <a:spLocks noChangeArrowheads="1"/>
          </p:cNvSpPr>
          <p:nvPr userDrawn="1">
            <p:custDataLst>
              <p:tags r:id="rId2"/>
            </p:custDataLst>
          </p:nvPr>
        </p:nvSpPr>
        <p:spPr bwMode="gray">
          <a:xfrm>
            <a:off x="5286202" y="2940255"/>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err="1">
                <a:solidFill>
                  <a:schemeClr val="bg1"/>
                </a:solidFill>
                <a:latin typeface="Arial"/>
                <a:cs typeface="Arial"/>
              </a:rPr>
              <a:t>Über</a:t>
            </a:r>
            <a:r>
              <a:rPr lang="en-US" sz="1800" b="1">
                <a:solidFill>
                  <a:schemeClr val="bg1"/>
                </a:solidFill>
                <a:latin typeface="Arial"/>
                <a:cs typeface="Arial"/>
              </a:rPr>
              <a:t> </a:t>
            </a:r>
            <a:r>
              <a:rPr lang="en-US" sz="1800" b="1" err="1">
                <a:solidFill>
                  <a:schemeClr val="bg1"/>
                </a:solidFill>
                <a:latin typeface="Arial"/>
                <a:cs typeface="Arial"/>
              </a:rPr>
              <a:t>Capgemini</a:t>
            </a:r>
            <a:endParaRPr lang="en-US" sz="1000">
              <a:solidFill>
                <a:schemeClr val="bg1"/>
              </a:solidFill>
              <a:latin typeface="Arial" pitchFamily="34" charset="0"/>
              <a:cs typeface="Arial" pitchFamily="34" charset="0"/>
            </a:endParaRPr>
          </a:p>
          <a:p>
            <a:pPr marL="0" indent="0" algn="just">
              <a:spcAft>
                <a:spcPts val="600"/>
              </a:spcAft>
            </a:pPr>
            <a:r>
              <a:rPr lang="de-DE" sz="1000">
                <a:solidFill>
                  <a:schemeClr val="bg1"/>
                </a:solidFill>
                <a:latin typeface="Arial" pitchFamily="34" charset="0"/>
                <a:cs typeface="Arial" pitchFamily="34" charset="0"/>
              </a:rPr>
              <a:t>Mit über 130.000 Mitarbeitern in 44 Ländern ist </a:t>
            </a:r>
            <a:r>
              <a:rPr lang="de-DE" sz="1000" err="1">
                <a:solidFill>
                  <a:schemeClr val="bg1"/>
                </a:solidFill>
                <a:latin typeface="Arial" pitchFamily="34" charset="0"/>
                <a:cs typeface="Arial" pitchFamily="34" charset="0"/>
              </a:rPr>
              <a:t>Capgemini</a:t>
            </a:r>
            <a:r>
              <a:rPr lang="de-DE" sz="1000">
                <a:solidFill>
                  <a:schemeClr val="bg1"/>
                </a:solidFill>
                <a:latin typeface="Arial" pitchFamily="34" charset="0"/>
                <a:cs typeface="Arial" pitchFamily="34" charset="0"/>
              </a:rPr>
              <a:t> einer der weltweit führenden Anbieter von Management- und IT-Beratung, Technologie-Services sowie Outsourcing-Dienst-</a:t>
            </a:r>
            <a:r>
              <a:rPr lang="de-DE" sz="1000" err="1">
                <a:solidFill>
                  <a:schemeClr val="bg1"/>
                </a:solidFill>
                <a:latin typeface="Arial" pitchFamily="34" charset="0"/>
                <a:cs typeface="Arial" pitchFamily="34" charset="0"/>
              </a:rPr>
              <a:t>leistungen</a:t>
            </a:r>
            <a:r>
              <a:rPr lang="de-DE" sz="1000">
                <a:solidFill>
                  <a:schemeClr val="bg1"/>
                </a:solidFill>
                <a:latin typeface="Arial" pitchFamily="34" charset="0"/>
                <a:cs typeface="Arial" pitchFamily="34" charset="0"/>
              </a:rPr>
              <a:t>. Im Jahr 2012 betrug der Umsatz der </a:t>
            </a:r>
            <a:r>
              <a:rPr lang="de-DE" sz="1000" err="1">
                <a:solidFill>
                  <a:schemeClr val="bg1"/>
                </a:solidFill>
                <a:latin typeface="Arial" pitchFamily="34" charset="0"/>
                <a:cs typeface="Arial" pitchFamily="34" charset="0"/>
              </a:rPr>
              <a:t>Capgemini</a:t>
            </a:r>
            <a:r>
              <a:rPr lang="de-DE" sz="1000">
                <a:solidFill>
                  <a:schemeClr val="bg1"/>
                </a:solidFill>
                <a:latin typeface="Arial" pitchFamily="34" charset="0"/>
                <a:cs typeface="Arial" pitchFamily="34" charset="0"/>
              </a:rPr>
              <a:t>-Gruppe 10,3 Milliarden Euro. </a:t>
            </a:r>
          </a:p>
          <a:p>
            <a:pPr marL="0" indent="0" algn="just">
              <a:spcAft>
                <a:spcPts val="600"/>
              </a:spcAft>
            </a:pPr>
            <a:r>
              <a:rPr lang="de-DE" sz="1000">
                <a:solidFill>
                  <a:schemeClr val="bg1"/>
                </a:solidFill>
                <a:latin typeface="Arial" pitchFamily="34" charset="0"/>
                <a:cs typeface="Arial" pitchFamily="34" charset="0"/>
              </a:rPr>
              <a:t>Gemeinsam mit seinen Kunden erstellt </a:t>
            </a:r>
            <a:r>
              <a:rPr lang="de-DE" sz="1000" err="1">
                <a:solidFill>
                  <a:schemeClr val="bg1"/>
                </a:solidFill>
                <a:latin typeface="Arial" pitchFamily="34" charset="0"/>
                <a:cs typeface="Arial" pitchFamily="34" charset="0"/>
              </a:rPr>
              <a:t>Capgemini</a:t>
            </a:r>
            <a:r>
              <a:rPr lang="de-DE" sz="1000">
                <a:solidFill>
                  <a:schemeClr val="bg1"/>
                </a:solidFill>
                <a:latin typeface="Arial" pitchFamily="34" charset="0"/>
                <a:cs typeface="Arial" pitchFamily="34" charset="0"/>
              </a:rPr>
              <a:t> Geschäfts- wie auch Technologielösungen, die passgenau auf die individuellen Anforderungen zugeschnitten sind. Auf der Grundlage seines weltweiten Liefermodells </a:t>
            </a:r>
            <a:r>
              <a:rPr lang="de-DE" sz="1000" err="1">
                <a:solidFill>
                  <a:schemeClr val="bg1"/>
                </a:solidFill>
                <a:latin typeface="Arial" pitchFamily="34" charset="0"/>
                <a:cs typeface="Arial" pitchFamily="34" charset="0"/>
              </a:rPr>
              <a:t>Rightshore</a:t>
            </a:r>
            <a:r>
              <a:rPr lang="de-DE" sz="1000" baseline="30000">
                <a:solidFill>
                  <a:schemeClr val="bg1"/>
                </a:solidFill>
                <a:latin typeface="Arial" pitchFamily="34" charset="0"/>
                <a:cs typeface="Arial" pitchFamily="34" charset="0"/>
              </a:rPr>
              <a:t>®</a:t>
            </a:r>
            <a:r>
              <a:rPr lang="de-DE" sz="1000">
                <a:solidFill>
                  <a:schemeClr val="bg1"/>
                </a:solidFill>
                <a:latin typeface="Arial" pitchFamily="34" charset="0"/>
                <a:cs typeface="Arial" pitchFamily="34" charset="0"/>
              </a:rPr>
              <a:t> zeichnet sich </a:t>
            </a:r>
            <a:r>
              <a:rPr lang="de-DE" sz="1000" err="1">
                <a:solidFill>
                  <a:schemeClr val="bg1"/>
                </a:solidFill>
                <a:latin typeface="Arial" pitchFamily="34" charset="0"/>
                <a:cs typeface="Arial" pitchFamily="34" charset="0"/>
              </a:rPr>
              <a:t>Capgemini</a:t>
            </a:r>
            <a:r>
              <a:rPr lang="de-DE" sz="1000">
                <a:solidFill>
                  <a:schemeClr val="bg1"/>
                </a:solidFill>
                <a:latin typeface="Arial" pitchFamily="34" charset="0"/>
                <a:cs typeface="Arial" pitchFamily="34" charset="0"/>
              </a:rPr>
              <a:t> als multinationale Organisation durch seine besondere Art der Zusammenarbeit aus – die Collaborative Business </a:t>
            </a:r>
            <a:r>
              <a:rPr lang="de-DE" sz="1000" err="1">
                <a:solidFill>
                  <a:schemeClr val="bg1"/>
                </a:solidFill>
                <a:latin typeface="Arial" pitchFamily="34" charset="0"/>
                <a:cs typeface="Arial" pitchFamily="34" charset="0"/>
              </a:rPr>
              <a:t>Experience</a:t>
            </a:r>
            <a:r>
              <a:rPr lang="de-DE" sz="1000" baseline="30000" err="1">
                <a:solidFill>
                  <a:schemeClr val="bg1"/>
                </a:solidFill>
                <a:latin typeface="Arial" pitchFamily="34" charset="0"/>
                <a:cs typeface="Arial" pitchFamily="34" charset="0"/>
              </a:rPr>
              <a:t>TM</a:t>
            </a:r>
            <a:r>
              <a:rPr lang="de-DE" sz="1000" baseline="0">
                <a:solidFill>
                  <a:schemeClr val="bg1"/>
                </a:solidFill>
                <a:latin typeface="Arial" pitchFamily="34" charset="0"/>
                <a:cs typeface="Arial" pitchFamily="34" charset="0"/>
              </a:rPr>
              <a:t>.</a:t>
            </a:r>
          </a:p>
          <a:p>
            <a:pPr marL="0" indent="0" algn="just">
              <a:spcAft>
                <a:spcPts val="600"/>
              </a:spcAft>
            </a:pPr>
            <a:r>
              <a:rPr lang="de-DE" sz="1000">
                <a:solidFill>
                  <a:schemeClr val="bg1"/>
                </a:solidFill>
                <a:latin typeface="Arial" pitchFamily="34" charset="0"/>
                <a:cs typeface="Arial" pitchFamily="34" charset="0"/>
              </a:rPr>
              <a:t> </a:t>
            </a:r>
            <a:r>
              <a:rPr lang="en-US" sz="900" i="1" err="1">
                <a:solidFill>
                  <a:schemeClr val="bg1"/>
                </a:solidFill>
                <a:latin typeface="Arial" pitchFamily="34" charset="0"/>
                <a:cs typeface="Arial" pitchFamily="34" charset="0"/>
              </a:rPr>
              <a:t>Rightshore</a:t>
            </a:r>
            <a:r>
              <a:rPr lang="en-US" sz="900" i="1" baseline="30000">
                <a:solidFill>
                  <a:schemeClr val="bg1"/>
                </a:solidFill>
                <a:latin typeface="Arial" pitchFamily="34" charset="0"/>
                <a:cs typeface="Arial" pitchFamily="34" charset="0"/>
              </a:rPr>
              <a:t>®</a:t>
            </a:r>
            <a:r>
              <a:rPr lang="en-US" sz="900" i="1">
                <a:solidFill>
                  <a:schemeClr val="bg1"/>
                </a:solidFill>
                <a:latin typeface="Arial" pitchFamily="34" charset="0"/>
                <a:cs typeface="Arial" pitchFamily="34" charset="0"/>
              </a:rPr>
              <a:t> </a:t>
            </a:r>
            <a:r>
              <a:rPr lang="de-DE" sz="900" i="1">
                <a:solidFill>
                  <a:schemeClr val="bg1"/>
                </a:solidFill>
                <a:latin typeface="Arial" pitchFamily="34" charset="0"/>
                <a:cs typeface="Arial" pitchFamily="34" charset="0"/>
              </a:rPr>
              <a:t>ist eine eingetragene Marke von </a:t>
            </a:r>
            <a:r>
              <a:rPr lang="de-DE" sz="900" i="1" err="1">
                <a:solidFill>
                  <a:schemeClr val="bg1"/>
                </a:solidFill>
                <a:latin typeface="Arial" pitchFamily="34" charset="0"/>
                <a:cs typeface="Arial" pitchFamily="34" charset="0"/>
              </a:rPr>
              <a:t>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8" cstate="print"/>
          <a:stretch>
            <a:fillRect/>
          </a:stretch>
        </p:blipFill>
        <p:spPr>
          <a:xfrm>
            <a:off x="5035964" y="2791400"/>
            <a:ext cx="519572" cy="522508"/>
          </a:xfrm>
          <a:prstGeom prst="rect">
            <a:avLst/>
          </a:prstGeom>
        </p:spPr>
      </p:pic>
      <p:sp>
        <p:nvSpPr>
          <p:cNvPr id="10" name="Rectangle 9"/>
          <p:cNvSpPr/>
          <p:nvPr userDrawn="1">
            <p:custDataLst>
              <p:tags r:id="rId3"/>
            </p:custDataLst>
          </p:nvPr>
        </p:nvSpPr>
        <p:spPr>
          <a:xfrm>
            <a:off x="5523917" y="6387243"/>
            <a:ext cx="4382083" cy="282207"/>
          </a:xfrm>
          <a:prstGeom prst="rect">
            <a:avLst/>
          </a:prstGeom>
        </p:spPr>
        <p:txBody>
          <a:bodyPr wrap="square" lIns="33059" tIns="33059" rIns="330588" bIns="33059" anchor="b" anchorCtr="0">
            <a:spAutoFit/>
          </a:bodyPr>
          <a:lstStyle/>
          <a:p>
            <a:pPr algn="r"/>
            <a:r>
              <a:rPr lang="de-DE" sz="700" noProof="0">
                <a:solidFill>
                  <a:schemeClr val="bg1"/>
                </a:solidFill>
                <a:latin typeface="Arial"/>
                <a:cs typeface="Arial"/>
              </a:rPr>
              <a:t>Die in der Präsentation</a:t>
            </a:r>
            <a:r>
              <a:rPr lang="de-DE" sz="700" baseline="0" noProof="0">
                <a:solidFill>
                  <a:schemeClr val="bg1"/>
                </a:solidFill>
                <a:latin typeface="Arial"/>
                <a:cs typeface="Arial"/>
              </a:rPr>
              <a:t> enthaltenen Informationen sind Eigentum.</a:t>
            </a:r>
            <a:br>
              <a:rPr lang="de-DE" sz="700" baseline="0" noProof="0">
                <a:solidFill>
                  <a:schemeClr val="bg1"/>
                </a:solidFill>
                <a:latin typeface="Arial"/>
                <a:cs typeface="Arial"/>
              </a:rPr>
            </a:br>
            <a:r>
              <a:rPr lang="de-DE" sz="700" baseline="0" noProof="0">
                <a:solidFill>
                  <a:schemeClr val="bg1"/>
                </a:solidFill>
                <a:latin typeface="Arial"/>
                <a:cs typeface="Arial"/>
              </a:rPr>
              <a:t>Copyright © 2014 Capgemini. Alle Rechte vorbehalten.</a:t>
            </a:r>
            <a:endParaRPr lang="de-DE" sz="700" noProof="0">
              <a:solidFill>
                <a:schemeClr val="bg1"/>
              </a:solidFill>
              <a:latin typeface="Arial"/>
              <a:cs typeface="Arial"/>
            </a:endParaRPr>
          </a:p>
        </p:txBody>
      </p:sp>
      <p:sp>
        <p:nvSpPr>
          <p:cNvPr id="8" name="Rectangle 7"/>
          <p:cNvSpPr/>
          <p:nvPr userDrawn="1">
            <p:custDataLst>
              <p:tags r:id="rId4"/>
            </p:custDataLst>
          </p:nvPr>
        </p:nvSpPr>
        <p:spPr>
          <a:xfrm>
            <a:off x="6612584" y="5457935"/>
            <a:ext cx="3293416" cy="380480"/>
          </a:xfrm>
          <a:prstGeom prst="rect">
            <a:avLst/>
          </a:prstGeom>
        </p:spPr>
        <p:txBody>
          <a:bodyPr wrap="none" lIns="36000" tIns="36000" rIns="360000" bIns="36000" anchor="b" anchorCtr="0">
            <a:spAutoFit/>
          </a:bodyPr>
          <a:lstStyle/>
          <a:p>
            <a:pPr algn="r"/>
            <a:r>
              <a:rPr lang="en-US" sz="2000" b="1">
                <a:solidFill>
                  <a:schemeClr val="bg1"/>
                </a:solidFill>
                <a:latin typeface="Arial" pitchFamily="34" charset="0"/>
                <a:cs typeface="Arial" pitchFamily="34" charset="0"/>
              </a:rPr>
              <a:t>www.de.capgemini.com</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1 english">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1"/>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name="think-cell Slide" r:id="rId9" imgW="360" imgH="360" progId="">
                  <p:embed/>
                </p:oleObj>
              </mc:Choice>
              <mc:Fallback>
                <p:oleObj name="think-cell Slide" r:id="rId9" imgW="360" imgH="360" progId="">
                  <p:embed/>
                  <p:pic>
                    <p:nvPicPr>
                      <p:cNvPr id="337" name="Object 336"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351"/>
          <p:cNvGrpSpPr/>
          <p:nvPr userDrawn="1">
            <p:custDataLst>
              <p:tags r:id="rId2"/>
            </p:custDataLst>
          </p:nvPr>
        </p:nvGrpSpPr>
        <p:grpSpPr>
          <a:xfrm>
            <a:off x="5781928" y="3258545"/>
            <a:ext cx="3701555" cy="2118522"/>
            <a:chOff x="5511798" y="3584333"/>
            <a:chExt cx="4818106" cy="2816468"/>
          </a:xfrm>
        </p:grpSpPr>
        <p:grpSp>
          <p:nvGrpSpPr>
            <p:cNvPr id="6" name="Group 54"/>
            <p:cNvGrpSpPr/>
            <p:nvPr userDrawn="1">
              <p:custDataLst>
                <p:tags r:id="rId6"/>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 name="Group 21"/>
            <p:cNvGrpSpPr/>
            <p:nvPr userDrawn="1">
              <p:custDataLst>
                <p:tags r:id="rId7"/>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grpSp>
      </p:grpSp>
      <p:sp>
        <p:nvSpPr>
          <p:cNvPr id="335" name="Rectangle 9"/>
          <p:cNvSpPr>
            <a:spLocks noChangeArrowheads="1"/>
          </p:cNvSpPr>
          <p:nvPr userDrawn="1">
            <p:custDataLst>
              <p:tags r:id="rId3"/>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a:solidFill>
                  <a:schemeClr val="bg1"/>
                </a:solidFill>
                <a:latin typeface="Arial"/>
                <a:cs typeface="Arial"/>
              </a:rPr>
              <a:t>About Capgemini</a:t>
            </a:r>
            <a:endParaRPr lang="en-US" sz="1000">
              <a:solidFill>
                <a:schemeClr val="bg1"/>
              </a:solidFill>
              <a:latin typeface="Arial" pitchFamily="34" charset="0"/>
              <a:cs typeface="Arial" pitchFamily="34" charset="0"/>
            </a:endParaRPr>
          </a:p>
          <a:p>
            <a:pPr marL="0" indent="0" algn="just"/>
            <a:endParaRPr lang="en-US" sz="1000">
              <a:solidFill>
                <a:schemeClr val="bg1"/>
              </a:solidFill>
              <a:latin typeface="Arial" pitchFamily="34" charset="0"/>
              <a:cs typeface="Arial" pitchFamily="34" charset="0"/>
            </a:endParaRPr>
          </a:p>
          <a:p>
            <a:pPr marL="0" indent="0" algn="just"/>
            <a:r>
              <a:rPr lang="en-US" sz="1000">
                <a:solidFill>
                  <a:schemeClr val="bg1"/>
                </a:solidFill>
                <a:latin typeface="Arial" pitchFamily="34" charset="0"/>
                <a:cs typeface="Arial" pitchFamily="34" charset="0"/>
              </a:rPr>
              <a:t>With more than 130,000 people in 44 countries, </a:t>
            </a:r>
            <a:r>
              <a:rPr lang="en-US" sz="1000" err="1">
                <a:solidFill>
                  <a:schemeClr val="bg1"/>
                </a:solidFill>
                <a:latin typeface="Arial" pitchFamily="34" charset="0"/>
                <a:cs typeface="Arial" pitchFamily="34" charset="0"/>
              </a:rPr>
              <a:t>Capgemini</a:t>
            </a:r>
            <a:r>
              <a:rPr lang="en-US" sz="1000">
                <a:solidFill>
                  <a:schemeClr val="bg1"/>
                </a:solidFill>
                <a:latin typeface="Arial" pitchFamily="34" charset="0"/>
                <a:cs typeface="Arial" pitchFamily="34" charset="0"/>
              </a:rPr>
              <a:t> is one of the world's foremost providers of consulting, technology and outsourcing services. The Group reported 2012 global revenues of EUR 10.3 billion. </a:t>
            </a:r>
          </a:p>
          <a:p>
            <a:pPr marL="0" indent="0" algn="just"/>
            <a:r>
              <a:rPr lang="en-US" sz="1000">
                <a:solidFill>
                  <a:schemeClr val="bg1"/>
                </a:solidFill>
                <a:latin typeface="Arial" pitchFamily="34" charset="0"/>
                <a:cs typeface="Arial" pitchFamily="34" charset="0"/>
              </a:rPr>
              <a:t>Together with its clients, </a:t>
            </a:r>
            <a:r>
              <a:rPr lang="en-US" sz="1000" err="1">
                <a:solidFill>
                  <a:schemeClr val="bg1"/>
                </a:solidFill>
                <a:latin typeface="Arial" pitchFamily="34" charset="0"/>
                <a:cs typeface="Arial" pitchFamily="34" charset="0"/>
              </a:rPr>
              <a:t>Capgemini</a:t>
            </a:r>
            <a:r>
              <a:rPr lang="en-US" sz="1000">
                <a:solidFill>
                  <a:schemeClr val="bg1"/>
                </a:solidFill>
                <a:latin typeface="Arial" pitchFamily="34" charset="0"/>
                <a:cs typeface="Arial" pitchFamily="34" charset="0"/>
              </a:rPr>
              <a:t> creates and delivers business and technology solutions that fit their needs and drive the results they want. A deeply multicultural organization, </a:t>
            </a:r>
            <a:r>
              <a:rPr lang="en-US" sz="1000" err="1">
                <a:solidFill>
                  <a:schemeClr val="bg1"/>
                </a:solidFill>
                <a:latin typeface="Arial" pitchFamily="34" charset="0"/>
                <a:cs typeface="Arial" pitchFamily="34" charset="0"/>
              </a:rPr>
              <a:t>Capgemini</a:t>
            </a:r>
            <a:r>
              <a:rPr lang="en-US" sz="1000">
                <a:solidFill>
                  <a:schemeClr val="bg1"/>
                </a:solidFill>
                <a:latin typeface="Arial" pitchFamily="34" charset="0"/>
                <a:cs typeface="Arial" pitchFamily="34" charset="0"/>
              </a:rPr>
              <a:t> has developed its own way of working, the Collaborative Business </a:t>
            </a:r>
            <a:r>
              <a:rPr lang="en-US" sz="1000" err="1">
                <a:solidFill>
                  <a:schemeClr val="bg1"/>
                </a:solidFill>
                <a:latin typeface="Arial" pitchFamily="34" charset="0"/>
                <a:cs typeface="Arial" pitchFamily="34" charset="0"/>
              </a:rPr>
              <a:t>Experience</a:t>
            </a:r>
            <a:r>
              <a:rPr lang="en-US" sz="1000" baseline="30000" err="1">
                <a:solidFill>
                  <a:schemeClr val="bg1"/>
                </a:solidFill>
                <a:latin typeface="Arial" pitchFamily="34" charset="0"/>
                <a:cs typeface="Arial" pitchFamily="34" charset="0"/>
              </a:rPr>
              <a:t>TM</a:t>
            </a:r>
            <a:r>
              <a:rPr lang="en-US" sz="1000">
                <a:solidFill>
                  <a:schemeClr val="bg1"/>
                </a:solidFill>
                <a:latin typeface="Arial" pitchFamily="34" charset="0"/>
                <a:cs typeface="Arial" pitchFamily="34" charset="0"/>
              </a:rPr>
              <a:t>, and draws on </a:t>
            </a:r>
            <a:r>
              <a:rPr lang="en-US" sz="1000" err="1">
                <a:solidFill>
                  <a:schemeClr val="bg1"/>
                </a:solidFill>
                <a:latin typeface="Arial" pitchFamily="34" charset="0"/>
                <a:cs typeface="Arial" pitchFamily="34" charset="0"/>
              </a:rPr>
              <a:t>Rightshore</a:t>
            </a:r>
            <a:r>
              <a:rPr lang="en-US" sz="1000" baseline="30000">
                <a:solidFill>
                  <a:schemeClr val="bg1"/>
                </a:solidFill>
                <a:latin typeface="Arial" pitchFamily="34" charset="0"/>
                <a:cs typeface="Arial" pitchFamily="34" charset="0"/>
              </a:rPr>
              <a:t>®</a:t>
            </a:r>
            <a:r>
              <a:rPr lang="en-US" sz="1000">
                <a:solidFill>
                  <a:schemeClr val="bg1"/>
                </a:solidFill>
                <a:latin typeface="Arial" pitchFamily="34" charset="0"/>
                <a:cs typeface="Arial" pitchFamily="34" charset="0"/>
              </a:rPr>
              <a:t>, its worldwide delivery model.</a:t>
            </a:r>
          </a:p>
          <a:p>
            <a:pPr marL="0" indent="0" algn="just"/>
            <a:endParaRPr lang="en-US" sz="1050">
              <a:solidFill>
                <a:schemeClr val="bg1"/>
              </a:solidFill>
              <a:latin typeface="Arial" pitchFamily="34" charset="0"/>
              <a:cs typeface="Arial" pitchFamily="34" charset="0"/>
            </a:endParaRPr>
          </a:p>
          <a:p>
            <a:pPr marL="0" indent="0" algn="just"/>
            <a:r>
              <a:rPr lang="en-US" sz="900" i="1" err="1">
                <a:solidFill>
                  <a:schemeClr val="bg1"/>
                </a:solidFill>
                <a:latin typeface="Arial" pitchFamily="34" charset="0"/>
                <a:cs typeface="Arial" pitchFamily="34" charset="0"/>
              </a:rPr>
              <a:t>Rightshore</a:t>
            </a:r>
            <a:r>
              <a:rPr lang="en-US" sz="900" i="1" baseline="30000">
                <a:solidFill>
                  <a:schemeClr val="bg1"/>
                </a:solidFill>
                <a:latin typeface="Arial" pitchFamily="34" charset="0"/>
                <a:cs typeface="Arial" pitchFamily="34" charset="0"/>
              </a:rPr>
              <a:t>®</a:t>
            </a:r>
            <a:r>
              <a:rPr lang="en-US" sz="900" i="1">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11" cstate="print"/>
          <a:stretch>
            <a:fillRect/>
          </a:stretch>
        </p:blipFill>
        <p:spPr>
          <a:xfrm>
            <a:off x="867725" y="3468294"/>
            <a:ext cx="519572" cy="522508"/>
          </a:xfrm>
          <a:prstGeom prst="rect">
            <a:avLst/>
          </a:prstGeom>
        </p:spPr>
      </p:pic>
      <p:sp>
        <p:nvSpPr>
          <p:cNvPr id="340" name="Rectangle 339"/>
          <p:cNvSpPr/>
          <p:nvPr userDrawn="1">
            <p:custDataLst>
              <p:tags r:id="rId4"/>
            </p:custDataLst>
          </p:nvPr>
        </p:nvSpPr>
        <p:spPr>
          <a:xfrm>
            <a:off x="5523917" y="6387243"/>
            <a:ext cx="4382083" cy="282207"/>
          </a:xfrm>
          <a:prstGeom prst="rect">
            <a:avLst/>
          </a:prstGeom>
        </p:spPr>
        <p:txBody>
          <a:bodyPr wrap="square" lIns="33059" tIns="33059" rIns="330588" bIns="33059" anchor="b" anchorCtr="0">
            <a:spAutoFit/>
          </a:bodyPr>
          <a:lstStyle/>
          <a:p>
            <a:pPr marL="0" marR="0" indent="0" algn="r" defTabSz="957756" rtl="0" eaLnBrk="1" fontAlgn="auto" latinLnBrk="0" hangingPunct="1">
              <a:lnSpc>
                <a:spcPct val="100000"/>
              </a:lnSpc>
              <a:spcBef>
                <a:spcPts val="0"/>
              </a:spcBef>
              <a:spcAft>
                <a:spcPts val="0"/>
              </a:spcAft>
              <a:buClrTx/>
              <a:buSzTx/>
              <a:buFontTx/>
              <a:buNone/>
              <a:tabLst/>
              <a:defRPr/>
            </a:pPr>
            <a:r>
              <a:rPr lang="en-US" sz="700">
                <a:solidFill>
                  <a:schemeClr val="bg1"/>
                </a:solidFill>
                <a:latin typeface="Arial"/>
                <a:cs typeface="Arial"/>
              </a:rPr>
              <a:t>The information contained in this presentation is proprietary.</a:t>
            </a:r>
          </a:p>
          <a:p>
            <a:pPr algn="r"/>
            <a:r>
              <a:rPr lang="de-DE" sz="700" baseline="0" noProof="0">
                <a:solidFill>
                  <a:schemeClr val="bg1"/>
                </a:solidFill>
                <a:latin typeface="Arial"/>
                <a:cs typeface="Arial"/>
              </a:rPr>
              <a:t>Copyright </a:t>
            </a:r>
            <a:r>
              <a:rPr lang="en-US" sz="700" baseline="0" noProof="0">
                <a:solidFill>
                  <a:schemeClr val="bg1"/>
                </a:solidFill>
                <a:latin typeface="Arial"/>
                <a:cs typeface="Arial"/>
              </a:rPr>
              <a:t>© 2014 </a:t>
            </a:r>
            <a:r>
              <a:rPr lang="en-US" sz="700" baseline="0" noProof="0" err="1">
                <a:solidFill>
                  <a:schemeClr val="bg1"/>
                </a:solidFill>
                <a:latin typeface="Arial"/>
                <a:cs typeface="Arial"/>
              </a:rPr>
              <a:t>Capgemini</a:t>
            </a:r>
            <a:r>
              <a:rPr lang="en-US" sz="700" baseline="0" noProof="0">
                <a:solidFill>
                  <a:schemeClr val="bg1"/>
                </a:solidFill>
                <a:latin typeface="Arial"/>
                <a:cs typeface="Arial"/>
              </a:rPr>
              <a:t>. All rights reserved.</a:t>
            </a:r>
            <a:endParaRPr lang="de-DE" sz="700" noProof="0">
              <a:solidFill>
                <a:schemeClr val="bg1"/>
              </a:solidFill>
              <a:latin typeface="Arial"/>
              <a:cs typeface="Arial"/>
            </a:endParaRPr>
          </a:p>
        </p:txBody>
      </p:sp>
      <p:sp>
        <p:nvSpPr>
          <p:cNvPr id="336" name="Rectangle 335"/>
          <p:cNvSpPr/>
          <p:nvPr userDrawn="1">
            <p:custDataLst>
              <p:tags r:id="rId5"/>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a:solidFill>
                  <a:schemeClr val="bg1"/>
                </a:solidFill>
                <a:latin typeface="Arial" pitchFamily="34" charset="0"/>
                <a:cs typeface="Arial" pitchFamily="34" charset="0"/>
              </a:rPr>
              <a:t>www.capgemini.com</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2 english">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1"/>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6" name="Object 5"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9"/>
          <p:cNvSpPr>
            <a:spLocks noChangeArrowheads="1"/>
          </p:cNvSpPr>
          <p:nvPr userDrawn="1">
            <p:custDataLst>
              <p:tags r:id="rId2"/>
            </p:custDataLst>
          </p:nvPr>
        </p:nvSpPr>
        <p:spPr bwMode="gray">
          <a:xfrm>
            <a:off x="5286202" y="2940255"/>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a:solidFill>
                  <a:schemeClr val="bg1"/>
                </a:solidFill>
                <a:latin typeface="Arial"/>
                <a:cs typeface="Arial"/>
              </a:rPr>
              <a:t>About Capgemini</a:t>
            </a:r>
            <a:endParaRPr lang="en-US" sz="1000">
              <a:solidFill>
                <a:schemeClr val="bg1"/>
              </a:solidFill>
              <a:latin typeface="Arial" pitchFamily="34" charset="0"/>
              <a:cs typeface="Arial" pitchFamily="34" charset="0"/>
            </a:endParaRPr>
          </a:p>
          <a:p>
            <a:pPr marL="0" indent="0" algn="just"/>
            <a:endParaRPr lang="en-US" sz="1000">
              <a:solidFill>
                <a:schemeClr val="bg1"/>
              </a:solidFill>
              <a:latin typeface="Arial" pitchFamily="34" charset="0"/>
              <a:cs typeface="Arial" pitchFamily="34" charset="0"/>
            </a:endParaRPr>
          </a:p>
          <a:p>
            <a:pPr marL="0" indent="0" algn="just"/>
            <a:r>
              <a:rPr lang="en-US" sz="1000">
                <a:solidFill>
                  <a:schemeClr val="bg1"/>
                </a:solidFill>
                <a:latin typeface="Arial" pitchFamily="34" charset="0"/>
                <a:cs typeface="Arial" pitchFamily="34" charset="0"/>
              </a:rPr>
              <a:t>With more than 130,000 people in 44 countries, </a:t>
            </a:r>
            <a:r>
              <a:rPr lang="en-US" sz="1000" err="1">
                <a:solidFill>
                  <a:schemeClr val="bg1"/>
                </a:solidFill>
                <a:latin typeface="Arial" pitchFamily="34" charset="0"/>
                <a:cs typeface="Arial" pitchFamily="34" charset="0"/>
              </a:rPr>
              <a:t>Capgemini</a:t>
            </a:r>
            <a:r>
              <a:rPr lang="en-US" sz="1000">
                <a:solidFill>
                  <a:schemeClr val="bg1"/>
                </a:solidFill>
                <a:latin typeface="Arial" pitchFamily="34" charset="0"/>
                <a:cs typeface="Arial" pitchFamily="34" charset="0"/>
              </a:rPr>
              <a:t> is one of the world's foremost providers of consulting, technology and outsourcing services. The Group reported 2012 global revenues of EUR 10.3 billion. </a:t>
            </a:r>
          </a:p>
          <a:p>
            <a:pPr marL="0" indent="0" algn="just"/>
            <a:r>
              <a:rPr lang="en-US" sz="1000">
                <a:solidFill>
                  <a:schemeClr val="bg1"/>
                </a:solidFill>
                <a:latin typeface="Arial" pitchFamily="34" charset="0"/>
                <a:cs typeface="Arial" pitchFamily="34" charset="0"/>
              </a:rPr>
              <a:t>Together with its clients, </a:t>
            </a:r>
            <a:r>
              <a:rPr lang="en-US" sz="1000" err="1">
                <a:solidFill>
                  <a:schemeClr val="bg1"/>
                </a:solidFill>
                <a:latin typeface="Arial" pitchFamily="34" charset="0"/>
                <a:cs typeface="Arial" pitchFamily="34" charset="0"/>
              </a:rPr>
              <a:t>Capgemini</a:t>
            </a:r>
            <a:r>
              <a:rPr lang="en-US" sz="1000">
                <a:solidFill>
                  <a:schemeClr val="bg1"/>
                </a:solidFill>
                <a:latin typeface="Arial" pitchFamily="34" charset="0"/>
                <a:cs typeface="Arial" pitchFamily="34" charset="0"/>
              </a:rPr>
              <a:t> creates and delivers business and technology solutions that fit their needs and drive the results they want. A deeply multicultural organization, </a:t>
            </a:r>
            <a:r>
              <a:rPr lang="en-US" sz="1000" err="1">
                <a:solidFill>
                  <a:schemeClr val="bg1"/>
                </a:solidFill>
                <a:latin typeface="Arial" pitchFamily="34" charset="0"/>
                <a:cs typeface="Arial" pitchFamily="34" charset="0"/>
              </a:rPr>
              <a:t>Capgemini</a:t>
            </a:r>
            <a:r>
              <a:rPr lang="en-US" sz="1000">
                <a:solidFill>
                  <a:schemeClr val="bg1"/>
                </a:solidFill>
                <a:latin typeface="Arial" pitchFamily="34" charset="0"/>
                <a:cs typeface="Arial" pitchFamily="34" charset="0"/>
              </a:rPr>
              <a:t> has developed its own way of working, the Collaborative Business </a:t>
            </a:r>
            <a:r>
              <a:rPr lang="en-US" sz="1000" err="1">
                <a:solidFill>
                  <a:schemeClr val="bg1"/>
                </a:solidFill>
                <a:latin typeface="Arial" pitchFamily="34" charset="0"/>
                <a:cs typeface="Arial" pitchFamily="34" charset="0"/>
              </a:rPr>
              <a:t>Experience</a:t>
            </a:r>
            <a:r>
              <a:rPr lang="en-US" sz="1000" baseline="30000" err="1">
                <a:solidFill>
                  <a:schemeClr val="bg1"/>
                </a:solidFill>
                <a:latin typeface="Arial" pitchFamily="34" charset="0"/>
                <a:cs typeface="Arial" pitchFamily="34" charset="0"/>
              </a:rPr>
              <a:t>TM</a:t>
            </a:r>
            <a:r>
              <a:rPr lang="en-US" sz="1000">
                <a:solidFill>
                  <a:schemeClr val="bg1"/>
                </a:solidFill>
                <a:latin typeface="Arial" pitchFamily="34" charset="0"/>
                <a:cs typeface="Arial" pitchFamily="34" charset="0"/>
              </a:rPr>
              <a:t>, and draws on </a:t>
            </a:r>
            <a:r>
              <a:rPr lang="en-US" sz="1000" err="1">
                <a:solidFill>
                  <a:schemeClr val="bg1"/>
                </a:solidFill>
                <a:latin typeface="Arial" pitchFamily="34" charset="0"/>
                <a:cs typeface="Arial" pitchFamily="34" charset="0"/>
              </a:rPr>
              <a:t>Rightshore</a:t>
            </a:r>
            <a:r>
              <a:rPr lang="en-US" sz="1000" baseline="30000">
                <a:solidFill>
                  <a:schemeClr val="bg1"/>
                </a:solidFill>
                <a:latin typeface="Arial" pitchFamily="34" charset="0"/>
                <a:cs typeface="Arial" pitchFamily="34" charset="0"/>
              </a:rPr>
              <a:t>®</a:t>
            </a:r>
            <a:r>
              <a:rPr lang="en-US" sz="1000">
                <a:solidFill>
                  <a:schemeClr val="bg1"/>
                </a:solidFill>
                <a:latin typeface="Arial" pitchFamily="34" charset="0"/>
                <a:cs typeface="Arial" pitchFamily="34" charset="0"/>
              </a:rPr>
              <a:t>, its worldwide delivery model.</a:t>
            </a:r>
          </a:p>
          <a:p>
            <a:pPr marL="0" indent="0" algn="just"/>
            <a:endParaRPr lang="en-US" sz="1050">
              <a:solidFill>
                <a:schemeClr val="bg1"/>
              </a:solidFill>
              <a:latin typeface="Arial" pitchFamily="34" charset="0"/>
              <a:cs typeface="Arial" pitchFamily="34" charset="0"/>
            </a:endParaRPr>
          </a:p>
          <a:p>
            <a:pPr marL="0" indent="0" algn="just"/>
            <a:r>
              <a:rPr lang="en-US" sz="900" i="1" err="1">
                <a:solidFill>
                  <a:schemeClr val="bg1"/>
                </a:solidFill>
                <a:latin typeface="Arial" pitchFamily="34" charset="0"/>
                <a:cs typeface="Arial" pitchFamily="34" charset="0"/>
              </a:rPr>
              <a:t>Rightshore</a:t>
            </a:r>
            <a:r>
              <a:rPr lang="en-US" sz="900" i="1" baseline="30000">
                <a:solidFill>
                  <a:schemeClr val="bg1"/>
                </a:solidFill>
                <a:latin typeface="Arial" pitchFamily="34" charset="0"/>
                <a:cs typeface="Arial" pitchFamily="34" charset="0"/>
              </a:rPr>
              <a:t>®</a:t>
            </a:r>
            <a:r>
              <a:rPr lang="en-US" sz="900" i="1">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8" cstate="print"/>
          <a:stretch>
            <a:fillRect/>
          </a:stretch>
        </p:blipFill>
        <p:spPr>
          <a:xfrm>
            <a:off x="5035964" y="2791400"/>
            <a:ext cx="519572" cy="522508"/>
          </a:xfrm>
          <a:prstGeom prst="rect">
            <a:avLst/>
          </a:prstGeom>
        </p:spPr>
      </p:pic>
      <p:sp>
        <p:nvSpPr>
          <p:cNvPr id="10" name="Rectangle 9"/>
          <p:cNvSpPr/>
          <p:nvPr userDrawn="1">
            <p:custDataLst>
              <p:tags r:id="rId3"/>
            </p:custDataLst>
          </p:nvPr>
        </p:nvSpPr>
        <p:spPr>
          <a:xfrm>
            <a:off x="5523917" y="6387243"/>
            <a:ext cx="4382083" cy="282207"/>
          </a:xfrm>
          <a:prstGeom prst="rect">
            <a:avLst/>
          </a:prstGeom>
        </p:spPr>
        <p:txBody>
          <a:bodyPr wrap="square" lIns="33059" tIns="33059" rIns="330588" bIns="33059" anchor="b" anchorCtr="0">
            <a:spAutoFit/>
          </a:bodyPr>
          <a:lstStyle/>
          <a:p>
            <a:pPr marL="0" marR="0" indent="0" algn="r" defTabSz="957756" rtl="0" eaLnBrk="1" fontAlgn="auto" latinLnBrk="0" hangingPunct="1">
              <a:lnSpc>
                <a:spcPct val="100000"/>
              </a:lnSpc>
              <a:spcBef>
                <a:spcPts val="0"/>
              </a:spcBef>
              <a:spcAft>
                <a:spcPts val="0"/>
              </a:spcAft>
              <a:buClrTx/>
              <a:buSzTx/>
              <a:buFontTx/>
              <a:buNone/>
              <a:tabLst/>
              <a:defRPr/>
            </a:pPr>
            <a:r>
              <a:rPr lang="en-US" sz="700">
                <a:solidFill>
                  <a:schemeClr val="bg1"/>
                </a:solidFill>
                <a:latin typeface="Arial"/>
                <a:cs typeface="Arial"/>
              </a:rPr>
              <a:t>The information contained in this presentation is proprietary.</a:t>
            </a:r>
          </a:p>
          <a:p>
            <a:pPr algn="r"/>
            <a:r>
              <a:rPr lang="de-DE" sz="700" baseline="0" noProof="0">
                <a:solidFill>
                  <a:schemeClr val="bg1"/>
                </a:solidFill>
                <a:latin typeface="Arial"/>
                <a:cs typeface="Arial"/>
              </a:rPr>
              <a:t>Copyright </a:t>
            </a:r>
            <a:r>
              <a:rPr lang="en-US" sz="700" baseline="0" noProof="0">
                <a:solidFill>
                  <a:schemeClr val="bg1"/>
                </a:solidFill>
                <a:latin typeface="Arial"/>
                <a:cs typeface="Arial"/>
              </a:rPr>
              <a:t>© 2014 </a:t>
            </a:r>
            <a:r>
              <a:rPr lang="en-US" sz="700" baseline="0" noProof="0" err="1">
                <a:solidFill>
                  <a:schemeClr val="bg1"/>
                </a:solidFill>
                <a:latin typeface="Arial"/>
                <a:cs typeface="Arial"/>
              </a:rPr>
              <a:t>Capgemini</a:t>
            </a:r>
            <a:r>
              <a:rPr lang="en-US" sz="700" baseline="0" noProof="0">
                <a:solidFill>
                  <a:schemeClr val="bg1"/>
                </a:solidFill>
                <a:latin typeface="Arial"/>
                <a:cs typeface="Arial"/>
              </a:rPr>
              <a:t>. All rights reserved.</a:t>
            </a:r>
            <a:endParaRPr lang="de-DE" sz="700" noProof="0">
              <a:solidFill>
                <a:schemeClr val="bg1"/>
              </a:solidFill>
              <a:latin typeface="Arial"/>
              <a:cs typeface="Arial"/>
            </a:endParaRPr>
          </a:p>
        </p:txBody>
      </p:sp>
      <p:sp>
        <p:nvSpPr>
          <p:cNvPr id="8" name="Rectangle 7"/>
          <p:cNvSpPr/>
          <p:nvPr userDrawn="1">
            <p:custDataLst>
              <p:tags r:id="rId4"/>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a:solidFill>
                  <a:schemeClr val="bg1"/>
                </a:solidFill>
                <a:latin typeface="Arial" pitchFamily="34" charset="0"/>
                <a:cs typeface="Arial" pitchFamily="34" charset="0"/>
              </a:rPr>
              <a:t>www.capgemini.com</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userDrawn="1">
            <p:custDataLst>
              <p:tags r:id="rId2"/>
            </p:custDataLst>
          </p:nvPr>
        </p:nvSpPr>
        <p:spPr>
          <a:xfrm>
            <a:off x="5523917" y="6387243"/>
            <a:ext cx="4382083" cy="282207"/>
          </a:xfrm>
          <a:prstGeom prst="rect">
            <a:avLst/>
          </a:prstGeom>
        </p:spPr>
        <p:txBody>
          <a:bodyPr wrap="square" lIns="33059" tIns="33059" rIns="330588" bIns="33059" anchor="b" anchorCtr="0">
            <a:spAutoFit/>
          </a:bodyPr>
          <a:lstStyle/>
          <a:p>
            <a:pPr marL="0" marR="0" indent="0" algn="r" defTabSz="957756" rtl="0" eaLnBrk="1" fontAlgn="auto" latinLnBrk="0" hangingPunct="1">
              <a:lnSpc>
                <a:spcPct val="100000"/>
              </a:lnSpc>
              <a:spcBef>
                <a:spcPts val="0"/>
              </a:spcBef>
              <a:spcAft>
                <a:spcPts val="0"/>
              </a:spcAft>
              <a:buClrTx/>
              <a:buSzTx/>
              <a:buFontTx/>
              <a:buNone/>
              <a:tabLst/>
              <a:defRPr/>
            </a:pPr>
            <a:r>
              <a:rPr lang="en-US" sz="700">
                <a:solidFill>
                  <a:schemeClr val="bg1"/>
                </a:solidFill>
                <a:latin typeface="Arial"/>
                <a:cs typeface="Arial"/>
              </a:rPr>
              <a:t>The information contained in this presentation is proprietary.</a:t>
            </a:r>
          </a:p>
          <a:p>
            <a:pPr algn="r"/>
            <a:r>
              <a:rPr lang="de-DE" sz="700" baseline="0" noProof="0">
                <a:solidFill>
                  <a:schemeClr val="bg1"/>
                </a:solidFill>
                <a:latin typeface="Arial"/>
                <a:cs typeface="Arial"/>
              </a:rPr>
              <a:t>Copyright </a:t>
            </a:r>
            <a:r>
              <a:rPr lang="en-US" sz="700" baseline="0" noProof="0">
                <a:solidFill>
                  <a:schemeClr val="bg1"/>
                </a:solidFill>
                <a:latin typeface="Arial"/>
                <a:cs typeface="Arial"/>
              </a:rPr>
              <a:t>© 2014 </a:t>
            </a:r>
            <a:r>
              <a:rPr lang="en-US" sz="700" baseline="0" noProof="0" err="1">
                <a:solidFill>
                  <a:schemeClr val="bg1"/>
                </a:solidFill>
                <a:latin typeface="Arial"/>
                <a:cs typeface="Arial"/>
              </a:rPr>
              <a:t>Capgemini</a:t>
            </a:r>
            <a:r>
              <a:rPr lang="en-US" sz="700" baseline="0" noProof="0">
                <a:solidFill>
                  <a:schemeClr val="bg1"/>
                </a:solidFill>
                <a:latin typeface="Arial"/>
                <a:cs typeface="Arial"/>
              </a:rPr>
              <a:t>. All rights reserved.</a:t>
            </a:r>
            <a:endParaRPr lang="de-DE" sz="700" noProof="0">
              <a:solidFill>
                <a:schemeClr val="bg1"/>
              </a:solidFill>
              <a:latin typeface="Arial"/>
              <a:cs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Image 5"/>
          <p:cNvPicPr>
            <a:picLocks noChangeAspect="1"/>
          </p:cNvPicPr>
          <p:nvPr userDrawn="1">
            <p:custDataLst>
              <p:tags r:id="rId2"/>
            </p:custDataLst>
          </p:nvPr>
        </p:nvPicPr>
        <p:blipFill>
          <a:blip r:embed="rId8" cstate="print"/>
          <a:srcRect l="240" t="16548" r="380" b="511"/>
          <a:stretch>
            <a:fillRect/>
          </a:stretch>
        </p:blipFill>
        <p:spPr>
          <a:xfrm>
            <a:off x="0" y="0"/>
            <a:ext cx="9906000" cy="4850150"/>
          </a:xfrm>
          <a:prstGeom prst="rect">
            <a:avLst/>
          </a:prstGeom>
        </p:spPr>
      </p:pic>
      <p:sp>
        <p:nvSpPr>
          <p:cNvPr id="7" name="Rectangle 7"/>
          <p:cNvSpPr/>
          <p:nvPr userDrawn="1">
            <p:custDataLst>
              <p:tags r:id="rId3"/>
            </p:custDataLst>
          </p:nvPr>
        </p:nvSpPr>
        <p:spPr bwMode="auto">
          <a:xfrm flipV="1">
            <a:off x="-1175" y="3384911"/>
            <a:ext cx="990717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490503"/>
            <a:ext cx="9906000" cy="1362097"/>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a:t>Click to edit Master text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p:cNvPicPr>
            <a:picLocks noChangeAspect="1"/>
          </p:cNvPicPr>
          <p:nvPr userDrawn="1"/>
        </p:nvPicPr>
        <p:blipFill>
          <a:blip r:embed="rId5" cstate="print"/>
          <a:srcRect l="240" t="179" r="380" b="511"/>
          <a:stretch>
            <a:fillRect/>
          </a:stretch>
        </p:blipFill>
        <p:spPr>
          <a:xfrm>
            <a:off x="0" y="1050622"/>
            <a:ext cx="9906000" cy="5807378"/>
          </a:xfrm>
          <a:prstGeom prst="rect">
            <a:avLst/>
          </a:prstGeom>
        </p:spPr>
      </p:pic>
      <p:graphicFrame>
        <p:nvGraphicFramePr>
          <p:cNvPr id="5" name="Object 4" hidden="1"/>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2"/>
            </p:custDataLst>
          </p:nvPr>
        </p:nvSpPr>
        <p:spPr bwMode="auto">
          <a:xfrm>
            <a:off x="-2053" y="0"/>
            <a:ext cx="9908534"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906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p:cNvPicPr>
            <a:picLocks noChangeAspect="1"/>
          </p:cNvPicPr>
          <p:nvPr userDrawn="1"/>
        </p:nvPicPr>
        <p:blipFill>
          <a:blip r:embed="rId9" cstate="print"/>
          <a:srcRect l="240" t="179" r="380" b="511"/>
          <a:stretch>
            <a:fillRect/>
          </a:stretch>
        </p:blipFill>
        <p:spPr>
          <a:xfrm>
            <a:off x="0" y="1050622"/>
            <a:ext cx="9906000" cy="5807378"/>
          </a:xfrm>
          <a:prstGeom prst="rect">
            <a:avLst/>
          </a:prstGeom>
        </p:spPr>
      </p:pic>
      <p:graphicFrame>
        <p:nvGraphicFramePr>
          <p:cNvPr id="4" name="Object 3" hidden="1"/>
          <p:cNvGraphicFramePr>
            <a:graphicFrameLocks noChangeAspect="1"/>
          </p:cNvGraphicFramePr>
          <p:nvPr>
            <p:custDataLst>
              <p:tags r:id="rId1"/>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name="think-cell Slide" r:id="rId10" imgW="360" imgH="360" progId="">
                  <p:embed/>
                </p:oleObj>
              </mc:Choice>
              <mc:Fallback>
                <p:oleObj name="think-cell Slide" r:id="rId10" imgW="360" imgH="360" progId="">
                  <p:embed/>
                  <p:pic>
                    <p:nvPicPr>
                      <p:cNvPr id="4" name="Object 3" hidden="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2"/>
            </p:custDataLst>
          </p:nvPr>
        </p:nvSpPr>
        <p:spPr>
          <a:xfrm>
            <a:off x="4490752" y="1968816"/>
            <a:ext cx="5415248"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a:t>Click to </a:t>
            </a:r>
            <a:r>
              <a:rPr lang="fr-FR" err="1"/>
              <a:t>edit</a:t>
            </a:r>
            <a:r>
              <a:rPr lang="fr-FR"/>
              <a:t> Master </a:t>
            </a:r>
            <a:r>
              <a:rPr lang="fr-FR" err="1"/>
              <a:t>title</a:t>
            </a:r>
            <a:r>
              <a:rPr lang="fr-FR"/>
              <a:t> style</a:t>
            </a:r>
            <a:endParaRPr lang="en-US"/>
          </a:p>
        </p:txBody>
      </p:sp>
      <p:sp>
        <p:nvSpPr>
          <p:cNvPr id="17" name="Text Placeholder 8"/>
          <p:cNvSpPr>
            <a:spLocks noGrp="1"/>
          </p:cNvSpPr>
          <p:nvPr>
            <p:ph type="body" sz="quarter" idx="10" hasCustomPrompt="1"/>
            <p:custDataLst>
              <p:tags r:id="rId3"/>
            </p:custDataLst>
          </p:nvPr>
        </p:nvSpPr>
        <p:spPr>
          <a:xfrm>
            <a:off x="5336953" y="4609876"/>
            <a:ext cx="4569047" cy="1806302"/>
          </a:xfrm>
          <a:prstGeom prst="rect">
            <a:avLst/>
          </a:prstGeo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a:t>Click to </a:t>
            </a:r>
            <a:r>
              <a:rPr lang="fr-FR" err="1"/>
              <a:t>edit</a:t>
            </a:r>
            <a:r>
              <a:rPr lang="fr-FR"/>
              <a:t> Master </a:t>
            </a:r>
            <a:r>
              <a:rPr lang="fr-FR" err="1"/>
              <a:t>text</a:t>
            </a:r>
            <a:r>
              <a:rPr lang="fr-FR"/>
              <a:t> style</a:t>
            </a:r>
          </a:p>
        </p:txBody>
      </p:sp>
      <p:sp>
        <p:nvSpPr>
          <p:cNvPr id="21" name="Rectangle 7"/>
          <p:cNvSpPr/>
          <p:nvPr userDrawn="1">
            <p:custDataLst>
              <p:tags r:id="rId4"/>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a:solidFill>
                <a:schemeClr val="bg1"/>
              </a:solidFill>
              <a:latin typeface="Arial"/>
              <a:cs typeface="Arial"/>
            </a:endParaRPr>
          </a:p>
        </p:txBody>
      </p:sp>
      <p:sp>
        <p:nvSpPr>
          <p:cNvPr id="23" name="Rectangle 22"/>
          <p:cNvSpPr/>
          <p:nvPr userDrawn="1">
            <p:custDataLst>
              <p:tags r:id="rId5"/>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a:p>
        </p:txBody>
      </p:sp>
      <p:pic>
        <p:nvPicPr>
          <p:cNvPr id="24" name="Picture 104" descr="C:\Users\UserSim\Desktop\Capgemini\moto.emf"/>
          <p:cNvPicPr>
            <a:picLocks noChangeAspect="1" noChangeArrowheads="1"/>
          </p:cNvPicPr>
          <p:nvPr userDrawn="1">
            <p:custDataLst>
              <p:tags r:id="rId6"/>
            </p:custDataLst>
          </p:nvPr>
        </p:nvPicPr>
        <p:blipFill>
          <a:blip r:embed="rId12" cstate="email"/>
          <a:srcRect/>
          <a:stretch>
            <a:fillRect/>
          </a:stretch>
        </p:blipFill>
        <p:spPr bwMode="auto">
          <a:xfrm>
            <a:off x="6569786" y="6520694"/>
            <a:ext cx="3001425" cy="239021"/>
          </a:xfrm>
          <a:prstGeom prst="rect">
            <a:avLst/>
          </a:prstGeom>
          <a:noFill/>
        </p:spPr>
      </p:pic>
      <p:pic>
        <p:nvPicPr>
          <p:cNvPr id="11" name="Picture 10"/>
          <p:cNvPicPr>
            <a:picLocks noChangeAspect="1"/>
          </p:cNvPicPr>
          <p:nvPr userDrawn="1">
            <p:custDataLst>
              <p:tags r:id="rId7"/>
            </p:custDataLst>
          </p:nvPr>
        </p:nvPicPr>
        <p:blipFill>
          <a:blip r:embed="rId13" cstate="print"/>
          <a:stretch>
            <a:fillRect/>
          </a:stretch>
        </p:blipFill>
        <p:spPr>
          <a:xfrm>
            <a:off x="716233" y="653033"/>
            <a:ext cx="3002809" cy="69469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p:cNvPicPr>
            <a:picLocks noChangeAspect="1"/>
          </p:cNvPicPr>
          <p:nvPr userDrawn="1"/>
        </p:nvPicPr>
        <p:blipFill>
          <a:blip r:embed="rId4" cstate="print"/>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7" name="Objec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Freeform 4"/>
          <p:cNvSpPr>
            <a:spLocks/>
          </p:cNvSpPr>
          <p:nvPr userDrawn="1">
            <p:custDataLst>
              <p:tags r:id="rId2"/>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Date Placeholder 11"/>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endParaRPr lang="en-US"/>
          </a:p>
        </p:txBody>
      </p:sp>
      <p:sp>
        <p:nvSpPr>
          <p:cNvPr id="13" name="Slide Number Placeholder 12"/>
          <p:cNvSpPr>
            <a:spLocks noGrp="1"/>
          </p:cNvSpPr>
          <p:nvPr>
            <p:ph type="sldNum" sz="quarter" idx="11"/>
          </p:nvPr>
        </p:nvSpPr>
        <p:spPr/>
        <p:txBody>
          <a:bodyPr/>
          <a:lstStyle/>
          <a:p>
            <a:fld id="{880BADDE-CEDF-4108-ADCD-25C7E5D681A5}" type="slidenum">
              <a:rPr lang="de-DE" smtClean="0"/>
              <a:pPr/>
              <a:t>‹#›</a:t>
            </a:fld>
            <a:endParaRPr lang="de-DE"/>
          </a:p>
        </p:txBody>
      </p:sp>
      <p:sp>
        <p:nvSpPr>
          <p:cNvPr id="14" name="Footer Placeholder 13"/>
          <p:cNvSpPr>
            <a:spLocks noGrp="1"/>
          </p:cNvSpPr>
          <p:nvPr>
            <p:ph type="ftr" sz="quarter" idx="12"/>
          </p:nvPr>
        </p:nvSpPr>
        <p:spPr/>
        <p:txBody>
          <a:bodyPr/>
          <a:lstStyle/>
          <a:p>
            <a:r>
              <a:rPr lang="de-DE"/>
              <a:t>ReAL-Content-Submission-Template.pptx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able of Content-Agenda touch">
    <p:spTree>
      <p:nvGrpSpPr>
        <p:cNvPr id="1" name=""/>
        <p:cNvGrpSpPr/>
        <p:nvPr/>
      </p:nvGrpSpPr>
      <p:grpSpPr>
        <a:xfrm>
          <a:off x="0" y="0"/>
          <a:ext cx="0" cy="0"/>
          <a:chOff x="0" y="0"/>
          <a:chExt cx="0" cy="0"/>
        </a:xfrm>
      </p:grpSpPr>
      <p:pic>
        <p:nvPicPr>
          <p:cNvPr id="9" name="Image 8"/>
          <p:cNvPicPr>
            <a:picLocks noChangeAspect="1"/>
          </p:cNvPicPr>
          <p:nvPr userDrawn="1"/>
        </p:nvPicPr>
        <p:blipFill>
          <a:blip r:embed="rId4"/>
          <a:srcRect l="296" t="407" r="481" b="474"/>
          <a:stretch>
            <a:fillRect/>
          </a:stretch>
        </p:blipFill>
        <p:spPr>
          <a:xfrm>
            <a:off x="0" y="0"/>
            <a:ext cx="9906000" cy="6353297"/>
          </a:xfrm>
          <a:prstGeom prst="rect">
            <a:avLst/>
          </a:prstGeom>
          <a:ln>
            <a:noFill/>
          </a:ln>
        </p:spPr>
      </p:pic>
      <p:graphicFrame>
        <p:nvGraphicFramePr>
          <p:cNvPr id="7" name="Object 6" hidden="1"/>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7" name="Objec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Freeform 4"/>
          <p:cNvSpPr>
            <a:spLocks/>
          </p:cNvSpPr>
          <p:nvPr userDrawn="1">
            <p:custDataLst>
              <p:tags r:id="rId2"/>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Date Placeholder 11"/>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endParaRPr lang="en-US"/>
          </a:p>
        </p:txBody>
      </p:sp>
      <p:sp>
        <p:nvSpPr>
          <p:cNvPr id="13" name="Slide Number Placeholder 12"/>
          <p:cNvSpPr>
            <a:spLocks noGrp="1"/>
          </p:cNvSpPr>
          <p:nvPr>
            <p:ph type="sldNum" sz="quarter" idx="11"/>
          </p:nvPr>
        </p:nvSpPr>
        <p:spPr/>
        <p:txBody>
          <a:bodyPr/>
          <a:lstStyle/>
          <a:p>
            <a:fld id="{880BADDE-CEDF-4108-ADCD-25C7E5D681A5}" type="slidenum">
              <a:rPr lang="de-DE" smtClean="0"/>
              <a:pPr/>
              <a:t>‹#›</a:t>
            </a:fld>
            <a:endParaRPr lang="de-DE"/>
          </a:p>
        </p:txBody>
      </p:sp>
      <p:sp>
        <p:nvSpPr>
          <p:cNvPr id="14" name="Footer Placeholder 13"/>
          <p:cNvSpPr>
            <a:spLocks noGrp="1"/>
          </p:cNvSpPr>
          <p:nvPr>
            <p:ph type="ftr" sz="quarter" idx="12"/>
          </p:nvPr>
        </p:nvSpPr>
        <p:spPr/>
        <p:txBody>
          <a:bodyPr/>
          <a:lstStyle/>
          <a:p>
            <a:r>
              <a:rPr lang="de-DE"/>
              <a:t>ReAL-Content-Submission-Template.pptx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able of Content-Agenda no photo">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7" name="Object 6"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Date Placeholder 11"/>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endParaRPr lang="en-US"/>
          </a:p>
        </p:txBody>
      </p:sp>
      <p:sp>
        <p:nvSpPr>
          <p:cNvPr id="13" name="Slide Number Placeholder 12"/>
          <p:cNvSpPr>
            <a:spLocks noGrp="1"/>
          </p:cNvSpPr>
          <p:nvPr>
            <p:ph type="sldNum" sz="quarter" idx="11"/>
          </p:nvPr>
        </p:nvSpPr>
        <p:spPr/>
        <p:txBody>
          <a:bodyPr/>
          <a:lstStyle/>
          <a:p>
            <a:fld id="{880BADDE-CEDF-4108-ADCD-25C7E5D681A5}" type="slidenum">
              <a:rPr lang="de-DE" smtClean="0"/>
              <a:pPr/>
              <a:t>‹#›</a:t>
            </a:fld>
            <a:endParaRPr lang="de-DE"/>
          </a:p>
        </p:txBody>
      </p:sp>
      <p:sp>
        <p:nvSpPr>
          <p:cNvPr id="14" name="Footer Placeholder 13"/>
          <p:cNvSpPr>
            <a:spLocks noGrp="1"/>
          </p:cNvSpPr>
          <p:nvPr>
            <p:ph type="ftr" sz="quarter" idx="12"/>
          </p:nvPr>
        </p:nvSpPr>
        <p:spPr/>
        <p:txBody>
          <a:bodyPr/>
          <a:lstStyle/>
          <a:p>
            <a:r>
              <a:rPr lang="de-DE"/>
              <a:t>ReAL-Content-Submission-Template.pptx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4" name="Object 3"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a:t>Click to edit Master title style</a:t>
            </a:r>
            <a:endParaRPr lang="en-US"/>
          </a:p>
        </p:txBody>
      </p:sp>
      <p:sp>
        <p:nvSpPr>
          <p:cNvPr id="5" name="Date Placeholder 4"/>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6" name="Slide Number Placeholder 5"/>
          <p:cNvSpPr>
            <a:spLocks noGrp="1"/>
          </p:cNvSpPr>
          <p:nvPr>
            <p:ph type="sldNum" sz="quarter" idx="11"/>
          </p:nvPr>
        </p:nvSpPr>
        <p:spPr/>
        <p:txBody>
          <a:bodyPr/>
          <a:lstStyle/>
          <a:p>
            <a:fld id="{880BADDE-CEDF-4108-ADCD-25C7E5D681A5}" type="slidenum">
              <a:rPr lang="de-DE" smtClean="0"/>
              <a:pPr/>
              <a:t>‹#›</a:t>
            </a:fld>
            <a:endParaRPr lang="de-DE"/>
          </a:p>
        </p:txBody>
      </p:sp>
      <p:sp>
        <p:nvSpPr>
          <p:cNvPr id="7" name="Footer Placeholder 6"/>
          <p:cNvSpPr>
            <a:spLocks noGrp="1"/>
          </p:cNvSpPr>
          <p:nvPr>
            <p:ph type="ftr" sz="quarter" idx="12"/>
          </p:nvPr>
        </p:nvSpPr>
        <p:spPr/>
        <p:txBody>
          <a:bodyPr/>
          <a:lstStyle/>
          <a:p>
            <a:r>
              <a:rPr lang="de-DE"/>
              <a:t>ReAL-Content-Submission-Template.pptx</a:t>
            </a:r>
          </a:p>
        </p:txBody>
      </p:sp>
      <p:sp>
        <p:nvSpPr>
          <p:cNvPr id="9" name="Content Placeholder 8"/>
          <p:cNvSpPr>
            <a:spLocks noGrp="1"/>
          </p:cNvSpPr>
          <p:nvPr>
            <p:ph sz="quarter" idx="13"/>
          </p:nvPr>
        </p:nvSpPr>
        <p:spPr>
          <a:xfrm>
            <a:off x="273050" y="1501977"/>
            <a:ext cx="9359900" cy="4636539"/>
          </a:xfrm>
        </p:spPr>
        <p:txBody>
          <a:bodyPr/>
          <a:lstStyle>
            <a:lvl2pPr marL="180975" indent="-180975">
              <a:defRPr/>
            </a:lvl2pPr>
            <a:lvl3pPr marL="361950" indent="-177800">
              <a:tabLst/>
              <a:defRPr/>
            </a:lvl3pPr>
            <a:lvl4pPr marL="542925" indent="-180975">
              <a:defRPr/>
            </a:lvl4pPr>
            <a:lvl5pPr marL="714375" indent="-171450" defTabSz="804863">
              <a:defRPr/>
            </a:lvl5pPr>
            <a:lvl6pPr marL="896938" indent="-179388">
              <a:tabLst/>
              <a:defRPr/>
            </a:lvl6pPr>
            <a:lvl7pPr marL="1079500" indent="-180975">
              <a:tabLst/>
              <a:defRPr/>
            </a:lvl7pPr>
            <a:lvl8pPr marL="1255713" indent="-176213">
              <a:buFont typeface="Symbol" pitchFamily="18" charset="2"/>
              <a:buChar char="-"/>
              <a:defRPr/>
            </a:lvl8pPr>
            <a:lvl9pPr marL="1431925" indent="-174625">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_Subtitle_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a:t>Click to edit Master title style</a:t>
            </a:r>
            <a:endParaRPr lang="en-US"/>
          </a:p>
        </p:txBody>
      </p:sp>
      <p:sp>
        <p:nvSpPr>
          <p:cNvPr id="8" name="Espace réservé du texte 7"/>
          <p:cNvSpPr>
            <a:spLocks noGrp="1"/>
          </p:cNvSpPr>
          <p:nvPr>
            <p:ph type="body" sz="quarter" idx="11" hasCustomPrompt="1"/>
            <p:custDataLst>
              <p:tags r:id="rId3"/>
            </p:custDataLst>
          </p:nvPr>
        </p:nvSpPr>
        <p:spPr>
          <a:xfrm>
            <a:off x="273050" y="1412720"/>
            <a:ext cx="9359900" cy="288413"/>
          </a:xfrm>
          <a:prstGeom prst="rect">
            <a:avLst/>
          </a:prstGeom>
        </p:spPr>
        <p:txBody>
          <a:bodyPr>
            <a:spAutoFit/>
          </a:bodyPr>
          <a:lstStyle>
            <a:lvl1pPr marL="0" indent="0">
              <a:buNone/>
              <a:defRPr lang="fr-FR" sz="1400" b="1" i="1" kern="1200" dirty="0" smtClean="0">
                <a:solidFill>
                  <a:schemeClr val="accent5">
                    <a:lumMod val="75000"/>
                  </a:schemeClr>
                </a:solidFill>
                <a:latin typeface="+mn-lt"/>
                <a:ea typeface="+mn-ea"/>
                <a:cs typeface="+mn-cs"/>
              </a:defRPr>
            </a:lvl1pPr>
          </a:lstStyle>
          <a:p>
            <a:pPr lvl="0"/>
            <a:r>
              <a:rPr lang="fr-FR"/>
              <a:t>Click to </a:t>
            </a:r>
            <a:r>
              <a:rPr lang="fr-FR" err="1"/>
              <a:t>edit</a:t>
            </a:r>
            <a:r>
              <a:rPr lang="fr-FR"/>
              <a:t> Master </a:t>
            </a:r>
            <a:r>
              <a:rPr lang="fr-FR" err="1"/>
              <a:t>text</a:t>
            </a:r>
            <a:r>
              <a:rPr lang="fr-FR"/>
              <a:t> style</a:t>
            </a:r>
          </a:p>
        </p:txBody>
      </p:sp>
      <p:sp>
        <p:nvSpPr>
          <p:cNvPr id="6" name="Date Placeholder 5"/>
          <p:cNvSpPr>
            <a:spLocks noGrp="1"/>
          </p:cNvSpPr>
          <p:nvPr>
            <p:ph type="dt" sz="half" idx="12"/>
          </p:nvPr>
        </p:nvSpPr>
        <p:spPr/>
        <p:txBody>
          <a:bodyPr/>
          <a:lstStyle/>
          <a:p>
            <a:pPr defTabSz="995445" eaLnBrk="0" hangingPunct="0">
              <a:lnSpc>
                <a:spcPct val="90000"/>
              </a:lnSpc>
              <a:spcBef>
                <a:spcPct val="10000"/>
              </a:spcBef>
              <a:defRPr/>
            </a:pPr>
            <a:r>
              <a:rPr lang="de-DE"/>
              <a:t>Copyright © Capgemini 2014. All Rights Reserved</a:t>
            </a:r>
          </a:p>
        </p:txBody>
      </p:sp>
      <p:sp>
        <p:nvSpPr>
          <p:cNvPr id="7" name="Slide Number Placeholder 6"/>
          <p:cNvSpPr>
            <a:spLocks noGrp="1"/>
          </p:cNvSpPr>
          <p:nvPr>
            <p:ph type="sldNum" sz="quarter" idx="13"/>
          </p:nvPr>
        </p:nvSpPr>
        <p:spPr/>
        <p:txBody>
          <a:bodyPr/>
          <a:lstStyle/>
          <a:p>
            <a:fld id="{880BADDE-CEDF-4108-ADCD-25C7E5D681A5}" type="slidenum">
              <a:rPr lang="de-DE" smtClean="0"/>
              <a:pPr/>
              <a:t>‹#›</a:t>
            </a:fld>
            <a:endParaRPr lang="de-DE"/>
          </a:p>
        </p:txBody>
      </p:sp>
      <p:sp>
        <p:nvSpPr>
          <p:cNvPr id="9" name="Footer Placeholder 8"/>
          <p:cNvSpPr>
            <a:spLocks noGrp="1"/>
          </p:cNvSpPr>
          <p:nvPr>
            <p:ph type="ftr" sz="quarter" idx="14"/>
          </p:nvPr>
        </p:nvSpPr>
        <p:spPr/>
        <p:txBody>
          <a:bodyPr/>
          <a:lstStyle/>
          <a:p>
            <a:r>
              <a:rPr lang="de-DE"/>
              <a:t>ReAL-Content-Submission-Template.pptx</a:t>
            </a:r>
          </a:p>
        </p:txBody>
      </p:sp>
      <p:sp>
        <p:nvSpPr>
          <p:cNvPr id="11" name="Content Placeholder 10"/>
          <p:cNvSpPr>
            <a:spLocks noGrp="1"/>
          </p:cNvSpPr>
          <p:nvPr>
            <p:ph sz="quarter" idx="15"/>
          </p:nvPr>
        </p:nvSpPr>
        <p:spPr>
          <a:xfrm>
            <a:off x="273050" y="1772771"/>
            <a:ext cx="9359900" cy="4464620"/>
          </a:xfrm>
        </p:spPr>
        <p:txBody>
          <a:bodyPr/>
          <a:lstStyle>
            <a:lvl4pPr marL="542925" indent="-180975">
              <a:defRPr/>
            </a:lvl4pPr>
            <a:lvl5pPr marL="714375" indent="-171450">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Heading_Subtitl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a:t>Click to edit Master title style</a:t>
            </a:r>
            <a:endParaRPr lang="en-US"/>
          </a:p>
        </p:txBody>
      </p:sp>
      <p:sp>
        <p:nvSpPr>
          <p:cNvPr id="8" name="Espace réservé du texte 7"/>
          <p:cNvSpPr>
            <a:spLocks noGrp="1"/>
          </p:cNvSpPr>
          <p:nvPr>
            <p:ph type="body" sz="quarter" idx="11" hasCustomPrompt="1"/>
            <p:custDataLst>
              <p:tags r:id="rId3"/>
            </p:custDataLst>
          </p:nvPr>
        </p:nvSpPr>
        <p:spPr>
          <a:xfrm>
            <a:off x="273050" y="1412720"/>
            <a:ext cx="9359900" cy="288413"/>
          </a:xfrm>
          <a:prstGeom prst="rect">
            <a:avLst/>
          </a:prstGeom>
        </p:spPr>
        <p:txBody>
          <a:bodyPr>
            <a:spAutoFit/>
          </a:bodyPr>
          <a:lstStyle>
            <a:lvl1pPr marL="0" indent="0">
              <a:buNone/>
              <a:defRPr lang="fr-FR" sz="1400" b="1" i="1" kern="1200" dirty="0" smtClean="0">
                <a:solidFill>
                  <a:schemeClr val="accent5">
                    <a:lumMod val="75000"/>
                  </a:schemeClr>
                </a:solidFill>
                <a:latin typeface="+mn-lt"/>
                <a:ea typeface="+mn-ea"/>
                <a:cs typeface="+mn-cs"/>
              </a:defRPr>
            </a:lvl1pPr>
          </a:lstStyle>
          <a:p>
            <a:pPr lvl="0"/>
            <a:r>
              <a:rPr lang="fr-FR"/>
              <a:t>Click to </a:t>
            </a:r>
            <a:r>
              <a:rPr lang="fr-FR" err="1"/>
              <a:t>edit</a:t>
            </a:r>
            <a:r>
              <a:rPr lang="fr-FR"/>
              <a:t> Master </a:t>
            </a:r>
            <a:r>
              <a:rPr lang="fr-FR" err="1"/>
              <a:t>text</a:t>
            </a:r>
            <a:r>
              <a:rPr lang="fr-FR"/>
              <a:t> style</a:t>
            </a:r>
          </a:p>
        </p:txBody>
      </p:sp>
      <p:sp>
        <p:nvSpPr>
          <p:cNvPr id="6" name="Date Placeholder 5"/>
          <p:cNvSpPr>
            <a:spLocks noGrp="1"/>
          </p:cNvSpPr>
          <p:nvPr>
            <p:ph type="dt" sz="half" idx="12"/>
          </p:nvPr>
        </p:nvSpPr>
        <p:spPr/>
        <p:txBody>
          <a:bodyPr/>
          <a:lstStyle/>
          <a:p>
            <a:pPr defTabSz="995445" eaLnBrk="0" hangingPunct="0">
              <a:lnSpc>
                <a:spcPct val="90000"/>
              </a:lnSpc>
              <a:spcBef>
                <a:spcPct val="10000"/>
              </a:spcBef>
              <a:defRPr/>
            </a:pPr>
            <a:r>
              <a:rPr lang="de-DE"/>
              <a:t>Copyright © Capgemini 2014. All Rights Reserved</a:t>
            </a:r>
          </a:p>
        </p:txBody>
      </p:sp>
      <p:sp>
        <p:nvSpPr>
          <p:cNvPr id="7" name="Slide Number Placeholder 6"/>
          <p:cNvSpPr>
            <a:spLocks noGrp="1"/>
          </p:cNvSpPr>
          <p:nvPr>
            <p:ph type="sldNum" sz="quarter" idx="13"/>
          </p:nvPr>
        </p:nvSpPr>
        <p:spPr/>
        <p:txBody>
          <a:bodyPr/>
          <a:lstStyle/>
          <a:p>
            <a:fld id="{880BADDE-CEDF-4108-ADCD-25C7E5D681A5}" type="slidenum">
              <a:rPr lang="de-DE" smtClean="0"/>
              <a:pPr/>
              <a:t>‹#›</a:t>
            </a:fld>
            <a:endParaRPr lang="de-DE"/>
          </a:p>
        </p:txBody>
      </p:sp>
      <p:sp>
        <p:nvSpPr>
          <p:cNvPr id="9" name="Footer Placeholder 8"/>
          <p:cNvSpPr>
            <a:spLocks noGrp="1"/>
          </p:cNvSpPr>
          <p:nvPr>
            <p:ph type="ftr" sz="quarter" idx="14"/>
          </p:nvPr>
        </p:nvSpPr>
        <p:spPr/>
        <p:txBody>
          <a:bodyPr/>
          <a:lstStyle/>
          <a:p>
            <a:r>
              <a:rPr lang="de-DE"/>
              <a:t>ReAL-Content-Submission-Template.pptx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a:t>Click to edit Master title style</a:t>
            </a:r>
          </a:p>
        </p:txBody>
      </p:sp>
      <p:sp>
        <p:nvSpPr>
          <p:cNvPr id="4" name="Date Placeholder 3"/>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5" name="Slide Number Placeholder 4"/>
          <p:cNvSpPr>
            <a:spLocks noGrp="1"/>
          </p:cNvSpPr>
          <p:nvPr>
            <p:ph type="sldNum" sz="quarter" idx="11"/>
          </p:nvPr>
        </p:nvSpPr>
        <p:spPr/>
        <p:txBody>
          <a:bodyPr/>
          <a:lstStyle/>
          <a:p>
            <a:fld id="{880BADDE-CEDF-4108-ADCD-25C7E5D681A5}" type="slidenum">
              <a:rPr lang="de-DE" smtClean="0"/>
              <a:pPr/>
              <a:t>‹#›</a:t>
            </a:fld>
            <a:endParaRPr lang="de-DE"/>
          </a:p>
        </p:txBody>
      </p:sp>
      <p:sp>
        <p:nvSpPr>
          <p:cNvPr id="6" name="Footer Placeholder 5"/>
          <p:cNvSpPr>
            <a:spLocks noGrp="1"/>
          </p:cNvSpPr>
          <p:nvPr>
            <p:ph type="ftr" sz="quarter" idx="12"/>
          </p:nvPr>
        </p:nvSpPr>
        <p:spPr/>
        <p:txBody>
          <a:bodyPr/>
          <a:lstStyle/>
          <a:p>
            <a:r>
              <a:rPr lang="de-DE"/>
              <a:t>ReAL-Content-Submission-Template.pptx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3.xml"/><Relationship Id="rId18" Type="http://schemas.openxmlformats.org/officeDocument/2006/relationships/tags" Target="../tags/tag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tags" Target="../tags/tag2.xml"/><Relationship Id="rId17" Type="http://schemas.openxmlformats.org/officeDocument/2006/relationships/tags" Target="../tags/tag7.xml"/><Relationship Id="rId2" Type="http://schemas.openxmlformats.org/officeDocument/2006/relationships/slideLayout" Target="../slideLayouts/slideLayout2.xml"/><Relationship Id="rId16" Type="http://schemas.openxmlformats.org/officeDocument/2006/relationships/tags" Target="../tags/tag6.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tags" Target="../tags/tag5.xml"/><Relationship Id="rId10" Type="http://schemas.openxmlformats.org/officeDocument/2006/relationships/slideLayout" Target="../slideLayouts/slideLayout10.xml"/><Relationship Id="rId19" Type="http://schemas.openxmlformats.org/officeDocument/2006/relationships/tags" Target="../tags/tag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4.xml"/><Relationship Id="rId22" Type="http://schemas.openxmlformats.org/officeDocument/2006/relationships/image" Target="../media/image2.gif"/></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41.xml"/><Relationship Id="rId13" Type="http://schemas.openxmlformats.org/officeDocument/2006/relationships/tags" Target="../tags/tag46.xml"/><Relationship Id="rId18" Type="http://schemas.openxmlformats.org/officeDocument/2006/relationships/image" Target="../media/image4.emf"/><Relationship Id="rId26" Type="http://schemas.openxmlformats.org/officeDocument/2006/relationships/image" Target="../media/image11.png"/><Relationship Id="rId3" Type="http://schemas.openxmlformats.org/officeDocument/2006/relationships/slideLayout" Target="../slideLayouts/slideLayout13.xml"/><Relationship Id="rId21" Type="http://schemas.openxmlformats.org/officeDocument/2006/relationships/hyperlink" Target="http://www.linkedin.com/company/capgemini" TargetMode="External"/><Relationship Id="rId7" Type="http://schemas.openxmlformats.org/officeDocument/2006/relationships/tags" Target="../tags/tag40.xml"/><Relationship Id="rId12" Type="http://schemas.openxmlformats.org/officeDocument/2006/relationships/tags" Target="../tags/tag45.xml"/><Relationship Id="rId17" Type="http://schemas.openxmlformats.org/officeDocument/2006/relationships/image" Target="../media/image1.emf"/><Relationship Id="rId25" Type="http://schemas.openxmlformats.org/officeDocument/2006/relationships/hyperlink" Target="http://www.youtube.com/capgemini" TargetMode="External"/><Relationship Id="rId2" Type="http://schemas.openxmlformats.org/officeDocument/2006/relationships/slideLayout" Target="../slideLayouts/slideLayout12.xml"/><Relationship Id="rId16" Type="http://schemas.openxmlformats.org/officeDocument/2006/relationships/oleObject" Target="../embeddings/oleObject12.bin"/><Relationship Id="rId20" Type="http://schemas.openxmlformats.org/officeDocument/2006/relationships/image" Target="../media/image8.png"/><Relationship Id="rId29" Type="http://schemas.openxmlformats.org/officeDocument/2006/relationships/image" Target="../media/image2.gif"/><Relationship Id="rId1" Type="http://schemas.openxmlformats.org/officeDocument/2006/relationships/slideLayout" Target="../slideLayouts/slideLayout11.xml"/><Relationship Id="rId6" Type="http://schemas.openxmlformats.org/officeDocument/2006/relationships/theme" Target="../theme/theme2.xml"/><Relationship Id="rId11" Type="http://schemas.openxmlformats.org/officeDocument/2006/relationships/tags" Target="../tags/tag44.xml"/><Relationship Id="rId24" Type="http://schemas.openxmlformats.org/officeDocument/2006/relationships/image" Target="../media/image10.png"/><Relationship Id="rId5" Type="http://schemas.openxmlformats.org/officeDocument/2006/relationships/slideLayout" Target="../slideLayouts/slideLayout15.xml"/><Relationship Id="rId15" Type="http://schemas.openxmlformats.org/officeDocument/2006/relationships/tags" Target="../tags/tag48.xml"/><Relationship Id="rId23" Type="http://schemas.openxmlformats.org/officeDocument/2006/relationships/hyperlink" Target="http://www.twitter.com/capgemini" TargetMode="External"/><Relationship Id="rId28" Type="http://schemas.openxmlformats.org/officeDocument/2006/relationships/image" Target="../media/image12.gif"/><Relationship Id="rId10" Type="http://schemas.openxmlformats.org/officeDocument/2006/relationships/tags" Target="../tags/tag43.xml"/><Relationship Id="rId19" Type="http://schemas.openxmlformats.org/officeDocument/2006/relationships/hyperlink" Target="http://www.facebook.com/Capgemini" TargetMode="External"/><Relationship Id="rId4" Type="http://schemas.openxmlformats.org/officeDocument/2006/relationships/slideLayout" Target="../slideLayouts/slideLayout14.xml"/><Relationship Id="rId9" Type="http://schemas.openxmlformats.org/officeDocument/2006/relationships/tags" Target="../tags/tag42.xml"/><Relationship Id="rId14" Type="http://schemas.openxmlformats.org/officeDocument/2006/relationships/tags" Target="../tags/tag47.xml"/><Relationship Id="rId22" Type="http://schemas.openxmlformats.org/officeDocument/2006/relationships/image" Target="../media/image9.png"/><Relationship Id="rId27" Type="http://schemas.openxmlformats.org/officeDocument/2006/relationships/hyperlink" Target="http://www.slideshare.net/capgemini" TargetMode="Externa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tags" Target="../tags/tag7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name="think-cell Slide" r:id="rId20" imgW="360" imgH="360" progId="">
                  <p:embed/>
                </p:oleObj>
              </mc:Choice>
              <mc:Fallback>
                <p:oleObj name="think-cell Slide" r:id="rId20" imgW="360" imgH="360" progId="">
                  <p:embed/>
                  <p:pic>
                    <p:nvPicPr>
                      <p:cNvPr id="8" name="Object 7" hidden="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1" name="Picture 20"/>
          <p:cNvPicPr>
            <a:picLocks noChangeAspect="1"/>
          </p:cNvPicPr>
          <p:nvPr>
            <p:custDataLst>
              <p:tags r:id="rId13"/>
            </p:custDataLst>
          </p:nvPr>
        </p:nvPicPr>
        <p:blipFill>
          <a:blip r:embed="rId22" cstate="print"/>
          <a:stretch>
            <a:fillRect/>
          </a:stretch>
        </p:blipFill>
        <p:spPr>
          <a:xfrm>
            <a:off x="158969" y="6443186"/>
            <a:ext cx="1386154" cy="320682"/>
          </a:xfrm>
          <a:prstGeom prst="rect">
            <a:avLst/>
          </a:prstGeom>
        </p:spPr>
      </p:pic>
      <p:sp>
        <p:nvSpPr>
          <p:cNvPr id="2" name="Title Placeholder 1"/>
          <p:cNvSpPr>
            <a:spLocks noGrp="1"/>
          </p:cNvSpPr>
          <p:nvPr>
            <p:ph type="title"/>
            <p:custDataLst>
              <p:tags r:id="rId14"/>
            </p:custDataLst>
          </p:nvPr>
        </p:nvSpPr>
        <p:spPr>
          <a:xfrm>
            <a:off x="1" y="0"/>
            <a:ext cx="9905999" cy="1002135"/>
          </a:xfrm>
          <a:prstGeom prst="rect">
            <a:avLst/>
          </a:prstGeom>
        </p:spPr>
        <p:txBody>
          <a:bodyPr vert="horz" lIns="297529" tIns="33059" rIns="165294" bIns="33059" rtlCol="0" anchor="ctr">
            <a:noAutofit/>
          </a:bodyPr>
          <a:lstStyle/>
          <a:p>
            <a:r>
              <a:rPr lang="en-US" noProof="0"/>
              <a:t>Click to edit Master title style</a:t>
            </a:r>
          </a:p>
        </p:txBody>
      </p:sp>
      <p:sp>
        <p:nvSpPr>
          <p:cNvPr id="9" name="Freeform 4"/>
          <p:cNvSpPr>
            <a:spLocks/>
          </p:cNvSpPr>
          <p:nvPr>
            <p:custDataLst>
              <p:tags r:id="rId15"/>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cxnSp>
        <p:nvCxnSpPr>
          <p:cNvPr id="15" name="Straight Connector 5"/>
          <p:cNvCxnSpPr/>
          <p:nvPr>
            <p:custDataLst>
              <p:tags r:id="rId16"/>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6" name="Date Placeholder 15"/>
          <p:cNvSpPr>
            <a:spLocks noGrp="1"/>
          </p:cNvSpPr>
          <p:nvPr>
            <p:ph type="dt" sz="half" idx="2"/>
            <p:custDataLst>
              <p:tags r:id="rId17"/>
            </p:custDataLst>
          </p:nvPr>
        </p:nvSpPr>
        <p:spPr>
          <a:xfrm>
            <a:off x="6741831" y="6427223"/>
            <a:ext cx="2660643" cy="195814"/>
          </a:xfrm>
          <a:prstGeom prst="rect">
            <a:avLst/>
          </a:prstGeom>
          <a:noFill/>
          <a:ln w="19050">
            <a:noFill/>
            <a:miter lim="800000"/>
            <a:headEnd/>
            <a:tailEnd/>
          </a:ln>
          <a:effectLst/>
        </p:spPr>
        <p:txBody>
          <a:bodyPr wrap="none" lIns="35997" tIns="35997" rIns="35997" bIns="35997" anchor="b" anchorCtr="0">
            <a:noAutofit/>
          </a:bodyPr>
          <a:lstStyle>
            <a:lvl1pPr marL="0" algn="r" defTabSz="957756" rtl="0" eaLnBrk="1" latinLnBrk="0" hangingPunct="1">
              <a:defRPr lang="de-DE" altLang="en-US" sz="700" b="0" i="0" kern="1200" noProof="0" smtClean="0">
                <a:solidFill>
                  <a:schemeClr val="tx1">
                    <a:lumMod val="50000"/>
                    <a:lumOff val="50000"/>
                  </a:schemeClr>
                </a:solidFill>
                <a:latin typeface="+mj-lt"/>
                <a:ea typeface="+mn-ea"/>
                <a:cs typeface="Helvetica Light"/>
              </a:defRPr>
            </a:lvl1pPr>
          </a:lstStyle>
          <a:p>
            <a:pPr defTabSz="995445" eaLnBrk="0" hangingPunct="0">
              <a:lnSpc>
                <a:spcPct val="90000"/>
              </a:lnSpc>
              <a:spcBef>
                <a:spcPct val="10000"/>
              </a:spcBef>
              <a:defRPr/>
            </a:pPr>
            <a:r>
              <a:rPr lang="de-DE"/>
              <a:t>Copyright © Capgemini 2014. All Rights Reserved</a:t>
            </a:r>
            <a:endParaRPr lang="en-US"/>
          </a:p>
        </p:txBody>
      </p:sp>
      <p:sp>
        <p:nvSpPr>
          <p:cNvPr id="17" name="Footer Placeholder 16"/>
          <p:cNvSpPr>
            <a:spLocks noGrp="1"/>
          </p:cNvSpPr>
          <p:nvPr>
            <p:ph type="ftr" sz="quarter" idx="3"/>
            <p:custDataLst>
              <p:tags r:id="rId18"/>
            </p:custDataLst>
          </p:nvPr>
        </p:nvSpPr>
        <p:spPr>
          <a:xfrm>
            <a:off x="6741831" y="6623402"/>
            <a:ext cx="2660643" cy="183502"/>
          </a:xfrm>
          <a:prstGeom prst="rect">
            <a:avLst/>
          </a:prstGeom>
        </p:spPr>
        <p:txBody>
          <a:bodyPr wrap="none" lIns="35997" tIns="35997" rIns="35997" bIns="35997" anchor="b" anchorCtr="0">
            <a:noAutofit/>
          </a:bodyPr>
          <a:lstStyle>
            <a:lvl1pPr marL="0" algn="r" defTabSz="957756" rtl="0" eaLnBrk="1" latinLnBrk="0" hangingPunct="1">
              <a:defRPr lang="de-DE" sz="700" kern="1200" dirty="0" smtClean="0">
                <a:solidFill>
                  <a:schemeClr val="tx1">
                    <a:lumMod val="50000"/>
                    <a:lumOff val="50000"/>
                  </a:schemeClr>
                </a:solidFill>
                <a:latin typeface="+mj-lt"/>
                <a:ea typeface="+mn-ea"/>
                <a:cs typeface="+mn-cs"/>
              </a:defRPr>
            </a:lvl1pPr>
          </a:lstStyle>
          <a:p>
            <a:r>
              <a:rPr lang="de-DE"/>
              <a:t>ReAL-Content-Submission-Template.pptx</a:t>
            </a:r>
          </a:p>
        </p:txBody>
      </p:sp>
      <p:sp>
        <p:nvSpPr>
          <p:cNvPr id="18" name="Slide Number Placeholder 17"/>
          <p:cNvSpPr>
            <a:spLocks noGrp="1"/>
          </p:cNvSpPr>
          <p:nvPr>
            <p:ph type="sldNum" sz="quarter" idx="4"/>
            <p:custDataLst>
              <p:tags r:id="rId19"/>
            </p:custDataLst>
          </p:nvPr>
        </p:nvSpPr>
        <p:spPr>
          <a:xfrm>
            <a:off x="9560277" y="6653996"/>
            <a:ext cx="125034" cy="123111"/>
          </a:xfrm>
          <a:prstGeom prst="rect">
            <a:avLst/>
          </a:prstGeom>
          <a:noFill/>
        </p:spPr>
        <p:txBody>
          <a:bodyPr wrap="none" lIns="0" tIns="0" rIns="0" bIns="0" rtlCol="0" anchor="ctr">
            <a:spAutoFit/>
          </a:bodyPr>
          <a:lstStyle>
            <a:lvl1pPr marL="0" algn="ctr" defTabSz="957756" rtl="0" eaLnBrk="1" latinLnBrk="0" hangingPunct="1">
              <a:defRPr lang="de-DE" sz="800" kern="1200" smtClean="0">
                <a:solidFill>
                  <a:schemeClr val="tx1">
                    <a:lumMod val="50000"/>
                    <a:lumOff val="50000"/>
                  </a:schemeClr>
                </a:solidFill>
                <a:latin typeface="+mn-lt"/>
                <a:ea typeface="+mn-ea"/>
                <a:cs typeface="+mn-cs"/>
              </a:defRPr>
            </a:lvl1pPr>
          </a:lstStyle>
          <a:p>
            <a:fld id="{880BADDE-CEDF-4108-ADCD-25C7E5D681A5}" type="slidenum">
              <a:rPr lang="de-DE" smtClean="0"/>
              <a:pPr/>
              <a:t>‹#›</a:t>
            </a:fld>
            <a:endParaRPr lang="de-DE"/>
          </a:p>
        </p:txBody>
      </p:sp>
      <p:sp>
        <p:nvSpPr>
          <p:cNvPr id="11" name="Text Placeholder 10"/>
          <p:cNvSpPr>
            <a:spLocks noGrp="1"/>
          </p:cNvSpPr>
          <p:nvPr>
            <p:ph type="body" idx="1"/>
          </p:nvPr>
        </p:nvSpPr>
        <p:spPr>
          <a:xfrm>
            <a:off x="273050" y="1501977"/>
            <a:ext cx="9359900" cy="46365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FootnoteAndSource" hidden="1"/>
          <p:cNvSpPr txBox="1"/>
          <p:nvPr/>
        </p:nvSpPr>
        <p:spPr>
          <a:xfrm>
            <a:off x="271148" y="6174740"/>
            <a:ext cx="4681852" cy="162096"/>
          </a:xfrm>
          <a:prstGeom prst="rect">
            <a:avLst/>
          </a:prstGeom>
          <a:noFill/>
        </p:spPr>
        <p:txBody>
          <a:bodyPr vert="horz" wrap="square" lIns="0" tIns="25400" rIns="0" bIns="25400" rtlCol="0">
            <a:spAutoFit/>
          </a:bodyPr>
          <a:lstStyle/>
          <a:p>
            <a:pPr marL="429768" indent="-429768" defTabSz="914400">
              <a:lnSpc>
                <a:spcPct val="90000"/>
              </a:lnSpc>
              <a:tabLst>
                <a:tab pos="347472" algn="r"/>
              </a:tabLst>
            </a:pPr>
            <a:r>
              <a:rPr lang="de-DE" sz="800"/>
              <a:t>	Source:	Source Text</a:t>
            </a:r>
          </a:p>
        </p:txBody>
      </p:sp>
      <p:grpSp>
        <p:nvGrpSpPr>
          <p:cNvPr id="25" name="Group_Sticker" hidden="1"/>
          <p:cNvGrpSpPr/>
          <p:nvPr/>
        </p:nvGrpSpPr>
        <p:grpSpPr>
          <a:xfrm>
            <a:off x="9056716" y="1176324"/>
            <a:ext cx="561974" cy="247650"/>
            <a:chOff x="9056716" y="1176324"/>
            <a:chExt cx="561974" cy="247650"/>
          </a:xfrm>
        </p:grpSpPr>
        <p:sp>
          <p:nvSpPr>
            <p:cNvPr id="19" name="Rectangle 109"/>
            <p:cNvSpPr>
              <a:spLocks noChangeArrowheads="1"/>
            </p:cNvSpPr>
            <p:nvPr/>
          </p:nvSpPr>
          <p:spPr bwMode="auto">
            <a:xfrm>
              <a:off x="9056716" y="1176324"/>
              <a:ext cx="561974" cy="247650"/>
            </a:xfrm>
            <a:prstGeom prst="rect">
              <a:avLst/>
            </a:prstGeom>
            <a:noFill/>
            <a:ln w="9525">
              <a:noFill/>
              <a:miter lim="800000"/>
              <a:headEnd/>
              <a:tailEnd/>
            </a:ln>
            <a:effectLst/>
          </p:spPr>
          <p:txBody>
            <a:bodyPr wrap="none" lIns="0" tIns="46038" rIns="0" bIns="46038" anchor="ctr">
              <a:spAutoFit/>
            </a:bodyPr>
            <a:lstStyle/>
            <a:p>
              <a:pPr algn="ctr" eaLnBrk="0" hangingPunct="0">
                <a:lnSpc>
                  <a:spcPct val="100000"/>
                </a:lnSpc>
                <a:tabLst>
                  <a:tab pos="6400800" algn="r"/>
                  <a:tab pos="8636000" algn="r"/>
                </a:tabLst>
              </a:pPr>
              <a:r>
                <a:rPr lang="en-GB" sz="1000" b="1"/>
                <a:t>STICKER</a:t>
              </a:r>
            </a:p>
          </p:txBody>
        </p:sp>
        <p:sp>
          <p:nvSpPr>
            <p:cNvPr id="20" name="Line 110"/>
            <p:cNvSpPr>
              <a:spLocks noChangeShapeType="1"/>
            </p:cNvSpPr>
            <p:nvPr/>
          </p:nvSpPr>
          <p:spPr bwMode="auto">
            <a:xfrm>
              <a:off x="9056716" y="1184262"/>
              <a:ext cx="561974" cy="0"/>
            </a:xfrm>
            <a:prstGeom prst="line">
              <a:avLst/>
            </a:prstGeom>
            <a:noFill/>
            <a:ln w="9525">
              <a:solidFill>
                <a:schemeClr val="bg2"/>
              </a:solidFill>
              <a:round/>
              <a:headEnd type="none" w="sm" len="sm"/>
              <a:tailEnd type="none" w="sm" len="sm"/>
            </a:ln>
            <a:effectLst/>
          </p:spPr>
          <p:txBody>
            <a:bodyPr wrap="none" anchor="ctr"/>
            <a:lstStyle/>
            <a:p>
              <a:endParaRPr lang="en-GB"/>
            </a:p>
          </p:txBody>
        </p:sp>
        <p:sp>
          <p:nvSpPr>
            <p:cNvPr id="22" name="Line 111"/>
            <p:cNvSpPr>
              <a:spLocks noChangeShapeType="1"/>
            </p:cNvSpPr>
            <p:nvPr/>
          </p:nvSpPr>
          <p:spPr bwMode="auto">
            <a:xfrm>
              <a:off x="9056716" y="1412862"/>
              <a:ext cx="561974" cy="0"/>
            </a:xfrm>
            <a:prstGeom prst="line">
              <a:avLst/>
            </a:prstGeom>
            <a:noFill/>
            <a:ln w="9525">
              <a:solidFill>
                <a:schemeClr val="bg2"/>
              </a:solidFill>
              <a:round/>
              <a:headEnd type="none" w="sm" len="sm"/>
              <a:tailEnd type="none" w="sm" len="sm"/>
            </a:ln>
            <a:effectLst/>
          </p:spPr>
          <p:txBody>
            <a:bodyPr wrap="none" anchor="ctr"/>
            <a:lstStyle/>
            <a:p>
              <a:endParaRPr lang="en-GB"/>
            </a:p>
          </p:txBody>
        </p:sp>
      </p:grpSp>
      <p:sp>
        <p:nvSpPr>
          <p:cNvPr id="24" name="CapgeminiBox" hidden="1"/>
          <p:cNvSpPr>
            <a:spLocks/>
          </p:cNvSpPr>
          <p:nvPr/>
        </p:nvSpPr>
        <p:spPr>
          <a:xfrm>
            <a:off x="-2262238" y="0"/>
            <a:ext cx="2262238" cy="286232"/>
          </a:xfrm>
          <a:prstGeom prst="rect">
            <a:avLst/>
          </a:prstGeom>
        </p:spPr>
        <p:txBody>
          <a:bodyPr vert="horz" wrap="square" lIns="91440" tIns="45720" rIns="91440" bIns="45720" rtlCol="0">
            <a:spAutoFit/>
          </a:bodyPr>
          <a:lstStyle>
            <a:lvl1pPr marL="0" indent="0" algn="l" defTabSz="914342" rtl="0" eaLnBrk="1" latinLnBrk="0" hangingPunct="1">
              <a:lnSpc>
                <a:spcPct val="90000"/>
              </a:lnSpc>
              <a:spcBef>
                <a:spcPts val="0"/>
              </a:spcBef>
              <a:spcAft>
                <a:spcPts val="400"/>
              </a:spcAft>
              <a:buClr>
                <a:schemeClr val="tx2"/>
              </a:buClr>
              <a:buFont typeface="Arial" pitchFamily="34" charset="0"/>
              <a:buNone/>
              <a:defRPr sz="1400" b="0" kern="1200">
                <a:solidFill>
                  <a:schemeClr val="tx1"/>
                </a:solidFill>
                <a:latin typeface="+mn-lt"/>
                <a:ea typeface="+mn-ea"/>
                <a:cs typeface="+mn-cs"/>
              </a:defRPr>
            </a:lvl1pPr>
            <a:lvl2pPr marL="182563"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2pPr>
            <a:lvl3pPr marL="357188"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3pPr>
            <a:lvl4pPr marL="539750"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4pPr>
            <a:lvl5pPr marL="717550" indent="-179388" algn="l" defTabSz="801688" rtl="0" eaLnBrk="1" latinLnBrk="0" hangingPunct="1">
              <a:lnSpc>
                <a:spcPct val="90000"/>
              </a:lnSpc>
              <a:spcBef>
                <a:spcPts val="0"/>
              </a:spcBef>
              <a:spcAft>
                <a:spcPts val="400"/>
              </a:spcAft>
              <a:buClr>
                <a:schemeClr val="tx2"/>
              </a:buClr>
              <a:buFont typeface="Symbol" pitchFamily="18" charset="2"/>
              <a:buChar char="-"/>
              <a:defRPr sz="1400" kern="1200" baseline="0">
                <a:solidFill>
                  <a:schemeClr val="tx1"/>
                </a:solidFill>
                <a:latin typeface="+mn-lt"/>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a:lstStyle>
          <a:p>
            <a:pPr lvl="0"/>
            <a:r>
              <a:rPr lang="en-US" err="1"/>
              <a:t>Capgemini</a:t>
            </a:r>
            <a:r>
              <a:rPr lang="en-US"/>
              <a:t> Global V7.7</a:t>
            </a:r>
          </a:p>
        </p:txBody>
      </p:sp>
    </p:spTree>
  </p:cSld>
  <p:clrMap bg1="lt1" tx1="dk1" bg2="lt2" tx2="dk2" accent1="accent1" accent2="accent2" accent3="accent3" accent4="accent4" accent5="accent5" accent6="accent6" hlink="hlink" folHlink="folHlink"/>
  <p:sldLayoutIdLst>
    <p:sldLayoutId id="2147483928" r:id="rId1"/>
    <p:sldLayoutId id="2147483937" r:id="rId2"/>
    <p:sldLayoutId id="2147483958" r:id="rId3"/>
    <p:sldLayoutId id="2147483971" r:id="rId4"/>
    <p:sldLayoutId id="2147483970" r:id="rId5"/>
    <p:sldLayoutId id="2147483965" r:id="rId6"/>
    <p:sldLayoutId id="2147483966" r:id="rId7"/>
    <p:sldLayoutId id="2147483969" r:id="rId8"/>
    <p:sldLayoutId id="2147483964" r:id="rId9"/>
    <p:sldLayoutId id="2147483934" r:id="rId10"/>
  </p:sldLayoutIdLst>
  <p:hf hdr="0"/>
  <p:txStyles>
    <p:titleStyle>
      <a:lvl1pPr algn="l" defTabSz="914342" rtl="0" eaLnBrk="1" latinLnBrk="0" hangingPunct="1">
        <a:lnSpc>
          <a:spcPct val="90000"/>
        </a:lnSpc>
        <a:spcBef>
          <a:spcPct val="0"/>
        </a:spcBef>
        <a:buNone/>
        <a:defRPr sz="2800" b="0" kern="1200">
          <a:solidFill>
            <a:schemeClr val="tx1"/>
          </a:solidFill>
          <a:latin typeface="+mj-lt"/>
          <a:ea typeface="+mj-ea"/>
          <a:cs typeface="+mj-cs"/>
        </a:defRPr>
      </a:lvl1pPr>
    </p:titleStyle>
    <p:bodyStyle>
      <a:lvl1pPr marL="0" indent="0" algn="l" defTabSz="914342" rtl="0" eaLnBrk="1" latinLnBrk="0" hangingPunct="1">
        <a:lnSpc>
          <a:spcPct val="90000"/>
        </a:lnSpc>
        <a:spcBef>
          <a:spcPts val="0"/>
        </a:spcBef>
        <a:spcAft>
          <a:spcPts val="400"/>
        </a:spcAft>
        <a:buClr>
          <a:schemeClr val="tx2"/>
        </a:buClr>
        <a:buFont typeface="Arial" pitchFamily="34" charset="0"/>
        <a:buNone/>
        <a:defRPr sz="1400" b="0" kern="1200">
          <a:solidFill>
            <a:schemeClr val="tx1"/>
          </a:solidFill>
          <a:latin typeface="+mn-lt"/>
          <a:ea typeface="+mn-ea"/>
          <a:cs typeface="+mn-cs"/>
        </a:defRPr>
      </a:lvl1pPr>
      <a:lvl2pPr marL="182563" indent="-182563"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2pPr>
      <a:lvl3pPr marL="361950"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3pPr>
      <a:lvl4pPr marL="542925"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4pPr>
      <a:lvl5pPr marL="714375" indent="-171450" algn="l" defTabSz="801688" rtl="0" eaLnBrk="1" latinLnBrk="0" hangingPunct="1">
        <a:lnSpc>
          <a:spcPct val="90000"/>
        </a:lnSpc>
        <a:spcBef>
          <a:spcPts val="0"/>
        </a:spcBef>
        <a:spcAft>
          <a:spcPts val="400"/>
        </a:spcAft>
        <a:buClr>
          <a:schemeClr val="tx2"/>
        </a:buClr>
        <a:buFont typeface="Symbol" pitchFamily="18" charset="2"/>
        <a:buChar char="-"/>
        <a:defRPr sz="1400" kern="1200" baseline="0">
          <a:solidFill>
            <a:schemeClr val="tx1"/>
          </a:solidFill>
          <a:latin typeface="+mn-lt"/>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7"/>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16" imgW="360" imgH="360" progId="">
                  <p:embed/>
                </p:oleObj>
              </mc:Choice>
              <mc:Fallback>
                <p:oleObj name="think-cell Slide" r:id="rId16" imgW="360" imgH="360" progId="">
                  <p:embed/>
                  <p:pic>
                    <p:nvPicPr>
                      <p:cNvPr id="12" name="Object 11" hidden="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8"/>
            </p:custDataLst>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a:solidFill>
                <a:schemeClr val="bg1"/>
              </a:solidFill>
              <a:latin typeface="Arial"/>
              <a:cs typeface="Arial"/>
            </a:endParaRPr>
          </a:p>
        </p:txBody>
      </p:sp>
      <p:pic>
        <p:nvPicPr>
          <p:cNvPr id="9" name="Picture 104"/>
          <p:cNvPicPr>
            <a:picLocks noChangeArrowheads="1"/>
          </p:cNvPicPr>
          <p:nvPr>
            <p:custDataLst>
              <p:tags r:id="rId9"/>
            </p:custDataLst>
          </p:nvPr>
        </p:nvPicPr>
        <p:blipFill>
          <a:blip r:embed="rId18" cstate="email"/>
          <a:srcRect/>
          <a:stretch>
            <a:fillRect/>
          </a:stretch>
        </p:blipFill>
        <p:spPr bwMode="auto">
          <a:xfrm>
            <a:off x="5457070" y="1125047"/>
            <a:ext cx="3763570" cy="313227"/>
          </a:xfrm>
          <a:prstGeom prst="rect">
            <a:avLst/>
          </a:prstGeom>
          <a:noFill/>
        </p:spPr>
      </p:pic>
      <p:pic>
        <p:nvPicPr>
          <p:cNvPr id="16" name="Picture 3">
            <a:hlinkClick r:id="rId19"/>
          </p:cNvPr>
          <p:cNvPicPr>
            <a:picLocks noChangeAspect="1" noChangeArrowheads="1"/>
          </p:cNvPicPr>
          <p:nvPr>
            <p:custDataLst>
              <p:tags r:id="rId10"/>
            </p:custDataLst>
          </p:nvPr>
        </p:nvPicPr>
        <p:blipFill>
          <a:blip r:embed="rId20" cstate="email"/>
          <a:srcRect/>
          <a:stretch>
            <a:fillRect/>
          </a:stretch>
        </p:blipFill>
        <p:spPr bwMode="auto">
          <a:xfrm>
            <a:off x="7939252" y="5932547"/>
            <a:ext cx="278223" cy="263770"/>
          </a:xfrm>
          <a:prstGeom prst="rect">
            <a:avLst/>
          </a:prstGeom>
          <a:noFill/>
        </p:spPr>
      </p:pic>
      <p:pic>
        <p:nvPicPr>
          <p:cNvPr id="17" name="Picture 4">
            <a:hlinkClick r:id="rId21"/>
          </p:cNvPr>
          <p:cNvPicPr>
            <a:picLocks noChangeAspect="1" noChangeArrowheads="1"/>
          </p:cNvPicPr>
          <p:nvPr>
            <p:custDataLst>
              <p:tags r:id="rId11"/>
            </p:custDataLst>
          </p:nvPr>
        </p:nvPicPr>
        <p:blipFill>
          <a:blip r:embed="rId22" cstate="email"/>
          <a:srcRect/>
          <a:stretch>
            <a:fillRect/>
          </a:stretch>
        </p:blipFill>
        <p:spPr bwMode="auto">
          <a:xfrm>
            <a:off x="8274665" y="5932547"/>
            <a:ext cx="281313" cy="266700"/>
          </a:xfrm>
          <a:prstGeom prst="rect">
            <a:avLst/>
          </a:prstGeom>
          <a:noFill/>
        </p:spPr>
      </p:pic>
      <p:pic>
        <p:nvPicPr>
          <p:cNvPr id="18" name="Picture 5">
            <a:hlinkClick r:id="rId23"/>
          </p:cNvPr>
          <p:cNvPicPr>
            <a:picLocks noChangeAspect="1" noChangeArrowheads="1"/>
          </p:cNvPicPr>
          <p:nvPr>
            <p:custDataLst>
              <p:tags r:id="rId12"/>
            </p:custDataLst>
          </p:nvPr>
        </p:nvPicPr>
        <p:blipFill>
          <a:blip r:embed="rId24" cstate="email"/>
          <a:srcRect/>
          <a:stretch>
            <a:fillRect/>
          </a:stretch>
        </p:blipFill>
        <p:spPr bwMode="auto">
          <a:xfrm>
            <a:off x="8903720" y="5932547"/>
            <a:ext cx="281313" cy="266700"/>
          </a:xfrm>
          <a:prstGeom prst="rect">
            <a:avLst/>
          </a:prstGeom>
          <a:noFill/>
        </p:spPr>
      </p:pic>
      <p:pic>
        <p:nvPicPr>
          <p:cNvPr id="19" name="Picture 6">
            <a:hlinkClick r:id="rId25"/>
          </p:cNvPr>
          <p:cNvPicPr>
            <a:picLocks noChangeAspect="1" noChangeArrowheads="1"/>
          </p:cNvPicPr>
          <p:nvPr>
            <p:custDataLst>
              <p:tags r:id="rId13"/>
            </p:custDataLst>
          </p:nvPr>
        </p:nvPicPr>
        <p:blipFill>
          <a:blip r:embed="rId26" cstate="email"/>
          <a:srcRect/>
          <a:stretch>
            <a:fillRect/>
          </a:stretch>
        </p:blipFill>
        <p:spPr bwMode="auto">
          <a:xfrm>
            <a:off x="9242223" y="5932547"/>
            <a:ext cx="281313" cy="266700"/>
          </a:xfrm>
          <a:prstGeom prst="rect">
            <a:avLst/>
          </a:prstGeom>
          <a:noFill/>
        </p:spPr>
      </p:pic>
      <p:pic>
        <p:nvPicPr>
          <p:cNvPr id="20" name="Image 22">
            <a:hlinkClick r:id="rId27"/>
          </p:cNvPr>
          <p:cNvPicPr preferRelativeResize="0">
            <a:picLocks/>
          </p:cNvPicPr>
          <p:nvPr>
            <p:custDataLst>
              <p:tags r:id="rId14"/>
            </p:custDataLst>
          </p:nvPr>
        </p:nvPicPr>
        <p:blipFill>
          <a:blip r:embed="rId28"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pic>
        <p:nvPicPr>
          <p:cNvPr id="14" name="Picture 13"/>
          <p:cNvPicPr>
            <a:picLocks noChangeAspect="1"/>
          </p:cNvPicPr>
          <p:nvPr>
            <p:custDataLst>
              <p:tags r:id="rId15"/>
            </p:custDataLst>
          </p:nvPr>
        </p:nvPicPr>
        <p:blipFill>
          <a:blip r:embed="rId29" cstate="print"/>
          <a:stretch>
            <a:fillRect/>
          </a:stretch>
        </p:blipFill>
        <p:spPr>
          <a:xfrm>
            <a:off x="740881" y="968918"/>
            <a:ext cx="3002809" cy="694690"/>
          </a:xfrm>
          <a:prstGeom prst="rect">
            <a:avLst/>
          </a:prstGeom>
        </p:spPr>
      </p:pic>
    </p:spTree>
  </p:cSld>
  <p:clrMap bg1="lt1" tx1="dk1" bg2="lt2" tx2="dk2" accent1="accent1" accent2="accent2" accent3="accent3" accent4="accent4" accent5="accent5" accent6="accent6" hlink="hlink" folHlink="folHlink"/>
  <p:sldLayoutIdLst>
    <p:sldLayoutId id="2147483972" r:id="rId1"/>
    <p:sldLayoutId id="2147483973" r:id="rId2"/>
    <p:sldLayoutId id="2147483940" r:id="rId3"/>
    <p:sldLayoutId id="2147483945" r:id="rId4"/>
    <p:sldLayoutId id="2147483961" r:id="rId5"/>
  </p:sldLayoutIdLst>
  <p:hf hd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2" name="Object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49" r:id="rId1"/>
    <p:sldLayoutId id="2147483957" r:id="rId2"/>
  </p:sldLayoutIdLst>
  <p:hf hd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4.w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object orientation?</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1</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sp>
        <p:nvSpPr>
          <p:cNvPr id="6" name="Content Placeholder 5"/>
          <p:cNvSpPr>
            <a:spLocks noGrp="1"/>
          </p:cNvSpPr>
          <p:nvPr>
            <p:ph sz="quarter" idx="13"/>
          </p:nvPr>
        </p:nvSpPr>
        <p:spPr/>
        <p:txBody>
          <a:bodyPr/>
          <a:lstStyle/>
          <a:p>
            <a:endParaRPr lang="en-US"/>
          </a:p>
          <a:p>
            <a:r>
              <a:rPr lang="en-US" sz="1600"/>
              <a:t>Object-oriented programming, is a problem-solving method in which the software solution reflects objects in the real world.</a:t>
            </a:r>
          </a:p>
          <a:p>
            <a:endParaRPr lang="en-US"/>
          </a:p>
          <a:p>
            <a:endParaRPr lang="en-US" sz="1800" b="1"/>
          </a:p>
          <a:p>
            <a:r>
              <a:rPr lang="en-US" sz="1800" b="1"/>
              <a:t>Key Features</a:t>
            </a:r>
          </a:p>
          <a:p>
            <a:endParaRPr lang="en-US"/>
          </a:p>
          <a:p>
            <a:pPr>
              <a:buFont typeface="Arial" pitchFamily="34" charset="0"/>
              <a:buChar char="•"/>
            </a:pPr>
            <a:r>
              <a:rPr lang="en-US"/>
              <a:t> Instantiation </a:t>
            </a:r>
          </a:p>
          <a:p>
            <a:pPr>
              <a:buFont typeface="Arial" pitchFamily="34" charset="0"/>
              <a:buChar char="•"/>
            </a:pPr>
            <a:r>
              <a:rPr lang="en-US"/>
              <a:t> Encapsulation &amp; Abstraction</a:t>
            </a:r>
          </a:p>
          <a:p>
            <a:pPr>
              <a:buFont typeface="Arial" pitchFamily="34" charset="0"/>
              <a:buChar char="•"/>
            </a:pPr>
            <a:r>
              <a:rPr lang="en-US"/>
              <a:t> Inheritance</a:t>
            </a:r>
          </a:p>
          <a:p>
            <a:pPr>
              <a:buFont typeface="Arial" pitchFamily="34" charset="0"/>
              <a:buChar char="•"/>
            </a:pPr>
            <a:r>
              <a:rPr lang="en-US"/>
              <a:t> Polymorphism</a:t>
            </a:r>
          </a:p>
          <a:p>
            <a:pPr>
              <a:buFont typeface="Arial" pitchFamily="34" charset="0"/>
              <a:buChar char="•"/>
            </a:pPr>
            <a:r>
              <a:rPr lang="en-US"/>
              <a:t> Interfaces</a:t>
            </a:r>
          </a:p>
          <a:p>
            <a:pPr>
              <a:buFont typeface="Arial" pitchFamily="34" charset="0"/>
              <a:buChar char="•"/>
            </a:pPr>
            <a:r>
              <a:rPr lang="en-US"/>
              <a:t> Reduction in code redundancy</a:t>
            </a:r>
          </a:p>
          <a:p>
            <a:pPr>
              <a:buFont typeface="Arial" pitchFamily="34" charset="0"/>
              <a:buChar char="•"/>
            </a:pPr>
            <a:r>
              <a:rPr lang="en-US"/>
              <a:t> Stress on data security and access</a:t>
            </a:r>
          </a:p>
          <a:p>
            <a:pPr>
              <a:buFont typeface="Arial" pitchFamily="34" charset="0"/>
              <a:buChar char="•"/>
            </a:pP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Methods</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10</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sp>
        <p:nvSpPr>
          <p:cNvPr id="6" name="Content Placeholder 5"/>
          <p:cNvSpPr>
            <a:spLocks noGrp="1"/>
          </p:cNvSpPr>
          <p:nvPr>
            <p:ph sz="quarter" idx="13"/>
          </p:nvPr>
        </p:nvSpPr>
        <p:spPr/>
        <p:txBody>
          <a:bodyPr/>
          <a:lstStyle/>
          <a:p>
            <a:pPr lvl="1">
              <a:buFont typeface="Arial" pitchFamily="34" charset="0"/>
              <a:buChar char="•"/>
            </a:pPr>
            <a:r>
              <a:rPr lang="en-US"/>
              <a:t>Methods are internal procedures in classes that determine the behavior of an object. They can access all attributes in their class and therefore change the state of an object. </a:t>
            </a:r>
          </a:p>
          <a:p>
            <a:pPr lvl="1"/>
            <a:r>
              <a:rPr lang="en-US"/>
              <a:t>Methods have a parameter interface (called signature) that enables them to receive values when they are called and pass values back to the calling program. </a:t>
            </a:r>
          </a:p>
          <a:p>
            <a:pPr lvl="1"/>
            <a:r>
              <a:rPr lang="en-US"/>
              <a:t>Methods are of two types: Standard Methods &amp; Event Handler Methods.</a:t>
            </a:r>
          </a:p>
          <a:p>
            <a:pPr lvl="1"/>
            <a:r>
              <a:rPr lang="en-US"/>
              <a:t>Methods are called with a CALL METHOD statement. </a:t>
            </a:r>
          </a:p>
          <a:p>
            <a:r>
              <a:rPr lang="en-US"/>
              <a:t> </a:t>
            </a:r>
          </a:p>
          <a:p>
            <a:endParaRPr lang="en-US"/>
          </a:p>
          <a:p>
            <a:r>
              <a:rPr lang="en-US"/>
              <a:t> </a:t>
            </a:r>
          </a:p>
        </p:txBody>
      </p:sp>
      <p:pic>
        <p:nvPicPr>
          <p:cNvPr id="7" name="Picture 6"/>
          <p:cNvPicPr>
            <a:picLocks noChangeAspect="1" noChangeArrowheads="1"/>
          </p:cNvPicPr>
          <p:nvPr/>
        </p:nvPicPr>
        <p:blipFill>
          <a:blip r:embed="rId2"/>
          <a:srcRect t="10022" r="163" b="4140"/>
          <a:stretch>
            <a:fillRect/>
          </a:stretch>
        </p:blipFill>
        <p:spPr bwMode="auto">
          <a:xfrm>
            <a:off x="344488" y="2924944"/>
            <a:ext cx="3888432" cy="324036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Methods and Visibility</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11</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pic>
        <p:nvPicPr>
          <p:cNvPr id="7" name="Picture 4"/>
          <p:cNvPicPr>
            <a:picLocks noGrp="1" noChangeAspect="1" noChangeArrowheads="1"/>
          </p:cNvPicPr>
          <p:nvPr>
            <p:ph sz="quarter" idx="13"/>
          </p:nvPr>
        </p:nvPicPr>
        <p:blipFill>
          <a:blip r:embed="rId2"/>
          <a:srcRect t="10022" r="163" b="4140"/>
          <a:stretch>
            <a:fillRect/>
          </a:stretch>
        </p:blipFill>
        <p:spPr bwMode="auto">
          <a:xfrm>
            <a:off x="560511" y="1628800"/>
            <a:ext cx="5583435" cy="36004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Instance method and Static method</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12</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sp>
        <p:nvSpPr>
          <p:cNvPr id="6" name="Content Placeholder 5"/>
          <p:cNvSpPr>
            <a:spLocks noGrp="1"/>
          </p:cNvSpPr>
          <p:nvPr>
            <p:ph sz="quarter" idx="13"/>
          </p:nvPr>
        </p:nvSpPr>
        <p:spPr/>
        <p:txBody>
          <a:bodyPr/>
          <a:lstStyle/>
          <a:p>
            <a:r>
              <a:rPr lang="en-US" dirty="0"/>
              <a:t> </a:t>
            </a:r>
          </a:p>
        </p:txBody>
      </p:sp>
      <p:pic>
        <p:nvPicPr>
          <p:cNvPr id="7" name="Picture 4"/>
          <p:cNvPicPr>
            <a:picLocks noChangeAspect="1" noChangeArrowheads="1"/>
          </p:cNvPicPr>
          <p:nvPr/>
        </p:nvPicPr>
        <p:blipFill>
          <a:blip r:embed="rId2"/>
          <a:srcRect t="10022" r="163" b="4140"/>
          <a:stretch>
            <a:fillRect/>
          </a:stretch>
        </p:blipFill>
        <p:spPr bwMode="auto">
          <a:xfrm>
            <a:off x="507755" y="1489778"/>
            <a:ext cx="5200027" cy="3353209"/>
          </a:xfrm>
          <a:prstGeom prst="rect">
            <a:avLst/>
          </a:prstGeom>
          <a:noFill/>
          <a:ln w="9525">
            <a:noFill/>
            <a:miter lim="800000"/>
            <a:headEnd/>
            <a:tailEnd/>
          </a:ln>
        </p:spPr>
      </p:pic>
      <p:sp>
        <p:nvSpPr>
          <p:cNvPr id="8" name="TextBox 7"/>
          <p:cNvSpPr txBox="1"/>
          <p:nvPr/>
        </p:nvSpPr>
        <p:spPr>
          <a:xfrm>
            <a:off x="616017" y="4774131"/>
            <a:ext cx="7873465" cy="480131"/>
          </a:xfrm>
          <a:prstGeom prst="rect">
            <a:avLst/>
          </a:prstGeom>
          <a:noFill/>
        </p:spPr>
        <p:txBody>
          <a:bodyPr wrap="square" rtlCol="0">
            <a:spAutoFit/>
          </a:bodyPr>
          <a:lstStyle/>
          <a:p>
            <a:pPr>
              <a:lnSpc>
                <a:spcPct val="90000"/>
              </a:lnSpc>
            </a:pPr>
            <a:r>
              <a:rPr lang="en-US" sz="1400" dirty="0"/>
              <a:t>Static Methods can not be redefined and this violates the most important rule of OOPs. It is primarily because static methods can be called on their own without any instance of the class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Objects</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13</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sp>
        <p:nvSpPr>
          <p:cNvPr id="6" name="Content Placeholder 5"/>
          <p:cNvSpPr>
            <a:spLocks noGrp="1"/>
          </p:cNvSpPr>
          <p:nvPr>
            <p:ph sz="quarter" idx="13"/>
          </p:nvPr>
        </p:nvSpPr>
        <p:spPr/>
        <p:txBody>
          <a:bodyPr/>
          <a:lstStyle/>
          <a:p>
            <a:pPr>
              <a:buFont typeface="Arial" pitchFamily="34" charset="0"/>
              <a:buChar char="•"/>
            </a:pPr>
            <a:r>
              <a:rPr lang="en-US"/>
              <a:t> An object is a section of source code that contains data and provides services. </a:t>
            </a:r>
          </a:p>
          <a:p>
            <a:endParaRPr lang="en-US"/>
          </a:p>
          <a:p>
            <a:endParaRPr lang="en-US"/>
          </a:p>
        </p:txBody>
      </p:sp>
      <p:pic>
        <p:nvPicPr>
          <p:cNvPr id="7" name="Picture 5"/>
          <p:cNvPicPr>
            <a:picLocks noChangeAspect="1" noChangeArrowheads="1"/>
          </p:cNvPicPr>
          <p:nvPr/>
        </p:nvPicPr>
        <p:blipFill>
          <a:blip r:embed="rId2"/>
          <a:srcRect t="10022" r="163" b="4140"/>
          <a:stretch>
            <a:fillRect/>
          </a:stretch>
        </p:blipFill>
        <p:spPr bwMode="auto">
          <a:xfrm>
            <a:off x="488504" y="1916832"/>
            <a:ext cx="5819775" cy="375285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Objects: Syntax</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14</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sp>
        <p:nvSpPr>
          <p:cNvPr id="6" name="Content Placeholder 5"/>
          <p:cNvSpPr>
            <a:spLocks noGrp="1"/>
          </p:cNvSpPr>
          <p:nvPr>
            <p:ph sz="quarter" idx="13"/>
          </p:nvPr>
        </p:nvSpPr>
        <p:spPr/>
        <p:txBody>
          <a:bodyPr/>
          <a:lstStyle/>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pPr>
              <a:buFont typeface="Arial" pitchFamily="34" charset="0"/>
              <a:buChar char="•"/>
            </a:pPr>
            <a:endParaRPr lang="en-US"/>
          </a:p>
          <a:p>
            <a:pPr>
              <a:buFont typeface="Arial" pitchFamily="34" charset="0"/>
              <a:buChar char="•"/>
            </a:pPr>
            <a:r>
              <a:rPr lang="en-US"/>
              <a:t> The CREATE OBJECT statement creates an object in main memory. The attributes values of this object are either initial values or correspond to VALUE entry. </a:t>
            </a:r>
          </a:p>
          <a:p>
            <a:pPr>
              <a:buFont typeface="Arial" pitchFamily="34" charset="0"/>
              <a:buChar char="•"/>
            </a:pPr>
            <a:r>
              <a:rPr lang="en-US"/>
              <a:t> Reference variables can also be assigned to each other.</a:t>
            </a:r>
          </a:p>
          <a:p>
            <a:pPr>
              <a:buFont typeface="Arial" pitchFamily="34" charset="0"/>
              <a:buChar char="•"/>
            </a:pPr>
            <a:r>
              <a:rPr lang="en-US"/>
              <a:t> For the above example this would mean that r_vehicle1 &amp; r_vehicle2 point to the same object. </a:t>
            </a:r>
          </a:p>
        </p:txBody>
      </p:sp>
      <p:pic>
        <p:nvPicPr>
          <p:cNvPr id="7" name="Picture 4"/>
          <p:cNvPicPr>
            <a:picLocks noChangeAspect="1" noChangeArrowheads="1"/>
          </p:cNvPicPr>
          <p:nvPr/>
        </p:nvPicPr>
        <p:blipFill>
          <a:blip r:embed="rId3"/>
          <a:srcRect t="10022" r="163" b="4140"/>
          <a:stretch>
            <a:fillRect/>
          </a:stretch>
        </p:blipFill>
        <p:spPr bwMode="auto">
          <a:xfrm>
            <a:off x="344488" y="1340768"/>
            <a:ext cx="4707632" cy="3035691"/>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Garbage Collector</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15</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sp>
        <p:nvSpPr>
          <p:cNvPr id="6" name="Content Placeholder 5"/>
          <p:cNvSpPr>
            <a:spLocks noGrp="1"/>
          </p:cNvSpPr>
          <p:nvPr>
            <p:ph sz="quarter" idx="13"/>
          </p:nvPr>
        </p:nvSpPr>
        <p:spPr/>
        <p:txBody>
          <a:bodyPr/>
          <a:lstStyle/>
          <a:p>
            <a:pPr>
              <a:buFont typeface="Arial" pitchFamily="34" charset="0"/>
              <a:buChar char="•"/>
            </a:pPr>
            <a:r>
              <a:rPr lang="en-US"/>
              <a:t> As soon as no more references point to an object, the Garbage collector removes it from the memory. The garbage collector is a system routine that automatically deletes objects that can no longer be addressed from the main memory and releases the memory space they occupied. </a:t>
            </a:r>
          </a:p>
          <a:p>
            <a:endParaRPr lang="en-US"/>
          </a:p>
          <a:p>
            <a:endParaRPr lang="en-US"/>
          </a:p>
        </p:txBody>
      </p:sp>
      <p:pic>
        <p:nvPicPr>
          <p:cNvPr id="7" name="Picture 5"/>
          <p:cNvPicPr>
            <a:picLocks noChangeAspect="1" noChangeArrowheads="1"/>
          </p:cNvPicPr>
          <p:nvPr/>
        </p:nvPicPr>
        <p:blipFill>
          <a:blip r:embed="rId3"/>
          <a:srcRect t="10022" r="163" b="4140"/>
          <a:stretch>
            <a:fillRect/>
          </a:stretch>
        </p:blipFill>
        <p:spPr bwMode="auto">
          <a:xfrm>
            <a:off x="381000" y="2133600"/>
            <a:ext cx="5819775" cy="375285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Accessing Attributes and Methods</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16</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sp>
        <p:nvSpPr>
          <p:cNvPr id="6" name="Content Placeholder 5"/>
          <p:cNvSpPr>
            <a:spLocks noGrp="1"/>
          </p:cNvSpPr>
          <p:nvPr>
            <p:ph sz="quarter" idx="13"/>
          </p:nvPr>
        </p:nvSpPr>
        <p:spPr/>
        <p:txBody>
          <a:bodyPr/>
          <a:lstStyle/>
          <a:p>
            <a:pPr>
              <a:buFont typeface="Arial" pitchFamily="34" charset="0"/>
              <a:buChar char="•"/>
            </a:pPr>
            <a:r>
              <a:rPr lang="en-US" dirty="0">
                <a:latin typeface="+mj-lt"/>
              </a:rPr>
              <a:t> </a:t>
            </a:r>
            <a:r>
              <a:rPr lang="en-US" dirty="0"/>
              <a:t>Instance methods are called using CALL METHOD &lt;reference&gt;-&gt;&lt;</a:t>
            </a:r>
            <a:r>
              <a:rPr lang="en-US" dirty="0" err="1"/>
              <a:t>instance_method</a:t>
            </a:r>
            <a:r>
              <a:rPr lang="en-US" dirty="0"/>
              <a:t>&gt;. </a:t>
            </a:r>
          </a:p>
          <a:p>
            <a:pPr>
              <a:buFont typeface="Arial" pitchFamily="34" charset="0"/>
              <a:buChar char="•"/>
            </a:pPr>
            <a:endParaRPr lang="en-US" dirty="0"/>
          </a:p>
          <a:p>
            <a:pPr>
              <a:buFont typeface="Arial" pitchFamily="34" charset="0"/>
              <a:buChar char="•"/>
            </a:pPr>
            <a:r>
              <a:rPr lang="en-US" dirty="0"/>
              <a:t> Static methods (also referred to as class methods) are called using CALL METHOD &lt;</a:t>
            </a:r>
            <a:r>
              <a:rPr lang="en-US" dirty="0" err="1"/>
              <a:t>classname</a:t>
            </a:r>
            <a:r>
              <a:rPr lang="en-US" dirty="0"/>
              <a:t>&gt;=&gt;&lt;</a:t>
            </a:r>
            <a:r>
              <a:rPr lang="en-US" dirty="0" err="1"/>
              <a:t>class_method</a:t>
            </a:r>
            <a:r>
              <a:rPr lang="en-US" dirty="0"/>
              <a:t>&gt;.</a:t>
            </a:r>
          </a:p>
          <a:p>
            <a:pPr>
              <a:buFont typeface="Arial" pitchFamily="34" charset="0"/>
              <a:buChar char="•"/>
            </a:pPr>
            <a:endParaRPr lang="en-US" dirty="0"/>
          </a:p>
          <a:p>
            <a:pPr>
              <a:buFont typeface="Arial" pitchFamily="34" charset="0"/>
              <a:buChar char="•"/>
            </a:pPr>
            <a:r>
              <a:rPr lang="en-US" dirty="0"/>
              <a:t> If you are calling a static method from within the class, you can omit the class name.</a:t>
            </a:r>
          </a:p>
          <a:p>
            <a:pPr>
              <a:buFont typeface="Arial" pitchFamily="34" charset="0"/>
              <a:buChar char="•"/>
            </a:pPr>
            <a:endParaRPr lang="en-US" dirty="0"/>
          </a:p>
          <a:p>
            <a:pPr>
              <a:buFont typeface="Arial" pitchFamily="34" charset="0"/>
              <a:buChar char="•"/>
            </a:pPr>
            <a:r>
              <a:rPr lang="en-US" dirty="0"/>
              <a:t> You access static attributes using &lt;</a:t>
            </a:r>
            <a:r>
              <a:rPr lang="en-US" dirty="0" err="1"/>
              <a:t>classname</a:t>
            </a:r>
            <a:r>
              <a:rPr lang="en-US" dirty="0"/>
              <a:t>&gt;</a:t>
            </a:r>
            <a:r>
              <a:rPr lang="en-US" b="1" dirty="0"/>
              <a:t>=&gt;</a:t>
            </a:r>
            <a:r>
              <a:rPr lang="en-US" dirty="0"/>
              <a:t>&lt;</a:t>
            </a:r>
            <a:r>
              <a:rPr lang="en-US" dirty="0" err="1"/>
              <a:t>class_attribute</a:t>
            </a:r>
            <a:r>
              <a:rPr lang="en-US" dirty="0"/>
              <a:t>&gt;.</a:t>
            </a:r>
          </a:p>
          <a:p>
            <a:pPr>
              <a:buFont typeface="Arial" pitchFamily="34" charset="0"/>
              <a:buChar char="•"/>
            </a:pPr>
            <a:endParaRPr lang="en-US" dirty="0"/>
          </a:p>
          <a:p>
            <a:pPr>
              <a:buFont typeface="Arial" pitchFamily="34" charset="0"/>
              <a:buChar char="•"/>
            </a:pPr>
            <a:r>
              <a:rPr lang="en-US" dirty="0"/>
              <a:t> You access instance attributes using &lt;instance&gt;-&gt;&lt;</a:t>
            </a:r>
            <a:r>
              <a:rPr lang="en-US" dirty="0" err="1"/>
              <a:t>instance_attribute</a:t>
            </a:r>
            <a:r>
              <a:rPr lang="en-US" dirty="0"/>
              <a:t>&gt;.</a:t>
            </a:r>
          </a:p>
          <a:p>
            <a:pPr>
              <a:buFont typeface="Arial" pitchFamily="34" charset="0"/>
              <a:buChar char="•"/>
            </a:pPr>
            <a:endParaRPr lang="en-US" dirty="0"/>
          </a:p>
          <a:p>
            <a:pPr>
              <a:buFont typeface="Arial" pitchFamily="34" charset="0"/>
              <a:buChar char="•"/>
            </a:pPr>
            <a:r>
              <a:rPr lang="en-US" dirty="0"/>
              <a:t> </a:t>
            </a:r>
            <a:r>
              <a:rPr lang="en-US" b="1" dirty="0"/>
              <a:t>=&gt;</a:t>
            </a:r>
            <a:r>
              <a:rPr lang="en-US" dirty="0"/>
              <a:t> and </a:t>
            </a:r>
            <a:r>
              <a:rPr lang="en-US" b="1" dirty="0"/>
              <a:t>-&gt;</a:t>
            </a:r>
            <a:r>
              <a:rPr lang="en-US" dirty="0"/>
              <a:t> are the component selectors</a:t>
            </a:r>
          </a:p>
          <a:p>
            <a:pPr>
              <a:buFont typeface="Arial" pitchFamily="34" charset="0"/>
              <a:buChar char="•"/>
            </a:pPr>
            <a:endParaRPr lang="en-US" dirty="0">
              <a:latin typeface="Arial" charset="0"/>
            </a:endParaRPr>
          </a:p>
          <a:p>
            <a:pPr>
              <a:buFont typeface="Arial" pitchFamily="34" charset="0"/>
              <a:buChar char="•"/>
            </a:pPr>
            <a:endParaRPr lang="en-US" dirty="0">
              <a:latin typeface="+mj-lt"/>
            </a:endParaRP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Functional Method</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17</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sp>
        <p:nvSpPr>
          <p:cNvPr id="6" name="Content Placeholder 5"/>
          <p:cNvSpPr>
            <a:spLocks noGrp="1"/>
          </p:cNvSpPr>
          <p:nvPr>
            <p:ph sz="quarter" idx="13"/>
          </p:nvPr>
        </p:nvSpPr>
        <p:spPr/>
        <p:txBody>
          <a:bodyPr/>
          <a:lstStyle/>
          <a:p>
            <a:pPr>
              <a:buFont typeface="Arial" pitchFamily="34" charset="0"/>
              <a:buChar char="•"/>
            </a:pPr>
            <a:r>
              <a:rPr lang="en-US" dirty="0"/>
              <a:t> Methods that have a RETURNING parameter are described as functional methods. These methods cannot have EXPORTING or CHANGING parameters, but has many (or as few) IMPORTING parameters and exceptions as required. You can only do this for a single parameter, which additionally must be passed as a value.</a:t>
            </a:r>
          </a:p>
          <a:p>
            <a:endParaRPr lang="en-US" dirty="0"/>
          </a:p>
          <a:p>
            <a:endParaRPr lang="en-US" dirty="0"/>
          </a:p>
        </p:txBody>
      </p:sp>
      <p:pic>
        <p:nvPicPr>
          <p:cNvPr id="7" name="Picture 5"/>
          <p:cNvPicPr>
            <a:picLocks noChangeAspect="1" noChangeArrowheads="1"/>
          </p:cNvPicPr>
          <p:nvPr/>
        </p:nvPicPr>
        <p:blipFill>
          <a:blip r:embed="rId3"/>
          <a:srcRect t="10022" r="163" b="9369"/>
          <a:stretch>
            <a:fillRect/>
          </a:stretch>
        </p:blipFill>
        <p:spPr bwMode="auto">
          <a:xfrm>
            <a:off x="200472" y="2348880"/>
            <a:ext cx="5819775" cy="352425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Constructor</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18</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sp>
        <p:nvSpPr>
          <p:cNvPr id="6" name="Content Placeholder 5"/>
          <p:cNvSpPr>
            <a:spLocks noGrp="1"/>
          </p:cNvSpPr>
          <p:nvPr>
            <p:ph sz="quarter" idx="13"/>
          </p:nvPr>
        </p:nvSpPr>
        <p:spPr/>
        <p:txBody>
          <a:bodyPr/>
          <a:lstStyle/>
          <a:p>
            <a:pPr marL="342900" indent="-342900">
              <a:buFont typeface="Arial" pitchFamily="34" charset="0"/>
              <a:buChar char="•"/>
            </a:pPr>
            <a:r>
              <a:rPr lang="en-US"/>
              <a:t>The constructor is a special method in a class with the name constructor.</a:t>
            </a:r>
          </a:p>
          <a:p>
            <a:pPr marL="342900" indent="-342900">
              <a:buFont typeface="Arial" pitchFamily="34" charset="0"/>
              <a:buChar char="•"/>
            </a:pPr>
            <a:r>
              <a:rPr lang="en-US"/>
              <a:t>Used for initializing- data structure/ state of an object, set default values that require calculation. </a:t>
            </a:r>
          </a:p>
          <a:p>
            <a:pPr marL="342900" indent="-342900">
              <a:buFont typeface="Arial" pitchFamily="34" charset="0"/>
              <a:buChar char="•"/>
            </a:pPr>
            <a:r>
              <a:rPr lang="en-US"/>
              <a:t>Each class can have one constructor.</a:t>
            </a:r>
          </a:p>
          <a:p>
            <a:pPr marL="342900" indent="-342900">
              <a:buFont typeface="Arial" pitchFamily="34" charset="0"/>
              <a:buChar char="•"/>
            </a:pPr>
            <a:r>
              <a:rPr lang="en-US"/>
              <a:t>The constructor is automatically called at runtime within the CREATE OBJECT statement.</a:t>
            </a:r>
          </a:p>
          <a:p>
            <a:pPr marL="342900" indent="-342900">
              <a:buFont typeface="Arial" pitchFamily="34" charset="0"/>
              <a:buChar char="•"/>
            </a:pPr>
            <a:r>
              <a:rPr lang="en-US"/>
              <a:t> If you need to implement the constructor, then you must define and implement it in the PUBLIC SECTION.</a:t>
            </a:r>
          </a:p>
          <a:p>
            <a:pPr marL="342900" indent="-342900">
              <a:buFont typeface="Arial" pitchFamily="34" charset="0"/>
              <a:buChar char="•"/>
            </a:pPr>
            <a:r>
              <a:rPr lang="en-US"/>
              <a:t> You cannot normally call the constructor explicitly.</a:t>
            </a:r>
          </a:p>
          <a:p>
            <a:pPr marL="342900" indent="-342900">
              <a:buFont typeface="Arial" pitchFamily="34" charset="0"/>
              <a:buChar char="•"/>
            </a:pPr>
            <a:endParaRPr lang="en-US"/>
          </a:p>
          <a:p>
            <a:pPr marL="342900" indent="-342900"/>
            <a:endParaRPr lang="en-US"/>
          </a:p>
          <a:p>
            <a:endParaRPr lang="en-US"/>
          </a:p>
        </p:txBody>
      </p:sp>
      <p:pic>
        <p:nvPicPr>
          <p:cNvPr id="7" name="Picture 5"/>
          <p:cNvPicPr>
            <a:picLocks noChangeAspect="1" noChangeArrowheads="1"/>
          </p:cNvPicPr>
          <p:nvPr/>
        </p:nvPicPr>
        <p:blipFill>
          <a:blip r:embed="rId2"/>
          <a:srcRect t="10022" r="163" b="4140"/>
          <a:stretch>
            <a:fillRect/>
          </a:stretch>
        </p:blipFill>
        <p:spPr bwMode="auto">
          <a:xfrm>
            <a:off x="488504" y="2708920"/>
            <a:ext cx="4860032" cy="313396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Instance Constructor </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19</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sp>
        <p:nvSpPr>
          <p:cNvPr id="6" name="Content Placeholder 5"/>
          <p:cNvSpPr>
            <a:spLocks noGrp="1"/>
          </p:cNvSpPr>
          <p:nvPr>
            <p:ph sz="quarter" idx="13"/>
          </p:nvPr>
        </p:nvSpPr>
        <p:spPr/>
        <p:txBody>
          <a:bodyPr/>
          <a:lstStyle/>
          <a:p>
            <a:pPr>
              <a:buFont typeface="Arial" pitchFamily="34" charset="0"/>
              <a:buChar char="•"/>
            </a:pPr>
            <a:r>
              <a:rPr lang="en-US" dirty="0"/>
              <a:t> Special instance method in a class that is always named CONSTRUCTOR.</a:t>
            </a:r>
          </a:p>
          <a:p>
            <a:endParaRPr lang="en-US" dirty="0"/>
          </a:p>
          <a:p>
            <a:pPr>
              <a:buFont typeface="Arial" pitchFamily="34" charset="0"/>
              <a:buChar char="•"/>
            </a:pPr>
            <a:r>
              <a:rPr lang="en-US" dirty="0"/>
              <a:t> Automatically called at runtime with CREATE OBJECT statement. </a:t>
            </a:r>
          </a:p>
          <a:p>
            <a:endParaRPr lang="en-US" dirty="0"/>
          </a:p>
          <a:p>
            <a:pPr>
              <a:buFont typeface="Arial" pitchFamily="34" charset="0"/>
              <a:buChar char="•"/>
            </a:pPr>
            <a:r>
              <a:rPr lang="en-US" dirty="0"/>
              <a:t> Can be used to initialize the object.</a:t>
            </a:r>
          </a:p>
          <a:p>
            <a:endParaRPr lang="en-US" dirty="0"/>
          </a:p>
          <a:p>
            <a:pPr>
              <a:buFont typeface="Arial" pitchFamily="34" charset="0"/>
              <a:buChar char="•"/>
            </a:pPr>
            <a:r>
              <a:rPr lang="en-US" dirty="0"/>
              <a:t> Must be defined in the PUBLIC section. </a:t>
            </a:r>
          </a:p>
          <a:p>
            <a:endParaRPr lang="en-US" dirty="0"/>
          </a:p>
          <a:p>
            <a:pPr>
              <a:buFont typeface="Arial" pitchFamily="34" charset="0"/>
              <a:buChar char="•"/>
            </a:pPr>
            <a:r>
              <a:rPr lang="en-US" dirty="0"/>
              <a:t> The constructor’s signature </a:t>
            </a:r>
            <a:r>
              <a:rPr lang="en-US" u="sng" dirty="0"/>
              <a:t>can have only importing parameter and exceptions </a:t>
            </a:r>
            <a:r>
              <a:rPr lang="en-US" dirty="0"/>
              <a:t>( no exporting parameters).</a:t>
            </a:r>
          </a:p>
          <a:p>
            <a:endParaRPr lang="en-US" dirty="0"/>
          </a:p>
          <a:p>
            <a:pPr>
              <a:buFont typeface="Arial" pitchFamily="34" charset="0"/>
              <a:buChar char="•"/>
            </a:pPr>
            <a:r>
              <a:rPr lang="en-US" dirty="0"/>
              <a:t> When exceptions are raised in constructor, instances are not created so no main memory is occupied.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92" y="-1290620"/>
            <a:ext cx="9905999" cy="1002135"/>
          </a:xfrm>
        </p:spPr>
        <p:txBody>
          <a:bodyPr/>
          <a:lstStyle/>
          <a:p>
            <a:r>
              <a:rPr lang="en-US"/>
              <a:t>Overview- Object Oriented Programming </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2</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sp>
        <p:nvSpPr>
          <p:cNvPr id="6" name="Content Placeholder 5"/>
          <p:cNvSpPr>
            <a:spLocks noGrp="1"/>
          </p:cNvSpPr>
          <p:nvPr>
            <p:ph sz="quarter" idx="13"/>
          </p:nvPr>
        </p:nvSpPr>
        <p:spPr/>
        <p:txBody>
          <a:bodyPr/>
          <a:lstStyle/>
          <a:p>
            <a:endParaRPr lang="en-US"/>
          </a:p>
          <a:p>
            <a:r>
              <a:rPr lang="en-US" sz="1800" u="sng"/>
              <a:t>What are objects and classes ?</a:t>
            </a:r>
          </a:p>
          <a:p>
            <a:endParaRPr lang="en-US"/>
          </a:p>
          <a:p>
            <a:endParaRPr lang="en-US" b="1"/>
          </a:p>
          <a:p>
            <a:r>
              <a:rPr lang="en-US" sz="1600" b="1"/>
              <a:t>Objects</a:t>
            </a:r>
          </a:p>
          <a:p>
            <a:r>
              <a:rPr lang="en-US" sz="1200"/>
              <a:t>An object is a section of source code that contains data (attributes) and provides services (via methods). They help programmers to map a real problem and its proposed software solution on one-to-one basis. </a:t>
            </a:r>
          </a:p>
          <a:p>
            <a:endParaRPr lang="en-US" sz="1200"/>
          </a:p>
          <a:p>
            <a:endParaRPr lang="en-US" b="1"/>
          </a:p>
          <a:p>
            <a:r>
              <a:rPr lang="en-US" sz="1600" b="1"/>
              <a:t>Classes</a:t>
            </a:r>
          </a:p>
          <a:p>
            <a:r>
              <a:rPr lang="en-US" sz="1200"/>
              <a:t>Classes describe objects </a:t>
            </a:r>
            <a:r>
              <a:rPr lang="en-US" sz="1200" err="1"/>
              <a:t>i.e</a:t>
            </a:r>
            <a:r>
              <a:rPr lang="en-US" sz="1200"/>
              <a:t> objects are run time instances of classes. Each instance (object) of a class has a unique identity and its own set of values for its attributes</a:t>
            </a:r>
          </a:p>
          <a:p>
            <a:endParaRPr lang="en-US" sz="1200"/>
          </a:p>
          <a:p>
            <a:endParaRPr lang="en-US" sz="1200"/>
          </a:p>
          <a:p>
            <a:endParaRPr lang="en-US"/>
          </a:p>
        </p:txBody>
      </p:sp>
      <p:pic>
        <p:nvPicPr>
          <p:cNvPr id="7" name="Picture 6" descr="objects_and_classes.svg"/>
          <p:cNvPicPr>
            <a:picLocks noChangeAspect="1"/>
          </p:cNvPicPr>
          <p:nvPr/>
        </p:nvPicPr>
        <p:blipFill>
          <a:blip r:embed="rId3"/>
          <a:stretch>
            <a:fillRect/>
          </a:stretch>
        </p:blipFill>
        <p:spPr>
          <a:xfrm>
            <a:off x="416118" y="4571729"/>
            <a:ext cx="2152650" cy="15049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Static Constructor</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20</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sp>
        <p:nvSpPr>
          <p:cNvPr id="6" name="Content Placeholder 5"/>
          <p:cNvSpPr>
            <a:spLocks noGrp="1"/>
          </p:cNvSpPr>
          <p:nvPr>
            <p:ph sz="quarter" idx="13"/>
          </p:nvPr>
        </p:nvSpPr>
        <p:spPr/>
        <p:txBody>
          <a:bodyPr>
            <a:normAutofit lnSpcReduction="10000"/>
          </a:bodyPr>
          <a:lstStyle/>
          <a:p>
            <a:pPr>
              <a:spcBef>
                <a:spcPct val="50000"/>
              </a:spcBef>
              <a:buFont typeface="Arial" pitchFamily="34" charset="0"/>
              <a:buChar char="•"/>
            </a:pPr>
            <a:r>
              <a:rPr lang="en-US" dirty="0"/>
              <a:t> The static constructor is a special static method in a class with the name CLASS_CONSTRUCTOR. </a:t>
            </a:r>
          </a:p>
          <a:p>
            <a:pPr>
              <a:spcBef>
                <a:spcPct val="50000"/>
              </a:spcBef>
              <a:buFont typeface="Arial" pitchFamily="34" charset="0"/>
              <a:buChar char="•"/>
            </a:pPr>
            <a:r>
              <a:rPr lang="en-US" dirty="0"/>
              <a:t> It is executed precisely once per program ( while loading class into memory).</a:t>
            </a:r>
          </a:p>
          <a:p>
            <a:pPr>
              <a:spcBef>
                <a:spcPct val="50000"/>
              </a:spcBef>
              <a:buFont typeface="Arial" pitchFamily="34" charset="0"/>
              <a:buChar char="•"/>
            </a:pPr>
            <a:r>
              <a:rPr lang="en-US" dirty="0"/>
              <a:t> Each class can have only one static constructor. </a:t>
            </a:r>
          </a:p>
          <a:p>
            <a:pPr>
              <a:spcBef>
                <a:spcPct val="50000"/>
              </a:spcBef>
              <a:buFont typeface="Arial" pitchFamily="34" charset="0"/>
              <a:buChar char="•"/>
            </a:pPr>
            <a:r>
              <a:rPr lang="en-US" dirty="0"/>
              <a:t> Must be defined in PUBLIC Section. </a:t>
            </a:r>
          </a:p>
          <a:p>
            <a:pPr>
              <a:spcBef>
                <a:spcPct val="50000"/>
              </a:spcBef>
              <a:buFont typeface="Arial" pitchFamily="34" charset="0"/>
              <a:buChar char="•"/>
            </a:pPr>
            <a:r>
              <a:rPr lang="en-US" dirty="0"/>
              <a:t> Constructor’s signature </a:t>
            </a:r>
            <a:r>
              <a:rPr lang="en-US" u="sng" dirty="0"/>
              <a:t>can’t have importing parameters or exceptions</a:t>
            </a:r>
            <a:r>
              <a:rPr lang="en-US" dirty="0"/>
              <a:t>.</a:t>
            </a:r>
          </a:p>
          <a:p>
            <a:pPr>
              <a:spcBef>
                <a:spcPct val="50000"/>
              </a:spcBef>
              <a:buFont typeface="Arial" pitchFamily="34" charset="0"/>
              <a:buChar char="•"/>
            </a:pPr>
            <a:r>
              <a:rPr lang="en-US" dirty="0"/>
              <a:t> Static constructor can not be called explicitly.  </a:t>
            </a:r>
          </a:p>
          <a:p>
            <a:pPr>
              <a:spcBef>
                <a:spcPct val="50000"/>
              </a:spcBef>
              <a:buFont typeface="Arial" pitchFamily="34" charset="0"/>
              <a:buChar char="•"/>
            </a:pPr>
            <a:r>
              <a:rPr lang="en-US" dirty="0"/>
              <a:t> The static constructor of a class &lt;</a:t>
            </a:r>
            <a:r>
              <a:rPr lang="en-US" dirty="0" err="1"/>
              <a:t>classname</a:t>
            </a:r>
            <a:r>
              <a:rPr lang="en-US" dirty="0"/>
              <a:t>&gt; is called automatically before the class is first accessed, and helpful in initializing global values that might be needed across the instances. but before   any of the following actions are executed:</a:t>
            </a:r>
          </a:p>
          <a:p>
            <a:pPr>
              <a:spcBef>
                <a:spcPct val="50000"/>
              </a:spcBef>
            </a:pPr>
            <a:endParaRPr lang="en-US" dirty="0"/>
          </a:p>
          <a:p>
            <a:pPr marL="885825" lvl="3" indent="-342900">
              <a:buFont typeface="Wingdings" pitchFamily="2" charset="2"/>
              <a:buChar char="Ø"/>
            </a:pPr>
            <a:r>
              <a:rPr lang="en-US" dirty="0"/>
              <a:t>Creating an instance in the class using CREATE OBJECT &lt;</a:t>
            </a:r>
            <a:r>
              <a:rPr lang="en-US" dirty="0" err="1"/>
              <a:t>obj</a:t>
            </a:r>
            <a:r>
              <a:rPr lang="en-US" dirty="0"/>
              <a:t>&gt;, where &lt;</a:t>
            </a:r>
            <a:r>
              <a:rPr lang="en-US" dirty="0" err="1"/>
              <a:t>obj</a:t>
            </a:r>
            <a:r>
              <a:rPr lang="en-US" dirty="0"/>
              <a:t>&gt; has the data type REF TO &lt;</a:t>
            </a:r>
            <a:r>
              <a:rPr lang="en-US" dirty="0" err="1"/>
              <a:t>classname</a:t>
            </a:r>
            <a:r>
              <a:rPr lang="en-US" dirty="0"/>
              <a:t>&gt;</a:t>
            </a:r>
          </a:p>
          <a:p>
            <a:pPr marL="885825" lvl="3" indent="-342900">
              <a:buFont typeface="Wingdings" pitchFamily="2" charset="2"/>
              <a:buChar char="Ø"/>
            </a:pPr>
            <a:r>
              <a:rPr lang="en-US" dirty="0"/>
              <a:t>Addressing a static attribute using &lt;</a:t>
            </a:r>
            <a:r>
              <a:rPr lang="en-US" dirty="0" err="1"/>
              <a:t>classname</a:t>
            </a:r>
            <a:r>
              <a:rPr lang="en-US" dirty="0"/>
              <a:t>&gt;=&gt;&lt;attribute&gt;</a:t>
            </a:r>
          </a:p>
          <a:p>
            <a:pPr marL="885825" lvl="3" indent="-342900">
              <a:buFont typeface="Wingdings" pitchFamily="2" charset="2"/>
              <a:buChar char="Ø"/>
            </a:pPr>
            <a:r>
              <a:rPr lang="en-US" dirty="0"/>
              <a:t>Calling a static attribute using CALL METHOD &lt;</a:t>
            </a:r>
            <a:r>
              <a:rPr lang="en-US" dirty="0" err="1"/>
              <a:t>classname</a:t>
            </a:r>
            <a:r>
              <a:rPr lang="en-US" dirty="0"/>
              <a:t>&gt;=&gt;&lt;</a:t>
            </a:r>
            <a:r>
              <a:rPr lang="en-US" dirty="0" err="1"/>
              <a:t>classmethod</a:t>
            </a:r>
            <a:r>
              <a:rPr lang="en-US" dirty="0"/>
              <a:t>&gt;</a:t>
            </a:r>
          </a:p>
          <a:p>
            <a:pPr marL="885825" lvl="3" indent="-342900">
              <a:buFont typeface="Wingdings" pitchFamily="2" charset="2"/>
              <a:buChar char="Ø"/>
            </a:pPr>
            <a:r>
              <a:rPr lang="en-US" dirty="0"/>
              <a:t>Registering a static event handler method using SET HANDLER &lt;</a:t>
            </a:r>
            <a:r>
              <a:rPr lang="en-US" dirty="0" err="1"/>
              <a:t>classname</a:t>
            </a:r>
            <a:r>
              <a:rPr lang="en-US" dirty="0"/>
              <a:t>&gt;=&gt;&lt;</a:t>
            </a:r>
            <a:r>
              <a:rPr lang="en-US" dirty="0" err="1"/>
              <a:t>handler_method</a:t>
            </a:r>
            <a:r>
              <a:rPr lang="en-US" dirty="0"/>
              <a:t>&gt;   FOR &lt;</a:t>
            </a:r>
            <a:r>
              <a:rPr lang="en-US" dirty="0" err="1"/>
              <a:t>obj</a:t>
            </a:r>
            <a:r>
              <a:rPr lang="en-US" dirty="0"/>
              <a:t>&gt;</a:t>
            </a:r>
          </a:p>
          <a:p>
            <a:pPr marL="885825" lvl="3" indent="-342900">
              <a:buFont typeface="Wingdings" pitchFamily="2" charset="2"/>
              <a:buChar char="Ø"/>
            </a:pPr>
            <a:r>
              <a:rPr lang="en-US" dirty="0"/>
              <a:t>Registering an event handler method for a static event in class &lt;</a:t>
            </a:r>
            <a:r>
              <a:rPr lang="en-US" dirty="0" err="1"/>
              <a:t>classname</a:t>
            </a:r>
            <a:r>
              <a:rPr lang="en-US" dirty="0"/>
              <a:t>&gt;.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 variable ME</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21</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sp>
        <p:nvSpPr>
          <p:cNvPr id="6" name="Content Placeholder 5"/>
          <p:cNvSpPr>
            <a:spLocks noGrp="1"/>
          </p:cNvSpPr>
          <p:nvPr>
            <p:ph sz="quarter" idx="13"/>
          </p:nvPr>
        </p:nvSpPr>
        <p:spPr/>
        <p:txBody>
          <a:bodyPr>
            <a:normAutofit lnSpcReduction="10000"/>
          </a:bodyPr>
          <a:lstStyle/>
          <a:p>
            <a:r>
              <a:rPr lang="en-US" dirty="0"/>
              <a:t>You can address the object itself within instance methods using the implicitly available reference variable ME.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Description of Example: </a:t>
            </a:r>
          </a:p>
          <a:p>
            <a:r>
              <a:rPr lang="en-US" dirty="0"/>
              <a:t>In the constructor, the instance attribute ‘make’ is covered by the locally defined variable ‘make’ . In order to still be able to address the instance attribute, you need to use “ME” variable. Within the implementation of every instance method, an implicitly created local reference variable called me is available, which points to the instance in which the method is currently being executed.</a:t>
            </a:r>
          </a:p>
          <a:p>
            <a:endParaRPr lang="en-US" dirty="0"/>
          </a:p>
        </p:txBody>
      </p:sp>
      <p:pic>
        <p:nvPicPr>
          <p:cNvPr id="7" name="Picture 5"/>
          <p:cNvPicPr>
            <a:picLocks noChangeAspect="1" noChangeArrowheads="1"/>
          </p:cNvPicPr>
          <p:nvPr/>
        </p:nvPicPr>
        <p:blipFill>
          <a:blip r:embed="rId2"/>
          <a:srcRect t="12636" r="163" b="4140"/>
          <a:stretch>
            <a:fillRect/>
          </a:stretch>
        </p:blipFill>
        <p:spPr bwMode="auto">
          <a:xfrm>
            <a:off x="0" y="1886551"/>
            <a:ext cx="5229726" cy="281178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Inheritance </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22</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sp>
        <p:nvSpPr>
          <p:cNvPr id="6" name="Content Placeholder 5"/>
          <p:cNvSpPr>
            <a:spLocks noGrp="1"/>
          </p:cNvSpPr>
          <p:nvPr>
            <p:ph sz="quarter" idx="13"/>
          </p:nvPr>
        </p:nvSpPr>
        <p:spPr/>
        <p:txBody>
          <a:bodyPr/>
          <a:lstStyle/>
          <a:p>
            <a:r>
              <a:rPr lang="en-US"/>
              <a:t>Inheritance is a relationship, in which one class (the subclass) inherits all the main characteristics of another class (the super class). The subclass can also add new components (attributes, methods, and so on) and replace inherited methods with its own implementations.</a:t>
            </a:r>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r>
              <a:rPr lang="en-US"/>
              <a:t>The inheritance relationship is often described as an “is a” relationship: a truck is a vehicle. </a:t>
            </a:r>
          </a:p>
          <a:p>
            <a:endParaRPr lang="en-US"/>
          </a:p>
          <a:p>
            <a:endParaRPr lang="en-US"/>
          </a:p>
        </p:txBody>
      </p:sp>
      <p:pic>
        <p:nvPicPr>
          <p:cNvPr id="7" name="Picture 10"/>
          <p:cNvPicPr>
            <a:picLocks noChangeAspect="1" noChangeArrowheads="1"/>
          </p:cNvPicPr>
          <p:nvPr/>
        </p:nvPicPr>
        <p:blipFill>
          <a:blip r:embed="rId2"/>
          <a:srcRect t="10022" r="163" b="4140"/>
          <a:stretch>
            <a:fillRect/>
          </a:stretch>
        </p:blipFill>
        <p:spPr bwMode="auto">
          <a:xfrm>
            <a:off x="344489" y="2276873"/>
            <a:ext cx="5256583" cy="3389678"/>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Single Inheritance</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23</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sp>
        <p:nvSpPr>
          <p:cNvPr id="6" name="Content Placeholder 5"/>
          <p:cNvSpPr>
            <a:spLocks noGrp="1"/>
          </p:cNvSpPr>
          <p:nvPr>
            <p:ph sz="quarter" idx="13"/>
          </p:nvPr>
        </p:nvSpPr>
        <p:spPr/>
        <p:txBody>
          <a:bodyPr/>
          <a:lstStyle/>
          <a:p>
            <a:pPr>
              <a:buFont typeface="Arial" pitchFamily="34" charset="0"/>
              <a:buChar char="•"/>
            </a:pPr>
            <a:r>
              <a:rPr lang="en-US"/>
              <a:t> ABAP Objects only have single inheritance. </a:t>
            </a:r>
          </a:p>
          <a:p>
            <a:pPr>
              <a:buFont typeface="Arial" pitchFamily="34" charset="0"/>
              <a:buChar char="•"/>
            </a:pPr>
            <a:r>
              <a:rPr lang="en-US"/>
              <a:t> A class may only have one direct super class, but it can have more than one direct subclass. The empty class OBJECT is the root node of every inheritance tree in ABAP Objects.</a:t>
            </a:r>
          </a:p>
          <a:p>
            <a:pPr>
              <a:buFont typeface="Arial" pitchFamily="34" charset="0"/>
              <a:buChar char="•"/>
            </a:pPr>
            <a:endParaRPr lang="en-US"/>
          </a:p>
          <a:p>
            <a:endParaRPr lang="en-US"/>
          </a:p>
        </p:txBody>
      </p:sp>
      <p:pic>
        <p:nvPicPr>
          <p:cNvPr id="7" name="Picture 9" descr="This graphic is explained in the accompanying text"/>
          <p:cNvPicPr>
            <a:picLocks noChangeAspect="1" noChangeArrowheads="1"/>
          </p:cNvPicPr>
          <p:nvPr/>
        </p:nvPicPr>
        <p:blipFill>
          <a:blip r:embed="rId2"/>
          <a:srcRect/>
          <a:stretch>
            <a:fillRect/>
          </a:stretch>
        </p:blipFill>
        <p:spPr bwMode="auto">
          <a:xfrm>
            <a:off x="0" y="2492896"/>
            <a:ext cx="4533900" cy="340042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Relationship between Super class and Sub class</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24</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pic>
        <p:nvPicPr>
          <p:cNvPr id="7" name="Picture 7"/>
          <p:cNvPicPr>
            <a:picLocks noGrp="1" noChangeAspect="1" noChangeArrowheads="1"/>
          </p:cNvPicPr>
          <p:nvPr>
            <p:ph sz="quarter" idx="13"/>
          </p:nvPr>
        </p:nvPicPr>
        <p:blipFill>
          <a:blip r:embed="rId2"/>
          <a:srcRect t="17865" r="163" b="6754"/>
          <a:stretch>
            <a:fillRect/>
          </a:stretch>
        </p:blipFill>
        <p:spPr bwMode="auto">
          <a:xfrm>
            <a:off x="416496" y="1844824"/>
            <a:ext cx="6170706" cy="349435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Redefining Methods</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25</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sp>
        <p:nvSpPr>
          <p:cNvPr id="6" name="Content Placeholder 5"/>
          <p:cNvSpPr>
            <a:spLocks noGrp="1"/>
          </p:cNvSpPr>
          <p:nvPr>
            <p:ph sz="quarter" idx="13"/>
          </p:nvPr>
        </p:nvSpPr>
        <p:spPr/>
        <p:txBody>
          <a:bodyPr/>
          <a:lstStyle/>
          <a:p>
            <a:pPr>
              <a:buFont typeface="Arial" pitchFamily="34" charset="0"/>
              <a:buChar char="•"/>
            </a:pPr>
            <a:r>
              <a:rPr lang="en-US"/>
              <a:t> </a:t>
            </a:r>
            <a:r>
              <a:rPr lang="en-US">
                <a:latin typeface="Arial" charset="0"/>
              </a:rPr>
              <a:t> </a:t>
            </a:r>
            <a:r>
              <a:rPr lang="en-US"/>
              <a:t>The REDEFINITION statement for the inherited method must be in the same SECTION as the definition of the original method. </a:t>
            </a:r>
          </a:p>
          <a:p>
            <a:pPr>
              <a:buFont typeface="Arial" pitchFamily="34" charset="0"/>
              <a:buChar char="•"/>
            </a:pPr>
            <a:endParaRPr lang="en-US"/>
          </a:p>
          <a:p>
            <a:pPr>
              <a:buFont typeface="Arial" pitchFamily="34" charset="0"/>
              <a:buChar char="•"/>
            </a:pPr>
            <a:r>
              <a:rPr lang="en-US"/>
              <a:t> If you redefine a method, you do not need to enter its interface again in the subclass, but only the name of the method.</a:t>
            </a:r>
          </a:p>
          <a:p>
            <a:pPr>
              <a:buFont typeface="Arial" pitchFamily="34" charset="0"/>
              <a:buChar char="•"/>
            </a:pPr>
            <a:endParaRPr lang="en-US"/>
          </a:p>
          <a:p>
            <a:pPr>
              <a:buFont typeface="Arial" pitchFamily="34" charset="0"/>
              <a:buChar char="•"/>
            </a:pPr>
            <a:r>
              <a:rPr lang="en-US"/>
              <a:t> In the case of redefined methods, changing the interface (</a:t>
            </a:r>
            <a:r>
              <a:rPr lang="en-US" b="1"/>
              <a:t>overloading</a:t>
            </a:r>
            <a:r>
              <a:rPr lang="en-US"/>
              <a:t>) is not permitted; exception overloading is possible with the help of constructor. </a:t>
            </a:r>
          </a:p>
          <a:p>
            <a:endParaRPr lang="en-US"/>
          </a:p>
          <a:p>
            <a:pPr>
              <a:buFont typeface="Arial" pitchFamily="34" charset="0"/>
              <a:buChar char="•"/>
            </a:pPr>
            <a:r>
              <a:rPr lang="en-US"/>
              <a:t>Within the redefined method, you can access components of the direct </a:t>
            </a:r>
            <a:r>
              <a:rPr lang="en-US" err="1"/>
              <a:t>superclass</a:t>
            </a:r>
            <a:r>
              <a:rPr lang="en-US"/>
              <a:t> using the SUPER reference.</a:t>
            </a:r>
          </a:p>
          <a:p>
            <a:r>
              <a:rPr lang="en-US"/>
              <a:t> </a:t>
            </a:r>
          </a:p>
          <a:p>
            <a:pPr>
              <a:buFont typeface="Arial" pitchFamily="34" charset="0"/>
              <a:buChar char="•"/>
            </a:pPr>
            <a:r>
              <a:rPr lang="en-US"/>
              <a:t>The pseudo-reference SUPER can only be used in redefined methods. </a:t>
            </a:r>
          </a:p>
          <a:p>
            <a:pPr>
              <a:buFont typeface="Arial" pitchFamily="34" charset="0"/>
              <a:buChar char="•"/>
            </a:pP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Redefining Methods 				</a:t>
            </a:r>
            <a:r>
              <a:rPr lang="en-US" err="1"/>
              <a:t>contd</a:t>
            </a:r>
            <a:r>
              <a:rPr lang="en-US"/>
              <a:t>…</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26</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pic>
        <p:nvPicPr>
          <p:cNvPr id="7" name="Picture 4"/>
          <p:cNvPicPr>
            <a:picLocks noGrp="1" noChangeAspect="1" noChangeArrowheads="1"/>
          </p:cNvPicPr>
          <p:nvPr>
            <p:ph sz="quarter" idx="13"/>
          </p:nvPr>
        </p:nvPicPr>
        <p:blipFill>
          <a:blip r:embed="rId2"/>
          <a:srcRect t="12636" r="163" b="4140"/>
          <a:stretch>
            <a:fillRect/>
          </a:stretch>
        </p:blipFill>
        <p:spPr bwMode="auto">
          <a:xfrm>
            <a:off x="344488" y="1628800"/>
            <a:ext cx="6530746" cy="4083016"/>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Inheritance: Syntax</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27</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sp>
        <p:nvSpPr>
          <p:cNvPr id="6" name="Content Placeholder 5"/>
          <p:cNvSpPr>
            <a:spLocks noGrp="1"/>
          </p:cNvSpPr>
          <p:nvPr>
            <p:ph sz="quarter" idx="13"/>
          </p:nvPr>
        </p:nvSpPr>
        <p:spPr/>
        <p:txBody>
          <a:bodyPr/>
          <a:lstStyle/>
          <a:p>
            <a:r>
              <a:rPr lang="en-US"/>
              <a:t>Normally the only other entry required for subclasses is what has changed in relation to the direct </a:t>
            </a:r>
            <a:r>
              <a:rPr lang="en-US" err="1"/>
              <a:t>superclass</a:t>
            </a:r>
            <a:r>
              <a:rPr lang="en-US"/>
              <a:t>. Only </a:t>
            </a:r>
            <a:r>
              <a:rPr lang="en-US" b="1"/>
              <a:t>additions</a:t>
            </a:r>
            <a:r>
              <a:rPr lang="en-US"/>
              <a:t> are permitted in ABAP Objects, that  is, in a subclass you can "never take someth</a:t>
            </a:r>
            <a:r>
              <a:rPr lang="en-US">
                <a:latin typeface="Arial" charset="0"/>
              </a:rPr>
              <a:t>ing away from a </a:t>
            </a:r>
            <a:r>
              <a:rPr lang="en-US" err="1">
                <a:latin typeface="Arial" charset="0"/>
              </a:rPr>
              <a:t>superclass</a:t>
            </a:r>
            <a:r>
              <a:rPr lang="en-US">
                <a:latin typeface="Arial" charset="0"/>
              </a:rPr>
              <a:t>". All components from the </a:t>
            </a:r>
            <a:r>
              <a:rPr lang="en-US" err="1">
                <a:latin typeface="Arial" charset="0"/>
              </a:rPr>
              <a:t>superclass</a:t>
            </a:r>
            <a:r>
              <a:rPr lang="en-US">
                <a:latin typeface="Arial" charset="0"/>
              </a:rPr>
              <a:t> are automatically present in the subclass.</a:t>
            </a:r>
          </a:p>
          <a:p>
            <a:endParaRPr lang="en-US">
              <a:latin typeface="Arial" charset="0"/>
            </a:endParaRPr>
          </a:p>
          <a:p>
            <a:endParaRPr lang="en-US"/>
          </a:p>
        </p:txBody>
      </p:sp>
      <p:pic>
        <p:nvPicPr>
          <p:cNvPr id="7" name="Picture 9"/>
          <p:cNvPicPr>
            <a:picLocks noChangeAspect="1" noChangeArrowheads="1"/>
          </p:cNvPicPr>
          <p:nvPr/>
        </p:nvPicPr>
        <p:blipFill>
          <a:blip r:embed="rId2"/>
          <a:srcRect t="15251" r="163" b="4140"/>
          <a:stretch>
            <a:fillRect/>
          </a:stretch>
        </p:blipFill>
        <p:spPr bwMode="auto">
          <a:xfrm>
            <a:off x="240631" y="2257259"/>
            <a:ext cx="6179419" cy="3742038"/>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Inheritance and Visibility</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28</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sp>
        <p:nvSpPr>
          <p:cNvPr id="6" name="Content Placeholder 5"/>
          <p:cNvSpPr>
            <a:spLocks noGrp="1"/>
          </p:cNvSpPr>
          <p:nvPr>
            <p:ph sz="quarter" idx="13"/>
          </p:nvPr>
        </p:nvSpPr>
        <p:spPr/>
        <p:txBody>
          <a:bodyPr/>
          <a:lstStyle/>
          <a:p>
            <a:r>
              <a:rPr lang="en-US"/>
              <a:t>Inheritance provides an extension of the visibility concept: There are protected components. The visibility of these components lies between that of the public components and private. Protected components are visible to and can be used by all subclasses and the class itself.</a:t>
            </a:r>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r>
              <a:rPr lang="en-US"/>
              <a:t>In ABAP Objects, you must keep to the section sequence -&gt; PUBLIC, PROTECTED, PRIVATE</a:t>
            </a:r>
          </a:p>
          <a:p>
            <a:endParaRPr lang="en-US"/>
          </a:p>
          <a:p>
            <a:endParaRPr lang="en-US"/>
          </a:p>
        </p:txBody>
      </p:sp>
      <p:pic>
        <p:nvPicPr>
          <p:cNvPr id="7" name="Picture 6"/>
          <p:cNvPicPr>
            <a:picLocks noChangeAspect="1" noChangeArrowheads="1"/>
          </p:cNvPicPr>
          <p:nvPr/>
        </p:nvPicPr>
        <p:blipFill>
          <a:blip r:embed="rId2"/>
          <a:srcRect t="12636" r="163" b="4140"/>
          <a:stretch>
            <a:fillRect/>
          </a:stretch>
        </p:blipFill>
        <p:spPr bwMode="auto">
          <a:xfrm>
            <a:off x="433138" y="2166363"/>
            <a:ext cx="5187158" cy="3243035"/>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Inheritance: Polymorphism</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29</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sp>
        <p:nvSpPr>
          <p:cNvPr id="6" name="Content Placeholder 5"/>
          <p:cNvSpPr>
            <a:spLocks noGrp="1"/>
          </p:cNvSpPr>
          <p:nvPr>
            <p:ph sz="quarter" idx="13"/>
          </p:nvPr>
        </p:nvSpPr>
        <p:spPr/>
        <p:txBody>
          <a:bodyPr/>
          <a:lstStyle/>
          <a:p>
            <a:pPr>
              <a:buFont typeface="Arial" pitchFamily="34" charset="0"/>
              <a:buChar char="•"/>
            </a:pPr>
            <a:r>
              <a:rPr lang="en-US"/>
              <a:t> Polymorphism means using the same name throughout the interface to address differently implemented methods, belonging to different objects of different classes in the inheritance tree. </a:t>
            </a:r>
          </a:p>
          <a:p>
            <a:pPr>
              <a:buFont typeface="Arial" pitchFamily="34" charset="0"/>
              <a:buChar char="•"/>
            </a:pPr>
            <a:endParaRPr lang="en-US"/>
          </a:p>
          <a:p>
            <a:endParaRPr lang="en-US"/>
          </a:p>
        </p:txBody>
      </p:sp>
      <p:pic>
        <p:nvPicPr>
          <p:cNvPr id="7" name="Picture 6" descr="Inheritance_polymorphism.PNG"/>
          <p:cNvPicPr>
            <a:picLocks noChangeAspect="1"/>
          </p:cNvPicPr>
          <p:nvPr/>
        </p:nvPicPr>
        <p:blipFill>
          <a:blip r:embed="rId2"/>
          <a:stretch>
            <a:fillRect/>
          </a:stretch>
        </p:blipFill>
        <p:spPr>
          <a:xfrm>
            <a:off x="488504" y="2060848"/>
            <a:ext cx="3744416" cy="405916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Defining Class</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3</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sp>
        <p:nvSpPr>
          <p:cNvPr id="6" name="Content Placeholder 5"/>
          <p:cNvSpPr>
            <a:spLocks noGrp="1"/>
          </p:cNvSpPr>
          <p:nvPr>
            <p:ph sz="quarter" idx="13"/>
          </p:nvPr>
        </p:nvSpPr>
        <p:spPr/>
        <p:txBody>
          <a:bodyPr/>
          <a:lstStyle/>
          <a:p>
            <a:pPr>
              <a:buFont typeface="Arial" pitchFamily="34" charset="0"/>
              <a:buChar char="•"/>
            </a:pPr>
            <a:r>
              <a:rPr lang="en-US"/>
              <a:t> A class is a set of objects that have the same structure and same behavior. A class is therefore like a blueprint, in accordance with which all objects in that class are created. </a:t>
            </a:r>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pPr>
              <a:buFont typeface="Arial" pitchFamily="34" charset="0"/>
              <a:buChar char="•"/>
            </a:pPr>
            <a:r>
              <a:rPr lang="en-US"/>
              <a:t> The class statement can’t be nested </a:t>
            </a:r>
            <a:r>
              <a:rPr lang="en-US" err="1"/>
              <a:t>i.e</a:t>
            </a:r>
            <a:r>
              <a:rPr lang="en-US"/>
              <a:t> you can’t define a class within a class. </a:t>
            </a:r>
          </a:p>
        </p:txBody>
      </p:sp>
      <p:pic>
        <p:nvPicPr>
          <p:cNvPr id="9" name="Picture 5"/>
          <p:cNvPicPr>
            <a:picLocks noChangeAspect="1" noChangeArrowheads="1"/>
          </p:cNvPicPr>
          <p:nvPr/>
        </p:nvPicPr>
        <p:blipFill>
          <a:blip r:embed="rId2"/>
          <a:srcRect t="10893" r="163" b="16122"/>
          <a:stretch>
            <a:fillRect/>
          </a:stretch>
        </p:blipFill>
        <p:spPr bwMode="auto">
          <a:xfrm>
            <a:off x="228600" y="2057400"/>
            <a:ext cx="5105400" cy="3190875"/>
          </a:xfrm>
          <a:prstGeom prst="rect">
            <a:avLst/>
          </a:prstGeom>
          <a:noFill/>
          <a:ln w="9525">
            <a:noFill/>
            <a:miter lim="800000"/>
            <a:headEnd/>
            <a:tailEnd/>
          </a:ln>
        </p:spPr>
      </p:pic>
      <p:sp>
        <p:nvSpPr>
          <p:cNvPr id="10" name="Rectangle 9"/>
          <p:cNvSpPr/>
          <p:nvPr/>
        </p:nvSpPr>
        <p:spPr>
          <a:xfrm>
            <a:off x="5889104" y="2780928"/>
            <a:ext cx="3168352" cy="2448272"/>
          </a:xfrm>
          <a:prstGeom prst="rect">
            <a:avLst/>
          </a:prstGeom>
          <a:solidFill>
            <a:schemeClr val="bg1">
              <a:alpha val="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algn="ctr" defTabSz="714375" fontAlgn="base">
              <a:lnSpc>
                <a:spcPct val="90000"/>
              </a:lnSpc>
              <a:buClr>
                <a:schemeClr val="tx2"/>
              </a:buClr>
              <a:buFontTx/>
              <a:buChar char="-"/>
            </a:pPr>
            <a:r>
              <a:rPr lang="en-US" sz="1400" dirty="0">
                <a:solidFill>
                  <a:schemeClr val="tx1"/>
                </a:solidFill>
                <a:latin typeface="Arial" charset="0"/>
              </a:rPr>
              <a:t>The components of the class are defined in the definition part.</a:t>
            </a:r>
          </a:p>
          <a:p>
            <a:pPr marL="0" algn="ctr" defTabSz="714375" fontAlgn="base">
              <a:lnSpc>
                <a:spcPct val="90000"/>
              </a:lnSpc>
              <a:buClr>
                <a:schemeClr val="tx2"/>
              </a:buClr>
              <a:buFontTx/>
              <a:buChar char="-"/>
            </a:pPr>
            <a:endParaRPr lang="en-US" sz="1400" dirty="0">
              <a:solidFill>
                <a:schemeClr val="tx1"/>
              </a:solidFill>
              <a:latin typeface="Arial" charset="0"/>
            </a:endParaRPr>
          </a:p>
          <a:p>
            <a:pPr marL="0" algn="ctr" defTabSz="714375" fontAlgn="base">
              <a:lnSpc>
                <a:spcPct val="90000"/>
              </a:lnSpc>
              <a:buClr>
                <a:schemeClr val="tx2"/>
              </a:buClr>
              <a:buFontTx/>
              <a:buChar char="-"/>
            </a:pPr>
            <a:r>
              <a:rPr lang="en-US" sz="1400" dirty="0">
                <a:solidFill>
                  <a:schemeClr val="tx1"/>
                </a:solidFill>
                <a:latin typeface="Arial" charset="0"/>
              </a:rPr>
              <a:t>The components are attributes, methods, events, constants, types and implemented interfaces. </a:t>
            </a:r>
          </a:p>
          <a:p>
            <a:pPr marL="0" algn="ctr" defTabSz="714375" fontAlgn="base">
              <a:lnSpc>
                <a:spcPct val="90000"/>
              </a:lnSpc>
              <a:buClr>
                <a:schemeClr val="tx2"/>
              </a:buClr>
              <a:buFontTx/>
              <a:buChar char="-"/>
            </a:pPr>
            <a:endParaRPr lang="en-US" sz="1400" dirty="0">
              <a:solidFill>
                <a:schemeClr val="tx1"/>
              </a:solidFill>
              <a:latin typeface="Arial" charset="0"/>
            </a:endParaRPr>
          </a:p>
          <a:p>
            <a:pPr marL="0" algn="ctr" defTabSz="714375" fontAlgn="base">
              <a:lnSpc>
                <a:spcPct val="90000"/>
              </a:lnSpc>
              <a:buClr>
                <a:schemeClr val="tx2"/>
              </a:buClr>
              <a:buFontTx/>
              <a:buChar char="-"/>
            </a:pPr>
            <a:r>
              <a:rPr lang="en-US" sz="1400" dirty="0">
                <a:solidFill>
                  <a:schemeClr val="tx1"/>
                </a:solidFill>
                <a:latin typeface="Arial" charset="0"/>
              </a:rPr>
              <a:t>Only methods are implemented in the implementation part.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Casting </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30</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sp>
        <p:nvSpPr>
          <p:cNvPr id="6" name="Content Placeholder 5"/>
          <p:cNvSpPr>
            <a:spLocks noGrp="1"/>
          </p:cNvSpPr>
          <p:nvPr>
            <p:ph sz="quarter" idx="13"/>
          </p:nvPr>
        </p:nvSpPr>
        <p:spPr/>
        <p:txBody>
          <a:bodyPr/>
          <a:lstStyle/>
          <a:p>
            <a:r>
              <a:rPr lang="en-US" b="1" dirty="0"/>
              <a:t>Narrowing Cast</a:t>
            </a:r>
          </a:p>
          <a:p>
            <a:endParaRPr lang="en-US" dirty="0"/>
          </a:p>
          <a:p>
            <a:pPr>
              <a:spcBef>
                <a:spcPct val="50000"/>
              </a:spcBef>
              <a:buFont typeface="Arial" pitchFamily="34" charset="0"/>
              <a:buChar char="•"/>
            </a:pPr>
            <a:r>
              <a:rPr lang="en-US" dirty="0">
                <a:solidFill>
                  <a:srgbClr val="000000"/>
                </a:solidFill>
                <a:latin typeface="Arial" charset="0"/>
                <a:cs typeface="Times New Roman" pitchFamily="18" charset="0"/>
              </a:rPr>
              <a:t> The assignment of a subclass instance to a reference variable of the type "reference to superclass" is described as a narrowing cast, because you are switching from a more detailed view to a one with less detail.</a:t>
            </a:r>
            <a:r>
              <a:rPr lang="en-US" dirty="0">
                <a:solidFill>
                  <a:srgbClr val="000000"/>
                </a:solidFill>
                <a:cs typeface="Times New Roman" pitchFamily="18" charset="0"/>
              </a:rPr>
              <a:t> </a:t>
            </a:r>
          </a:p>
          <a:p>
            <a:pPr>
              <a:spcBef>
                <a:spcPct val="50000"/>
              </a:spcBef>
              <a:buFont typeface="Arial" pitchFamily="34" charset="0"/>
              <a:buChar char="•"/>
            </a:pPr>
            <a:r>
              <a:rPr lang="en-US" dirty="0">
                <a:latin typeface="Arial" charset="0"/>
              </a:rPr>
              <a:t> Description up-cast is also used.</a:t>
            </a:r>
          </a:p>
          <a:p>
            <a:pPr>
              <a:spcBef>
                <a:spcPct val="50000"/>
              </a:spcBef>
            </a:pPr>
            <a:endParaRPr lang="en-US" dirty="0">
              <a:latin typeface="Arial" charset="0"/>
            </a:endParaRPr>
          </a:p>
          <a:p>
            <a:pPr>
              <a:spcBef>
                <a:spcPct val="50000"/>
              </a:spcBef>
            </a:pPr>
            <a:r>
              <a:rPr lang="en-US" b="1" dirty="0">
                <a:latin typeface="Arial" charset="0"/>
              </a:rPr>
              <a:t>What is a narrowing cast used for?</a:t>
            </a:r>
          </a:p>
          <a:p>
            <a:pPr>
              <a:spcBef>
                <a:spcPct val="50000"/>
              </a:spcBef>
            </a:pPr>
            <a:endParaRPr lang="en-US" dirty="0">
              <a:latin typeface="Arial" charset="0"/>
            </a:endParaRPr>
          </a:p>
          <a:p>
            <a:pPr>
              <a:spcBef>
                <a:spcPct val="50000"/>
              </a:spcBef>
              <a:buFont typeface="Arial" pitchFamily="34" charset="0"/>
              <a:buChar char="•"/>
            </a:pPr>
            <a:r>
              <a:rPr lang="en-US" dirty="0">
                <a:solidFill>
                  <a:srgbClr val="000000"/>
                </a:solidFill>
                <a:latin typeface="Arial" charset="0"/>
                <a:cs typeface="Times New Roman" pitchFamily="18" charset="0"/>
              </a:rPr>
              <a:t> A</a:t>
            </a:r>
            <a:r>
              <a:rPr lang="en-US" dirty="0">
                <a:solidFill>
                  <a:srgbClr val="000000"/>
                </a:solidFill>
                <a:cs typeface="Times New Roman" pitchFamily="18" charset="0"/>
              </a:rPr>
              <a:t> </a:t>
            </a:r>
            <a:r>
              <a:rPr lang="en-US" dirty="0">
                <a:solidFill>
                  <a:srgbClr val="000000"/>
                </a:solidFill>
                <a:latin typeface="Arial" charset="0"/>
                <a:cs typeface="Times New Roman" pitchFamily="18" charset="0"/>
              </a:rPr>
              <a:t>user who is not interested in the finer points of cars, trucks, and busses (but only, for example, in the fuel consumption and tank gauge) does not need to know about them. This user only wants and needs to work with (references to) the </a:t>
            </a:r>
            <a:r>
              <a:rPr lang="en-US" dirty="0" err="1">
                <a:solidFill>
                  <a:srgbClr val="000000"/>
                </a:solidFill>
                <a:latin typeface="Arial" charset="0"/>
                <a:cs typeface="Times New Roman" pitchFamily="18" charset="0"/>
              </a:rPr>
              <a:t>lcl_vehicle</a:t>
            </a:r>
            <a:r>
              <a:rPr lang="en-US" dirty="0">
                <a:solidFill>
                  <a:srgbClr val="000000"/>
                </a:solidFill>
                <a:latin typeface="Arial" charset="0"/>
                <a:cs typeface="Times New Roman" pitchFamily="18" charset="0"/>
              </a:rPr>
              <a:t> class. However, in order to allow the user to work with cars, busses, or trucks, you generally need a narrowing cast.</a:t>
            </a:r>
            <a:endParaRPr lang="de-DE" altLang="ja-JP" dirty="0">
              <a:solidFill>
                <a:srgbClr val="000000"/>
              </a:solidFill>
              <a:latin typeface="Arial" charset="0"/>
              <a:ea typeface="ＭＳ Ｐゴシック" charset="-128"/>
              <a:cs typeface="Times New Roman" pitchFamily="18" charset="0"/>
            </a:endParaRPr>
          </a:p>
          <a:p>
            <a:pPr>
              <a:spcBef>
                <a:spcPct val="50000"/>
              </a:spcBef>
            </a:pPr>
            <a:endParaRPr lang="en-US" dirty="0">
              <a:latin typeface="Arial" charset="0"/>
            </a:endParaRP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Narrowing Cast					</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31</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sp>
        <p:nvSpPr>
          <p:cNvPr id="6" name="Content Placeholder 5"/>
          <p:cNvSpPr>
            <a:spLocks noGrp="1"/>
          </p:cNvSpPr>
          <p:nvPr>
            <p:ph sz="quarter" idx="13"/>
          </p:nvPr>
        </p:nvSpPr>
        <p:spPr>
          <a:xfrm>
            <a:off x="273050" y="1511410"/>
            <a:ext cx="9359900" cy="4636539"/>
          </a:xfrm>
        </p:spPr>
        <p:txBody>
          <a:bodyPr/>
          <a:lstStyle/>
          <a:p>
            <a:r>
              <a:rPr lang="en-US"/>
              <a:t> </a:t>
            </a:r>
          </a:p>
        </p:txBody>
      </p:sp>
      <p:pic>
        <p:nvPicPr>
          <p:cNvPr id="7" name="Picture 8"/>
          <p:cNvPicPr>
            <a:picLocks noChangeAspect="1" noChangeArrowheads="1"/>
          </p:cNvPicPr>
          <p:nvPr/>
        </p:nvPicPr>
        <p:blipFill>
          <a:blip r:embed="rId2"/>
          <a:srcRect t="14317" b="4100"/>
          <a:stretch>
            <a:fillRect/>
          </a:stretch>
        </p:blipFill>
        <p:spPr bwMode="auto">
          <a:xfrm>
            <a:off x="0" y="1542536"/>
            <a:ext cx="8001000" cy="47244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Widening Cast</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32</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sp>
        <p:nvSpPr>
          <p:cNvPr id="6" name="Content Placeholder 5"/>
          <p:cNvSpPr>
            <a:spLocks noGrp="1"/>
          </p:cNvSpPr>
          <p:nvPr>
            <p:ph sz="quarter" idx="13"/>
          </p:nvPr>
        </p:nvSpPr>
        <p:spPr>
          <a:xfrm>
            <a:off x="200472" y="1484784"/>
            <a:ext cx="9359900" cy="4636539"/>
          </a:xfrm>
        </p:spPr>
        <p:txBody>
          <a:bodyPr/>
          <a:lstStyle/>
          <a:p>
            <a:pPr>
              <a:buFont typeface="Arial" pitchFamily="34" charset="0"/>
              <a:buChar char="•"/>
            </a:pPr>
            <a:r>
              <a:rPr lang="en-US" dirty="0">
                <a:solidFill>
                  <a:srgbClr val="000000"/>
                </a:solidFill>
                <a:cs typeface="Times New Roman" pitchFamily="18" charset="0"/>
              </a:rPr>
              <a:t> The widening cast logically represents the opposite of the narrowing cast. The widening cast cannot be checked statically, only at runtime. The </a:t>
            </a:r>
            <a:r>
              <a:rPr lang="en-US" b="1" dirty="0">
                <a:solidFill>
                  <a:srgbClr val="000000"/>
                </a:solidFill>
                <a:cs typeface="Times New Roman" pitchFamily="18" charset="0"/>
              </a:rPr>
              <a:t>Cast Operator</a:t>
            </a:r>
            <a:r>
              <a:rPr lang="en-US" dirty="0">
                <a:solidFill>
                  <a:srgbClr val="000000"/>
                </a:solidFill>
                <a:cs typeface="Times New Roman" pitchFamily="18" charset="0"/>
              </a:rPr>
              <a:t> </a:t>
            </a:r>
            <a:r>
              <a:rPr lang="en-US" dirty="0">
                <a:solidFill>
                  <a:srgbClr val="000000"/>
                </a:solidFill>
                <a:cs typeface="Courier New" pitchFamily="49" charset="0"/>
              </a:rPr>
              <a:t>?=</a:t>
            </a:r>
            <a:r>
              <a:rPr lang="en-US" b="1" dirty="0">
                <a:solidFill>
                  <a:srgbClr val="000000"/>
                </a:solidFill>
                <a:cs typeface="Times New Roman" pitchFamily="18" charset="0"/>
              </a:rPr>
              <a:t> </a:t>
            </a:r>
            <a:r>
              <a:rPr lang="en-US" dirty="0">
                <a:solidFill>
                  <a:srgbClr val="000000"/>
                </a:solidFill>
                <a:cs typeface="Times New Roman" pitchFamily="18" charset="0"/>
              </a:rPr>
              <a:t>(or the equivalent</a:t>
            </a:r>
            <a:r>
              <a:rPr lang="en-US" dirty="0">
                <a:solidFill>
                  <a:srgbClr val="000000"/>
                </a:solidFill>
                <a:cs typeface="Courier New" pitchFamily="49" charset="0"/>
              </a:rPr>
              <a:t> MOVE ... ?TO …</a:t>
            </a:r>
            <a:r>
              <a:rPr lang="en-US" dirty="0">
                <a:solidFill>
                  <a:srgbClr val="000000"/>
                </a:solidFill>
                <a:cs typeface="Times New Roman" pitchFamily="18" charset="0"/>
              </a:rPr>
              <a:t> ) must be used to make this visible.</a:t>
            </a:r>
            <a:r>
              <a:rPr lang="en-US" dirty="0"/>
              <a:t> </a:t>
            </a:r>
          </a:p>
          <a:p>
            <a:endParaRPr lang="en-US" dirty="0"/>
          </a:p>
          <a:p>
            <a:pPr>
              <a:buFont typeface="Arial" pitchFamily="34" charset="0"/>
              <a:buChar char="•"/>
            </a:pPr>
            <a:r>
              <a:rPr lang="en-US" dirty="0">
                <a:solidFill>
                  <a:srgbClr val="000000"/>
                </a:solidFill>
                <a:latin typeface="Arial" charset="0"/>
                <a:cs typeface="Times New Roman" pitchFamily="18" charset="0"/>
              </a:rPr>
              <a:t> It changes from a less detailed view to one with more detail.</a:t>
            </a:r>
          </a:p>
          <a:p>
            <a:endParaRPr lang="en-US" b="1" dirty="0">
              <a:solidFill>
                <a:srgbClr val="000000"/>
              </a:solidFill>
              <a:latin typeface="Arial" charset="0"/>
              <a:cs typeface="Times New Roman" pitchFamily="18" charset="0"/>
            </a:endParaRPr>
          </a:p>
          <a:p>
            <a:r>
              <a:rPr lang="en-US" b="1" dirty="0">
                <a:solidFill>
                  <a:srgbClr val="000000"/>
                </a:solidFill>
                <a:latin typeface="Arial" charset="0"/>
                <a:cs typeface="Times New Roman" pitchFamily="18" charset="0"/>
              </a:rPr>
              <a:t>What is a widening case used for?</a:t>
            </a:r>
          </a:p>
          <a:p>
            <a:endParaRPr lang="en-US" dirty="0">
              <a:solidFill>
                <a:srgbClr val="000000"/>
              </a:solidFill>
              <a:latin typeface="Arial" charset="0"/>
              <a:cs typeface="Times New Roman" pitchFamily="18" charset="0"/>
            </a:endParaRPr>
          </a:p>
          <a:p>
            <a:pPr>
              <a:buFont typeface="Arial" pitchFamily="34" charset="0"/>
              <a:buChar char="•"/>
            </a:pPr>
            <a:r>
              <a:rPr lang="en-US" dirty="0">
                <a:solidFill>
                  <a:srgbClr val="000000"/>
                </a:solidFill>
                <a:cs typeface="Times New Roman" pitchFamily="18" charset="0"/>
              </a:rPr>
              <a:t> The client, the car rental company  wants to execute a function for specific vehicles form the list (</a:t>
            </a:r>
            <a:r>
              <a:rPr lang="en-US" dirty="0" err="1">
                <a:solidFill>
                  <a:srgbClr val="000000"/>
                </a:solidFill>
                <a:cs typeface="Courier New" pitchFamily="49" charset="0"/>
              </a:rPr>
              <a:t>vehicle_list</a:t>
            </a:r>
            <a:r>
              <a:rPr lang="en-US" dirty="0">
                <a:solidFill>
                  <a:srgbClr val="000000"/>
                </a:solidFill>
                <a:cs typeface="Times New Roman" pitchFamily="18" charset="0"/>
              </a:rPr>
              <a:t>).  For example, the client wants to ascertain the truck with the largest cargo capacity. </a:t>
            </a:r>
            <a:br>
              <a:rPr lang="en-US" dirty="0">
                <a:solidFill>
                  <a:srgbClr val="000000"/>
                </a:solidFill>
                <a:cs typeface="Times New Roman" pitchFamily="18" charset="0"/>
              </a:rPr>
            </a:br>
            <a:r>
              <a:rPr lang="en-US" dirty="0">
                <a:solidFill>
                  <a:srgbClr val="000000"/>
                </a:solidFill>
                <a:cs typeface="Times New Roman" pitchFamily="18" charset="0"/>
              </a:rPr>
              <a:t>However, not all vehicles are in the trucks list, it also includes references to cars and busses.</a:t>
            </a:r>
            <a:r>
              <a:rPr lang="en-US" dirty="0"/>
              <a:t> </a:t>
            </a:r>
          </a:p>
          <a:p>
            <a:endParaRPr lang="en-US" dirty="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Widening Cast 					</a:t>
            </a:r>
            <a:r>
              <a:rPr lang="en-US" err="1"/>
              <a:t>contd</a:t>
            </a:r>
            <a:r>
              <a:rPr lang="en-US"/>
              <a:t>…</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33</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sp>
        <p:nvSpPr>
          <p:cNvPr id="8" name="Content Placeholder 7"/>
          <p:cNvSpPr>
            <a:spLocks noGrp="1"/>
          </p:cNvSpPr>
          <p:nvPr>
            <p:ph sz="quarter" idx="13"/>
          </p:nvPr>
        </p:nvSpPr>
        <p:spPr/>
        <p:txBody>
          <a:bodyPr/>
          <a:lstStyle/>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pPr>
              <a:spcBef>
                <a:spcPct val="50000"/>
              </a:spcBef>
              <a:buFont typeface="Arial" pitchFamily="34" charset="0"/>
              <a:buChar char="•"/>
            </a:pPr>
            <a:r>
              <a:rPr lang="en-US">
                <a:solidFill>
                  <a:srgbClr val="000000"/>
                </a:solidFill>
                <a:cs typeface="Times New Roman" pitchFamily="18" charset="0"/>
              </a:rPr>
              <a:t> With this kind of cast, a check is carried out at runtime to ensure that the current content of the source variable corresponds to the type requirements of the target variables.</a:t>
            </a:r>
            <a:r>
              <a:rPr lang="en-US"/>
              <a:t> </a:t>
            </a:r>
          </a:p>
          <a:p>
            <a:pPr>
              <a:spcBef>
                <a:spcPct val="50000"/>
              </a:spcBef>
              <a:buFont typeface="Arial" pitchFamily="34" charset="0"/>
              <a:buChar char="•"/>
            </a:pPr>
            <a:r>
              <a:rPr lang="en-US">
                <a:solidFill>
                  <a:srgbClr val="000000"/>
                </a:solidFill>
                <a:cs typeface="Times New Roman" pitchFamily="18" charset="0"/>
              </a:rPr>
              <a:t> If it is, the assignment is carried out. Otherwise, an exception of the error class </a:t>
            </a:r>
            <a:r>
              <a:rPr lang="en-US">
                <a:solidFill>
                  <a:srgbClr val="000000"/>
                </a:solidFill>
                <a:cs typeface="Courier New" pitchFamily="49" charset="0"/>
              </a:rPr>
              <a:t>CX_SY_MOVE_CAST_ERROR</a:t>
            </a:r>
            <a:r>
              <a:rPr lang="en-US">
                <a:solidFill>
                  <a:srgbClr val="000000"/>
                </a:solidFill>
                <a:cs typeface="Times New Roman" pitchFamily="18" charset="0"/>
              </a:rPr>
              <a:t>  is raised.</a:t>
            </a:r>
            <a:endParaRPr lang="en-US"/>
          </a:p>
          <a:p>
            <a:endParaRPr lang="en-US"/>
          </a:p>
        </p:txBody>
      </p:sp>
      <p:pic>
        <p:nvPicPr>
          <p:cNvPr id="9" name="Picture 4"/>
          <p:cNvPicPr>
            <a:picLocks noChangeAspect="1" noChangeArrowheads="1"/>
          </p:cNvPicPr>
          <p:nvPr/>
        </p:nvPicPr>
        <p:blipFill>
          <a:blip r:embed="rId2"/>
          <a:srcRect t="15401" b="4532"/>
          <a:stretch>
            <a:fillRect/>
          </a:stretch>
        </p:blipFill>
        <p:spPr bwMode="auto">
          <a:xfrm>
            <a:off x="243605" y="1238611"/>
            <a:ext cx="5955064" cy="3586573"/>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Interfaces</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34</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sp>
        <p:nvSpPr>
          <p:cNvPr id="6" name="Content Placeholder 5"/>
          <p:cNvSpPr>
            <a:spLocks noGrp="1"/>
          </p:cNvSpPr>
          <p:nvPr>
            <p:ph sz="quarter" idx="13"/>
          </p:nvPr>
        </p:nvSpPr>
        <p:spPr/>
        <p:txBody>
          <a:bodyPr/>
          <a:lstStyle/>
          <a:p>
            <a:pPr>
              <a:spcBef>
                <a:spcPct val="50000"/>
              </a:spcBef>
              <a:buFont typeface="Arial" pitchFamily="34" charset="0"/>
              <a:buChar char="•"/>
            </a:pPr>
            <a:r>
              <a:rPr lang="en-US">
                <a:solidFill>
                  <a:srgbClr val="000000"/>
                </a:solidFill>
                <a:cs typeface="Times New Roman" pitchFamily="18" charset="0"/>
              </a:rPr>
              <a:t> Interfaces only describe the external point of contact of a class (protocols), they do not contain any implementation.</a:t>
            </a:r>
            <a:r>
              <a:rPr lang="en-US"/>
              <a:t> </a:t>
            </a:r>
          </a:p>
          <a:p>
            <a:pPr>
              <a:spcBef>
                <a:spcPct val="50000"/>
              </a:spcBef>
              <a:buFont typeface="Arial" pitchFamily="34" charset="0"/>
              <a:buChar char="•"/>
            </a:pPr>
            <a:r>
              <a:rPr lang="en-US">
                <a:solidFill>
                  <a:srgbClr val="000000"/>
                </a:solidFill>
                <a:cs typeface="Times New Roman" pitchFamily="18" charset="0"/>
              </a:rPr>
              <a:t> Interfaces are usually defined by a user. The user describes in the interface which services (technical and semantic) it needs in order to carry out a task.</a:t>
            </a:r>
          </a:p>
          <a:p>
            <a:pPr>
              <a:spcBef>
                <a:spcPct val="50000"/>
              </a:spcBef>
              <a:buFont typeface="Arial" pitchFamily="34" charset="0"/>
              <a:buChar char="•"/>
            </a:pPr>
            <a:r>
              <a:rPr lang="en-US">
                <a:solidFill>
                  <a:srgbClr val="000000"/>
                </a:solidFill>
                <a:cs typeface="Times New Roman" pitchFamily="18" charset="0"/>
              </a:rPr>
              <a:t> The user never actually knows the providers of these services, but communicates with them through the interface.</a:t>
            </a:r>
          </a:p>
          <a:p>
            <a:pPr>
              <a:spcBef>
                <a:spcPct val="50000"/>
              </a:spcBef>
              <a:buFont typeface="Arial" pitchFamily="34" charset="0"/>
              <a:buChar char="•"/>
            </a:pPr>
            <a:r>
              <a:rPr lang="en-US">
                <a:solidFill>
                  <a:srgbClr val="000000"/>
                </a:solidFill>
                <a:cs typeface="Times New Roman" pitchFamily="18" charset="0"/>
              </a:rPr>
              <a:t> In this way the user is protected from actual implementations and can work in the same way with different classes/objects, as long as they provide the services required. This is known as </a:t>
            </a:r>
            <a:r>
              <a:rPr lang="en-US" b="1">
                <a:solidFill>
                  <a:srgbClr val="000000"/>
                </a:solidFill>
                <a:cs typeface="Times New Roman" pitchFamily="18" charset="0"/>
              </a:rPr>
              <a:t>polymorphism </a:t>
            </a:r>
            <a:r>
              <a:rPr lang="en-US">
                <a:solidFill>
                  <a:srgbClr val="000000"/>
                </a:solidFill>
                <a:cs typeface="Times New Roman" pitchFamily="18" charset="0"/>
              </a:rPr>
              <a:t>with interfaces.</a:t>
            </a:r>
            <a:r>
              <a:rPr lang="en-US"/>
              <a:t> </a:t>
            </a:r>
          </a:p>
          <a:p>
            <a:pPr>
              <a:spcBef>
                <a:spcPct val="50000"/>
              </a:spcBef>
            </a:pPr>
            <a:endParaRPr lang="en-US"/>
          </a:p>
          <a:p>
            <a:pPr>
              <a:spcBef>
                <a:spcPct val="50000"/>
              </a:spcBef>
            </a:pPr>
            <a:endParaRPr lang="en-US"/>
          </a:p>
          <a:p>
            <a:endParaRPr lang="en-US"/>
          </a:p>
        </p:txBody>
      </p:sp>
      <p:pic>
        <p:nvPicPr>
          <p:cNvPr id="7" name="Picture 5"/>
          <p:cNvPicPr>
            <a:picLocks noChangeAspect="1" noChangeArrowheads="1"/>
          </p:cNvPicPr>
          <p:nvPr/>
        </p:nvPicPr>
        <p:blipFill>
          <a:blip r:embed="rId3"/>
          <a:srcRect t="14534" b="8849"/>
          <a:stretch>
            <a:fillRect/>
          </a:stretch>
        </p:blipFill>
        <p:spPr bwMode="auto">
          <a:xfrm>
            <a:off x="344488" y="3501008"/>
            <a:ext cx="5410200" cy="23622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Interfaces features	</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35</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pic>
        <p:nvPicPr>
          <p:cNvPr id="7" name="Picture 1028"/>
          <p:cNvPicPr>
            <a:picLocks noGrp="1" noChangeAspect="1" noChangeArrowheads="1"/>
          </p:cNvPicPr>
          <p:nvPr>
            <p:ph sz="quarter" idx="13"/>
          </p:nvPr>
        </p:nvPicPr>
        <p:blipFill>
          <a:blip r:embed="rId3"/>
          <a:srcRect t="15401" b="3668"/>
          <a:stretch>
            <a:fillRect/>
          </a:stretch>
        </p:blipFill>
        <p:spPr bwMode="auto">
          <a:xfrm>
            <a:off x="200472" y="1484784"/>
            <a:ext cx="7056784" cy="4283344"/>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Defining and implementing interface</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36</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pic>
        <p:nvPicPr>
          <p:cNvPr id="7" name="Picture 1028"/>
          <p:cNvPicPr>
            <a:picLocks noGrp="1" noChangeAspect="1" noChangeArrowheads="1"/>
          </p:cNvPicPr>
          <p:nvPr>
            <p:ph sz="quarter" idx="13"/>
          </p:nvPr>
        </p:nvPicPr>
        <p:blipFill>
          <a:blip r:embed="rId3"/>
          <a:srcRect t="12798" b="-647"/>
          <a:stretch>
            <a:fillRect/>
          </a:stretch>
        </p:blipFill>
        <p:spPr bwMode="auto">
          <a:xfrm>
            <a:off x="272480" y="1484784"/>
            <a:ext cx="7056784" cy="4649485"/>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Working with interface components</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37</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sp>
        <p:nvSpPr>
          <p:cNvPr id="6" name="Content Placeholder 5"/>
          <p:cNvSpPr>
            <a:spLocks noGrp="1"/>
          </p:cNvSpPr>
          <p:nvPr>
            <p:ph sz="quarter" idx="13"/>
          </p:nvPr>
        </p:nvSpPr>
        <p:spPr/>
        <p:txBody>
          <a:bodyPr/>
          <a:lstStyle/>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solidFill>
                <a:srgbClr val="000000"/>
              </a:solidFill>
              <a:latin typeface="Arial" charset="0"/>
              <a:cs typeface="Times New Roman" pitchFamily="18" charset="0"/>
            </a:endParaRPr>
          </a:p>
          <a:p>
            <a:pPr>
              <a:buFont typeface="Arial" pitchFamily="34" charset="0"/>
              <a:buChar char="•"/>
            </a:pPr>
            <a:r>
              <a:rPr lang="en-US">
                <a:solidFill>
                  <a:srgbClr val="000000"/>
                </a:solidFill>
                <a:latin typeface="Arial" charset="0"/>
                <a:cs typeface="Times New Roman" pitchFamily="18" charset="0"/>
              </a:rPr>
              <a:t> You can access interface components using an object reference, whose class implements the interface.  Syntactically this is done with the interface resolution operator, just as with the method definitions in the implementation part of the class.</a:t>
            </a:r>
            <a:endParaRPr lang="en-US"/>
          </a:p>
        </p:txBody>
      </p:sp>
      <p:pic>
        <p:nvPicPr>
          <p:cNvPr id="7" name="Picture 6"/>
          <p:cNvPicPr>
            <a:picLocks noChangeAspect="1" noChangeArrowheads="1"/>
          </p:cNvPicPr>
          <p:nvPr/>
        </p:nvPicPr>
        <p:blipFill>
          <a:blip r:embed="rId3"/>
          <a:srcRect t="15401" b="1942"/>
          <a:stretch>
            <a:fillRect/>
          </a:stretch>
        </p:blipFill>
        <p:spPr bwMode="auto">
          <a:xfrm>
            <a:off x="344488" y="1556792"/>
            <a:ext cx="5059731" cy="3145904"/>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Compound interface</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38</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sp>
        <p:nvSpPr>
          <p:cNvPr id="6" name="Content Placeholder 5"/>
          <p:cNvSpPr>
            <a:spLocks noGrp="1"/>
          </p:cNvSpPr>
          <p:nvPr>
            <p:ph sz="quarter" idx="13"/>
          </p:nvPr>
        </p:nvSpPr>
        <p:spPr/>
        <p:txBody>
          <a:bodyPr/>
          <a:lstStyle/>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solidFill>
                <a:srgbClr val="000000"/>
              </a:solidFill>
              <a:latin typeface="Arial" charset="0"/>
              <a:cs typeface="Times New Roman" pitchFamily="18" charset="0"/>
            </a:endParaRPr>
          </a:p>
          <a:p>
            <a:pPr>
              <a:buFont typeface="Arial" pitchFamily="34" charset="0"/>
              <a:buChar char="•"/>
            </a:pPr>
            <a:r>
              <a:rPr lang="en-US">
                <a:solidFill>
                  <a:srgbClr val="000000"/>
                </a:solidFill>
                <a:latin typeface="Arial" charset="0"/>
                <a:cs typeface="Times New Roman" pitchFamily="18" charset="0"/>
              </a:rPr>
              <a:t> A compound interface contains other interfaces as components (component interfaces) and summarizes the extension of these component interfaces. </a:t>
            </a:r>
          </a:p>
          <a:p>
            <a:endParaRPr lang="en-US"/>
          </a:p>
        </p:txBody>
      </p:sp>
      <p:pic>
        <p:nvPicPr>
          <p:cNvPr id="7" name="Picture 4"/>
          <p:cNvPicPr>
            <a:picLocks noChangeAspect="1" noChangeArrowheads="1"/>
          </p:cNvPicPr>
          <p:nvPr/>
        </p:nvPicPr>
        <p:blipFill>
          <a:blip r:embed="rId3"/>
          <a:srcRect t="12798" b="4533"/>
          <a:stretch>
            <a:fillRect/>
          </a:stretch>
        </p:blipFill>
        <p:spPr bwMode="auto">
          <a:xfrm>
            <a:off x="200472" y="1556792"/>
            <a:ext cx="5867400" cy="3648075"/>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Compound Interface example</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39</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pic>
        <p:nvPicPr>
          <p:cNvPr id="7" name="Picture 4"/>
          <p:cNvPicPr>
            <a:picLocks noGrp="1" noChangeAspect="1" noChangeArrowheads="1"/>
          </p:cNvPicPr>
          <p:nvPr>
            <p:ph sz="quarter" idx="13"/>
          </p:nvPr>
        </p:nvPicPr>
        <p:blipFill>
          <a:blip r:embed="rId2"/>
          <a:srcRect t="12798" b="3670"/>
          <a:stretch>
            <a:fillRect/>
          </a:stretch>
        </p:blipFill>
        <p:spPr bwMode="auto">
          <a:xfrm>
            <a:off x="272480" y="1556792"/>
            <a:ext cx="6912768" cy="433078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Components of classes</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4</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sp>
        <p:nvSpPr>
          <p:cNvPr id="6" name="Content Placeholder 5"/>
          <p:cNvSpPr>
            <a:spLocks noGrp="1"/>
          </p:cNvSpPr>
          <p:nvPr>
            <p:ph sz="quarter" idx="13"/>
          </p:nvPr>
        </p:nvSpPr>
        <p:spPr/>
        <p:txBody>
          <a:bodyPr/>
          <a:lstStyle/>
          <a:p>
            <a:pPr>
              <a:buFont typeface="Arial" pitchFamily="34" charset="0"/>
              <a:buChar char="•"/>
            </a:pPr>
            <a:r>
              <a:rPr lang="en-US"/>
              <a:t> There are two main components of classes: Instance and Static components. </a:t>
            </a:r>
          </a:p>
          <a:p>
            <a:pPr>
              <a:buFont typeface="Arial" pitchFamily="34" charset="0"/>
              <a:buChar char="•"/>
            </a:pPr>
            <a:endParaRPr lang="en-US"/>
          </a:p>
          <a:p>
            <a:pPr>
              <a:buFont typeface="Arial" pitchFamily="34" charset="0"/>
              <a:buChar char="•"/>
            </a:pPr>
            <a:endParaRPr lang="en-US"/>
          </a:p>
          <a:p>
            <a:endParaRPr lang="en-US"/>
          </a:p>
        </p:txBody>
      </p:sp>
      <p:pic>
        <p:nvPicPr>
          <p:cNvPr id="7" name="Picture 6" descr="components_class.PNG"/>
          <p:cNvPicPr>
            <a:picLocks noChangeAspect="1"/>
          </p:cNvPicPr>
          <p:nvPr/>
        </p:nvPicPr>
        <p:blipFill>
          <a:blip r:embed="rId2"/>
          <a:stretch>
            <a:fillRect/>
          </a:stretch>
        </p:blipFill>
        <p:spPr>
          <a:xfrm>
            <a:off x="416496" y="2132856"/>
            <a:ext cx="6270370" cy="3384376"/>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Interfaces: Polymorphism</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40</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sp>
        <p:nvSpPr>
          <p:cNvPr id="6" name="Content Placeholder 5"/>
          <p:cNvSpPr>
            <a:spLocks noGrp="1"/>
          </p:cNvSpPr>
          <p:nvPr>
            <p:ph sz="quarter" idx="13"/>
          </p:nvPr>
        </p:nvSpPr>
        <p:spPr/>
        <p:txBody>
          <a:bodyPr/>
          <a:lstStyle/>
          <a:p>
            <a:pPr lvl="1">
              <a:buFont typeface="Arial" pitchFamily="34" charset="0"/>
              <a:buChar char="•"/>
            </a:pPr>
            <a:r>
              <a:rPr lang="en-US"/>
              <a:t>Interfaces allow to use different classes in a uniform way using interface references.</a:t>
            </a:r>
          </a:p>
          <a:p>
            <a:pPr lvl="1">
              <a:buFont typeface="Arial" pitchFamily="34" charset="0"/>
              <a:buChar char="•"/>
            </a:pPr>
            <a:r>
              <a:rPr lang="en-US"/>
              <a:t>The identical interface reference variable operates on multiple objects that implement the interface. </a:t>
            </a:r>
          </a:p>
          <a:p>
            <a:pPr lvl="1">
              <a:buFont typeface="Arial" pitchFamily="34" charset="0"/>
              <a:buChar char="•"/>
            </a:pPr>
            <a:endParaRPr lang="en-US"/>
          </a:p>
          <a:p>
            <a:pPr lvl="1">
              <a:buFont typeface="Arial" pitchFamily="34" charset="0"/>
              <a:buChar char="•"/>
            </a:pPr>
            <a:endParaRPr lang="en-US"/>
          </a:p>
        </p:txBody>
      </p:sp>
      <p:pic>
        <p:nvPicPr>
          <p:cNvPr id="7" name="Picture 6" descr="interface+poly.PNG"/>
          <p:cNvPicPr>
            <a:picLocks noChangeAspect="1"/>
          </p:cNvPicPr>
          <p:nvPr/>
        </p:nvPicPr>
        <p:blipFill>
          <a:blip r:embed="rId2"/>
          <a:stretch>
            <a:fillRect/>
          </a:stretch>
        </p:blipFill>
        <p:spPr>
          <a:xfrm>
            <a:off x="560512" y="2060848"/>
            <a:ext cx="4201112" cy="4124901"/>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Events</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41</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sp>
        <p:nvSpPr>
          <p:cNvPr id="6" name="Content Placeholder 5"/>
          <p:cNvSpPr>
            <a:spLocks noGrp="1"/>
          </p:cNvSpPr>
          <p:nvPr>
            <p:ph sz="quarter" idx="13"/>
          </p:nvPr>
        </p:nvSpPr>
        <p:spPr/>
        <p:txBody>
          <a:bodyPr/>
          <a:lstStyle/>
          <a:p>
            <a:r>
              <a:rPr lang="en-US" dirty="0"/>
              <a:t>In ABAP Objects, events use the publish-and-subscribe approach.</a:t>
            </a:r>
          </a:p>
          <a:p>
            <a:endParaRPr lang="en-US" dirty="0"/>
          </a:p>
          <a:p>
            <a:pPr lvl="1">
              <a:buFont typeface="Arial" pitchFamily="34" charset="0"/>
              <a:buChar char="•"/>
            </a:pPr>
            <a:r>
              <a:rPr lang="en-US" dirty="0"/>
              <a:t>A class declares an event and implements a method to raise (publish) the event. </a:t>
            </a:r>
          </a:p>
          <a:p>
            <a:pPr lvl="1">
              <a:buFont typeface="Arial" pitchFamily="34" charset="0"/>
              <a:buChar char="•"/>
            </a:pPr>
            <a:r>
              <a:rPr lang="en-US" dirty="0"/>
              <a:t>The same or other classes implement a method to respond (subscribe) to the event. </a:t>
            </a:r>
          </a:p>
          <a:p>
            <a:pPr lvl="1">
              <a:buFont typeface="Arial" pitchFamily="34" charset="0"/>
              <a:buChar char="•"/>
            </a:pPr>
            <a:r>
              <a:rPr lang="en-US" dirty="0"/>
              <a:t>At run time, interested classes and objects register their wish and availability to respond. </a:t>
            </a:r>
          </a:p>
          <a:p>
            <a:pPr lvl="1">
              <a:buFont typeface="Arial" pitchFamily="34" charset="0"/>
              <a:buChar char="•"/>
            </a:pPr>
            <a:endParaRPr lang="en-US" dirty="0"/>
          </a:p>
          <a:p>
            <a:pPr lvl="1">
              <a:buNone/>
            </a:pPr>
            <a:endParaRPr lang="en-US" dirty="0"/>
          </a:p>
        </p:txBody>
      </p:sp>
      <p:pic>
        <p:nvPicPr>
          <p:cNvPr id="7" name="Picture 6" descr="events_.PNG"/>
          <p:cNvPicPr>
            <a:picLocks noChangeAspect="1"/>
          </p:cNvPicPr>
          <p:nvPr/>
        </p:nvPicPr>
        <p:blipFill>
          <a:blip r:embed="rId2"/>
          <a:stretch>
            <a:fillRect/>
          </a:stretch>
        </p:blipFill>
        <p:spPr>
          <a:xfrm>
            <a:off x="560512" y="3212976"/>
            <a:ext cx="6624736" cy="2088232"/>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Defining and triggering events </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42</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sp>
        <p:nvSpPr>
          <p:cNvPr id="8" name="Content Placeholder 7"/>
          <p:cNvSpPr>
            <a:spLocks noGrp="1"/>
          </p:cNvSpPr>
          <p:nvPr>
            <p:ph sz="quarter" idx="13"/>
          </p:nvPr>
        </p:nvSpPr>
        <p:spPr/>
        <p:txBody>
          <a:bodyPr/>
          <a:lstStyle/>
          <a:p>
            <a:r>
              <a:rPr lang="en-US" b="1"/>
              <a:t>Features of events:</a:t>
            </a:r>
          </a:p>
          <a:p>
            <a:endParaRPr lang="en-US"/>
          </a:p>
          <a:p>
            <a:pPr>
              <a:buFont typeface="Arial" pitchFamily="34" charset="0"/>
              <a:buChar char="•"/>
            </a:pPr>
            <a:r>
              <a:rPr lang="en-US"/>
              <a:t> can be declared as public, protected or </a:t>
            </a:r>
          </a:p>
          <a:p>
            <a:r>
              <a:rPr lang="en-US"/>
              <a:t>   private components of any class or interface</a:t>
            </a:r>
          </a:p>
          <a:p>
            <a:endParaRPr lang="en-US"/>
          </a:p>
          <a:p>
            <a:pPr lvl="1">
              <a:buFont typeface="Arial" pitchFamily="34" charset="0"/>
              <a:buChar char="•"/>
            </a:pPr>
            <a:r>
              <a:rPr lang="en-US"/>
              <a:t>can be static or instance</a:t>
            </a:r>
          </a:p>
          <a:p>
            <a:pPr lvl="1">
              <a:buFont typeface="Arial" pitchFamily="34" charset="0"/>
              <a:buChar char="•"/>
            </a:pPr>
            <a:endParaRPr lang="en-US"/>
          </a:p>
          <a:p>
            <a:pPr lvl="1">
              <a:buFont typeface="Arial" pitchFamily="34" charset="0"/>
              <a:buChar char="•"/>
            </a:pPr>
            <a:r>
              <a:rPr lang="en-US"/>
              <a:t>Can be triggered by any method in the class </a:t>
            </a:r>
          </a:p>
          <a:p>
            <a:pPr lvl="1">
              <a:buNone/>
            </a:pPr>
            <a:r>
              <a:rPr lang="en-US"/>
              <a:t>	using RAISE EVENT statement. </a:t>
            </a:r>
          </a:p>
          <a:p>
            <a:pPr lvl="1">
              <a:buNone/>
            </a:pPr>
            <a:endParaRPr lang="en-US"/>
          </a:p>
          <a:p>
            <a:pPr lvl="1">
              <a:buFont typeface="Arial" pitchFamily="34" charset="0"/>
              <a:buChar char="•"/>
            </a:pPr>
            <a:r>
              <a:rPr lang="en-US"/>
              <a:t>Parameter interface for events is limited to </a:t>
            </a:r>
          </a:p>
          <a:p>
            <a:pPr lvl="1">
              <a:buNone/>
            </a:pPr>
            <a:r>
              <a:rPr lang="en-US"/>
              <a:t>	exporting parameters, passed by VALUE.</a:t>
            </a:r>
          </a:p>
          <a:p>
            <a:pPr lvl="1">
              <a:buNone/>
            </a:pPr>
            <a:endParaRPr lang="en-US"/>
          </a:p>
          <a:p>
            <a:pPr lvl="1">
              <a:buFont typeface="Arial" pitchFamily="34" charset="0"/>
              <a:buChar char="•"/>
            </a:pPr>
            <a:r>
              <a:rPr lang="en-US"/>
              <a:t>Doesn’t have implementation part. </a:t>
            </a:r>
          </a:p>
        </p:txBody>
      </p:sp>
      <p:pic>
        <p:nvPicPr>
          <p:cNvPr id="9" name="Picture 8" descr="trigger event.PNG"/>
          <p:cNvPicPr>
            <a:picLocks noChangeAspect="1"/>
          </p:cNvPicPr>
          <p:nvPr/>
        </p:nvPicPr>
        <p:blipFill>
          <a:blip r:embed="rId2"/>
          <a:stretch>
            <a:fillRect/>
          </a:stretch>
        </p:blipFill>
        <p:spPr>
          <a:xfrm>
            <a:off x="4880992" y="1556792"/>
            <a:ext cx="3019847" cy="432048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Handling Events                </a:t>
            </a:r>
            <a:endParaRPr lang="en-US" sz="1400"/>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43</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sp>
        <p:nvSpPr>
          <p:cNvPr id="6" name="Content Placeholder 5"/>
          <p:cNvSpPr>
            <a:spLocks noGrp="1"/>
          </p:cNvSpPr>
          <p:nvPr>
            <p:ph sz="quarter" idx="13"/>
          </p:nvPr>
        </p:nvSpPr>
        <p:spPr/>
        <p:txBody>
          <a:bodyPr/>
          <a:lstStyle/>
          <a:p>
            <a:pPr lvl="1">
              <a:spcBef>
                <a:spcPct val="50000"/>
              </a:spcBef>
              <a:buFont typeface="Arial" pitchFamily="34" charset="0"/>
              <a:buChar char="•"/>
            </a:pPr>
            <a:r>
              <a:rPr lang="en-US">
                <a:latin typeface="Arial" charset="0"/>
                <a:cs typeface="Times New Roman" pitchFamily="18" charset="0"/>
              </a:rPr>
              <a:t>Event handler methods use the FOR EVENT (event name) OF {CLASS (class name) | INTERFACE (interface name)} addition</a:t>
            </a:r>
          </a:p>
          <a:p>
            <a:pPr lvl="1">
              <a:spcBef>
                <a:spcPct val="50000"/>
              </a:spcBef>
              <a:buFont typeface="Arial" pitchFamily="34" charset="0"/>
              <a:buChar char="•"/>
            </a:pPr>
            <a:r>
              <a:rPr lang="en-US">
                <a:solidFill>
                  <a:srgbClr val="000000"/>
                </a:solidFill>
                <a:latin typeface="Arial" charset="0"/>
                <a:cs typeface="Times New Roman" pitchFamily="18" charset="0"/>
              </a:rPr>
              <a:t>Classes or their instances that receive a message when an event is triggered at runtime and want to react to this event define event handler methods.</a:t>
            </a:r>
            <a:br>
              <a:rPr lang="en-US">
                <a:solidFill>
                  <a:srgbClr val="000000"/>
                </a:solidFill>
                <a:latin typeface="Arial" charset="0"/>
                <a:cs typeface="Times New Roman" pitchFamily="18" charset="0"/>
              </a:rPr>
            </a:br>
            <a:r>
              <a:rPr lang="en-US">
                <a:solidFill>
                  <a:srgbClr val="000000"/>
                </a:solidFill>
                <a:latin typeface="Arial" charset="0"/>
                <a:cs typeface="Times New Roman" pitchFamily="18" charset="0"/>
              </a:rPr>
              <a:t>Statement:</a:t>
            </a:r>
          </a:p>
          <a:p>
            <a:pPr lvl="1">
              <a:spcBef>
                <a:spcPct val="50000"/>
              </a:spcBef>
              <a:buNone/>
            </a:pPr>
            <a:r>
              <a:rPr lang="en-US">
                <a:solidFill>
                  <a:srgbClr val="000000"/>
                </a:solidFill>
                <a:latin typeface="Arial" charset="0"/>
                <a:cs typeface="Courier New" pitchFamily="49" charset="0"/>
              </a:rPr>
              <a:t>	[CLASS-]METHODS &lt;</a:t>
            </a:r>
            <a:r>
              <a:rPr lang="en-US" err="1">
                <a:solidFill>
                  <a:srgbClr val="000000"/>
                </a:solidFill>
                <a:latin typeface="Arial" charset="0"/>
                <a:cs typeface="Courier New" pitchFamily="49" charset="0"/>
              </a:rPr>
              <a:t>handler_method</a:t>
            </a:r>
            <a:r>
              <a:rPr lang="en-US">
                <a:solidFill>
                  <a:srgbClr val="000000"/>
                </a:solidFill>
                <a:latin typeface="Arial" charset="0"/>
                <a:cs typeface="Courier New" pitchFamily="49" charset="0"/>
              </a:rPr>
              <a:t>&gt; FOR EVENT &lt;event&gt; OF &lt;</a:t>
            </a:r>
            <a:r>
              <a:rPr lang="en-US" err="1">
                <a:solidFill>
                  <a:srgbClr val="000000"/>
                </a:solidFill>
                <a:latin typeface="Arial" charset="0"/>
                <a:cs typeface="Courier New" pitchFamily="49" charset="0"/>
              </a:rPr>
              <a:t>classname</a:t>
            </a:r>
            <a:r>
              <a:rPr lang="en-US">
                <a:solidFill>
                  <a:srgbClr val="000000"/>
                </a:solidFill>
                <a:latin typeface="Arial" charset="0"/>
                <a:cs typeface="Courier New" pitchFamily="49" charset="0"/>
              </a:rPr>
              <a:t>&gt;.</a:t>
            </a:r>
          </a:p>
          <a:p>
            <a:pPr lvl="1">
              <a:spcBef>
                <a:spcPct val="50000"/>
              </a:spcBef>
            </a:pPr>
            <a:r>
              <a:rPr lang="en-US">
                <a:solidFill>
                  <a:srgbClr val="000000"/>
                </a:solidFill>
                <a:latin typeface="Arial" charset="0"/>
                <a:cs typeface="Times New Roman" pitchFamily="18" charset="0"/>
              </a:rPr>
              <a:t>These classes or their instances are registered to one or more events at runtime.</a:t>
            </a:r>
            <a:br>
              <a:rPr lang="en-US">
                <a:solidFill>
                  <a:srgbClr val="000000"/>
                </a:solidFill>
                <a:latin typeface="Arial" charset="0"/>
                <a:cs typeface="Times New Roman" pitchFamily="18" charset="0"/>
              </a:rPr>
            </a:br>
            <a:r>
              <a:rPr lang="en-US">
                <a:solidFill>
                  <a:srgbClr val="000000"/>
                </a:solidFill>
                <a:latin typeface="Arial" charset="0"/>
                <a:cs typeface="Times New Roman" pitchFamily="18" charset="0"/>
              </a:rPr>
              <a:t>Statement:</a:t>
            </a:r>
          </a:p>
          <a:p>
            <a:pPr lvl="1">
              <a:spcBef>
                <a:spcPct val="50000"/>
              </a:spcBef>
              <a:buNone/>
            </a:pPr>
            <a:r>
              <a:rPr lang="en-US">
                <a:solidFill>
                  <a:srgbClr val="000000"/>
                </a:solidFill>
                <a:latin typeface="Arial" charset="0"/>
                <a:cs typeface="Courier New" pitchFamily="49" charset="0"/>
              </a:rPr>
              <a:t>	SET HANDLER &lt;</a:t>
            </a:r>
            <a:r>
              <a:rPr lang="en-US" err="1">
                <a:solidFill>
                  <a:srgbClr val="000000"/>
                </a:solidFill>
                <a:latin typeface="Arial" charset="0"/>
                <a:cs typeface="Courier New" pitchFamily="49" charset="0"/>
              </a:rPr>
              <a:t>handler_method</a:t>
            </a:r>
            <a:r>
              <a:rPr lang="en-US">
                <a:solidFill>
                  <a:srgbClr val="000000"/>
                </a:solidFill>
                <a:latin typeface="Arial" charset="0"/>
                <a:cs typeface="Courier New" pitchFamily="49" charset="0"/>
              </a:rPr>
              <a:t>&gt; FOR &lt;reference&gt;. </a:t>
            </a:r>
            <a:r>
              <a:rPr lang="en-US">
                <a:solidFill>
                  <a:srgbClr val="000000"/>
                </a:solidFill>
                <a:latin typeface="Arial" charset="0"/>
                <a:cs typeface="Times New Roman" pitchFamily="18" charset="0"/>
              </a:rPr>
              <a:t>(for instance events)</a:t>
            </a:r>
            <a:br>
              <a:rPr lang="en-US">
                <a:solidFill>
                  <a:srgbClr val="000000"/>
                </a:solidFill>
                <a:latin typeface="Arial" charset="0"/>
                <a:cs typeface="Times New Roman" pitchFamily="18" charset="0"/>
              </a:rPr>
            </a:br>
            <a:r>
              <a:rPr lang="en-US">
                <a:solidFill>
                  <a:srgbClr val="000000"/>
                </a:solidFill>
                <a:latin typeface="Arial" charset="0"/>
                <a:cs typeface="Courier New" pitchFamily="49" charset="0"/>
              </a:rPr>
              <a:t>SET HANDLER &lt;</a:t>
            </a:r>
            <a:r>
              <a:rPr lang="en-US" err="1">
                <a:solidFill>
                  <a:srgbClr val="000000"/>
                </a:solidFill>
                <a:latin typeface="Arial" charset="0"/>
                <a:cs typeface="Courier New" pitchFamily="49" charset="0"/>
              </a:rPr>
              <a:t>handler_method</a:t>
            </a:r>
            <a:r>
              <a:rPr lang="en-US">
                <a:solidFill>
                  <a:srgbClr val="000000"/>
                </a:solidFill>
                <a:latin typeface="Arial" charset="0"/>
                <a:cs typeface="Courier New" pitchFamily="49" charset="0"/>
              </a:rPr>
              <a:t>&gt;. </a:t>
            </a:r>
            <a:r>
              <a:rPr lang="en-US">
                <a:solidFill>
                  <a:srgbClr val="000000"/>
                </a:solidFill>
                <a:latin typeface="Arial" charset="0"/>
                <a:cs typeface="Times New Roman" pitchFamily="18" charset="0"/>
              </a:rPr>
              <a:t>(for static events)</a:t>
            </a:r>
          </a:p>
          <a:p>
            <a:pPr lvl="1">
              <a:spcBef>
                <a:spcPct val="50000"/>
              </a:spcBef>
            </a:pPr>
            <a:r>
              <a:rPr lang="en-US">
                <a:solidFill>
                  <a:srgbClr val="000000"/>
                </a:solidFill>
                <a:latin typeface="Arial" charset="0"/>
                <a:cs typeface="Times New Roman" pitchFamily="18" charset="0"/>
              </a:rPr>
              <a:t>Methods are only executed when the event associated with these methods are triggered. </a:t>
            </a:r>
            <a:endParaRPr lang="en-US">
              <a:latin typeface="Arial"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Handling Events 						</a:t>
            </a:r>
            <a:r>
              <a:rPr lang="en-US" err="1"/>
              <a:t>contd</a:t>
            </a:r>
            <a:r>
              <a:rPr lang="en-US"/>
              <a:t>…</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44</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pic>
        <p:nvPicPr>
          <p:cNvPr id="7" name="Content Placeholder 6" descr="handle_event.PNG"/>
          <p:cNvPicPr>
            <a:picLocks noGrp="1" noChangeAspect="1"/>
          </p:cNvPicPr>
          <p:nvPr>
            <p:ph sz="quarter" idx="13"/>
          </p:nvPr>
        </p:nvPicPr>
        <p:blipFill>
          <a:blip r:embed="rId2"/>
          <a:stretch>
            <a:fillRect/>
          </a:stretch>
        </p:blipFill>
        <p:spPr>
          <a:xfrm>
            <a:off x="704528" y="1700808"/>
            <a:ext cx="3668357" cy="4104456"/>
          </a:xfr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Registering Events</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45</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sp>
        <p:nvSpPr>
          <p:cNvPr id="7" name="Content Placeholder 6"/>
          <p:cNvSpPr>
            <a:spLocks noGrp="1"/>
          </p:cNvSpPr>
          <p:nvPr>
            <p:ph sz="quarter" idx="13"/>
          </p:nvPr>
        </p:nvSpPr>
        <p:spPr/>
        <p:txBody>
          <a:bodyPr/>
          <a:lstStyle/>
          <a:p>
            <a:pPr lvl="1">
              <a:buFont typeface="Arial" pitchFamily="34" charset="0"/>
              <a:buChar char="•"/>
            </a:pPr>
            <a:r>
              <a:rPr lang="en-US" dirty="0"/>
              <a:t>To automatically execute the event handler method when the event is raised, the handler method has to be registered. </a:t>
            </a:r>
          </a:p>
          <a:p>
            <a:pPr lvl="1">
              <a:buFont typeface="Arial" pitchFamily="34" charset="0"/>
              <a:buChar char="•"/>
            </a:pPr>
            <a:r>
              <a:rPr lang="en-US" dirty="0"/>
              <a:t>The key statement SET HANDLER can register the handler method. </a:t>
            </a:r>
          </a:p>
          <a:p>
            <a:pPr lvl="1">
              <a:buNone/>
            </a:pPr>
            <a:endParaRPr lang="en-US" dirty="0"/>
          </a:p>
          <a:p>
            <a:pPr lvl="1">
              <a:buFont typeface="Arial" pitchFamily="34" charset="0"/>
              <a:buChar char="•"/>
            </a:pPr>
            <a:endParaRPr lang="en-US" dirty="0"/>
          </a:p>
        </p:txBody>
      </p:sp>
      <p:pic>
        <p:nvPicPr>
          <p:cNvPr id="8" name="Picture 7" descr="register_event.PNG"/>
          <p:cNvPicPr>
            <a:picLocks noChangeAspect="1"/>
          </p:cNvPicPr>
          <p:nvPr/>
        </p:nvPicPr>
        <p:blipFill>
          <a:blip r:embed="rId2"/>
          <a:stretch>
            <a:fillRect/>
          </a:stretch>
        </p:blipFill>
        <p:spPr>
          <a:xfrm>
            <a:off x="560512" y="2564904"/>
            <a:ext cx="2991268" cy="3629532"/>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Local Classes and Interfaces</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46</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sp>
        <p:nvSpPr>
          <p:cNvPr id="6" name="Content Placeholder 5"/>
          <p:cNvSpPr>
            <a:spLocks noGrp="1"/>
          </p:cNvSpPr>
          <p:nvPr>
            <p:ph sz="quarter" idx="13"/>
          </p:nvPr>
        </p:nvSpPr>
        <p:spPr/>
        <p:txBody>
          <a:bodyPr/>
          <a:lstStyle/>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pPr lvl="1">
              <a:spcBef>
                <a:spcPct val="50000"/>
              </a:spcBef>
              <a:buFont typeface="Arial" pitchFamily="34" charset="0"/>
              <a:buChar char="•"/>
            </a:pPr>
            <a:r>
              <a:rPr lang="en-US">
                <a:solidFill>
                  <a:srgbClr val="000000"/>
                </a:solidFill>
                <a:latin typeface="Arial" charset="0"/>
                <a:cs typeface="Times New Roman" pitchFamily="18" charset="0"/>
              </a:rPr>
              <a:t>Local classes and interfaces are only known within the program in which they are defined and implemented.</a:t>
            </a:r>
            <a:endParaRPr lang="en-US">
              <a:latin typeface="Arial" charset="0"/>
              <a:cs typeface="Times New Roman" pitchFamily="18" charset="0"/>
            </a:endParaRPr>
          </a:p>
          <a:p>
            <a:pPr lvl="1">
              <a:spcBef>
                <a:spcPct val="50000"/>
              </a:spcBef>
              <a:buFont typeface="Arial" pitchFamily="34" charset="0"/>
              <a:buChar char="•"/>
            </a:pPr>
            <a:r>
              <a:rPr lang="en-US">
                <a:solidFill>
                  <a:srgbClr val="000000"/>
                </a:solidFill>
                <a:latin typeface="Arial" charset="0"/>
                <a:cs typeface="Times New Roman" pitchFamily="18" charset="0"/>
              </a:rPr>
              <a:t>Local classes and interfaces are not stored in the Repository (no TADIR entry). There is no "global" access to these classes or interfaces (for example, from other programs).</a:t>
            </a:r>
            <a:endParaRPr lang="en-US">
              <a:latin typeface="Arial" charset="0"/>
              <a:cs typeface="Times New Roman" pitchFamily="18" charset="0"/>
            </a:endParaRPr>
          </a:p>
          <a:p>
            <a:endParaRPr lang="en-US"/>
          </a:p>
        </p:txBody>
      </p:sp>
      <p:pic>
        <p:nvPicPr>
          <p:cNvPr id="7" name="Picture 4"/>
          <p:cNvPicPr>
            <a:picLocks noChangeAspect="1" noChangeArrowheads="1"/>
          </p:cNvPicPr>
          <p:nvPr/>
        </p:nvPicPr>
        <p:blipFill>
          <a:blip r:embed="rId2"/>
          <a:srcRect t="10413" b="11873"/>
          <a:stretch>
            <a:fillRect/>
          </a:stretch>
        </p:blipFill>
        <p:spPr bwMode="auto">
          <a:xfrm>
            <a:off x="416496" y="1484784"/>
            <a:ext cx="5359896" cy="3132407"/>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Global Classes and Interfaces</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47</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sp>
        <p:nvSpPr>
          <p:cNvPr id="6" name="Content Placeholder 5"/>
          <p:cNvSpPr>
            <a:spLocks noGrp="1"/>
          </p:cNvSpPr>
          <p:nvPr>
            <p:ph sz="quarter" idx="13"/>
          </p:nvPr>
        </p:nvSpPr>
        <p:spPr/>
        <p:txBody>
          <a:bodyPr/>
          <a:lstStyle/>
          <a:p>
            <a:pPr lvl="1">
              <a:buNone/>
            </a:pPr>
            <a:r>
              <a:rPr lang="en-US" b="1"/>
              <a:t>What are global classes and interfaces?</a:t>
            </a:r>
          </a:p>
          <a:p>
            <a:pPr lvl="1">
              <a:buNone/>
            </a:pPr>
            <a:endParaRPr lang="en-US"/>
          </a:p>
          <a:p>
            <a:pPr lvl="1"/>
            <a:r>
              <a:rPr lang="en-US"/>
              <a:t>Global classes and interfaces are created and</a:t>
            </a:r>
          </a:p>
          <a:p>
            <a:pPr lvl="1">
              <a:buNone/>
            </a:pPr>
            <a:r>
              <a:rPr lang="en-US"/>
              <a:t>	 stored in a class pool and interface pool such</a:t>
            </a:r>
          </a:p>
          <a:p>
            <a:pPr lvl="1">
              <a:buNone/>
            </a:pPr>
            <a:r>
              <a:rPr lang="en-US"/>
              <a:t>	 as function pool (function group).</a:t>
            </a:r>
          </a:p>
          <a:p>
            <a:pPr lvl="1"/>
            <a:endParaRPr lang="en-US"/>
          </a:p>
          <a:p>
            <a:pPr lvl="1"/>
            <a:r>
              <a:rPr lang="en-US"/>
              <a:t>Global classes and interfaces are managed centrally</a:t>
            </a:r>
            <a:br>
              <a:rPr lang="en-US"/>
            </a:br>
            <a:r>
              <a:rPr lang="en-US"/>
              <a:t> and available to every program. </a:t>
            </a:r>
          </a:p>
          <a:p>
            <a:pPr lvl="1"/>
            <a:endParaRPr lang="en-US"/>
          </a:p>
          <a:p>
            <a:pPr lvl="1"/>
            <a:r>
              <a:rPr lang="en-US"/>
              <a:t>Custom global classes and interfaces must begin </a:t>
            </a:r>
          </a:p>
          <a:p>
            <a:pPr lvl="2">
              <a:buNone/>
            </a:pPr>
            <a:r>
              <a:rPr lang="en-US"/>
              <a:t>with Y* or Z*.</a:t>
            </a:r>
          </a:p>
          <a:p>
            <a:pPr lvl="1"/>
            <a:endParaRPr lang="en-US"/>
          </a:p>
          <a:p>
            <a:pPr lvl="1"/>
            <a:r>
              <a:rPr lang="en-US"/>
              <a:t>Global and local classes and interfaces have the</a:t>
            </a:r>
          </a:p>
          <a:p>
            <a:pPr lvl="1">
              <a:buNone/>
            </a:pPr>
            <a:r>
              <a:rPr lang="en-US"/>
              <a:t>	 same components and there is no difference in</a:t>
            </a:r>
          </a:p>
          <a:p>
            <a:pPr lvl="1">
              <a:buNone/>
            </a:pPr>
            <a:r>
              <a:rPr lang="en-US"/>
              <a:t>	 how they are used within programs. </a:t>
            </a:r>
          </a:p>
        </p:txBody>
      </p:sp>
      <p:pic>
        <p:nvPicPr>
          <p:cNvPr id="8" name="Picture 7" descr="global class.PNG"/>
          <p:cNvPicPr>
            <a:picLocks noChangeAspect="1"/>
          </p:cNvPicPr>
          <p:nvPr/>
        </p:nvPicPr>
        <p:blipFill>
          <a:blip r:embed="rId2"/>
          <a:stretch>
            <a:fillRect/>
          </a:stretch>
        </p:blipFill>
        <p:spPr>
          <a:xfrm>
            <a:off x="5025008" y="1700808"/>
            <a:ext cx="3744416" cy="3096344"/>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Global classes and interfaces 			</a:t>
            </a:r>
            <a:r>
              <a:rPr lang="en-US" err="1"/>
              <a:t>contd</a:t>
            </a:r>
            <a:r>
              <a:rPr lang="en-US"/>
              <a:t>…</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48</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sp>
        <p:nvSpPr>
          <p:cNvPr id="6" name="Content Placeholder 5"/>
          <p:cNvSpPr>
            <a:spLocks noGrp="1"/>
          </p:cNvSpPr>
          <p:nvPr>
            <p:ph sz="quarter" idx="13"/>
          </p:nvPr>
        </p:nvSpPr>
        <p:spPr/>
        <p:txBody>
          <a:bodyPr/>
          <a:lstStyle/>
          <a:p>
            <a:pPr lvl="1">
              <a:buFont typeface="Arial" pitchFamily="34" charset="0"/>
              <a:buChar char="•"/>
            </a:pPr>
            <a:endParaRPr lang="en-US"/>
          </a:p>
          <a:p>
            <a:pPr lvl="1">
              <a:buFont typeface="Arial" pitchFamily="34" charset="0"/>
              <a:buChar char="•"/>
            </a:pPr>
            <a:r>
              <a:rPr lang="en-US"/>
              <a:t>Global classes and interfaces are maintained </a:t>
            </a:r>
          </a:p>
          <a:p>
            <a:pPr lvl="1">
              <a:buNone/>
            </a:pPr>
            <a:r>
              <a:rPr lang="en-US"/>
              <a:t>	through transaction SE24 or SE80</a:t>
            </a:r>
          </a:p>
          <a:p>
            <a:pPr lvl="1">
              <a:buNone/>
            </a:pPr>
            <a:endParaRPr lang="en-US"/>
          </a:p>
          <a:p>
            <a:pPr lvl="1">
              <a:buNone/>
            </a:pPr>
            <a:endParaRPr lang="en-US"/>
          </a:p>
          <a:p>
            <a:pPr lvl="1">
              <a:buNone/>
            </a:pPr>
            <a:endParaRPr lang="en-US"/>
          </a:p>
          <a:p>
            <a:pPr lvl="1">
              <a:buNone/>
            </a:pPr>
            <a:endParaRPr lang="en-US"/>
          </a:p>
          <a:p>
            <a:pPr lvl="1">
              <a:buNone/>
            </a:pPr>
            <a:endParaRPr lang="en-US"/>
          </a:p>
          <a:p>
            <a:pPr lvl="1">
              <a:buNone/>
            </a:pPr>
            <a:endParaRPr lang="en-US"/>
          </a:p>
          <a:p>
            <a:pPr lvl="1">
              <a:buNone/>
            </a:pPr>
            <a:endParaRPr lang="en-US"/>
          </a:p>
          <a:p>
            <a:pPr lvl="1">
              <a:buNone/>
            </a:pPr>
            <a:endParaRPr lang="en-US"/>
          </a:p>
          <a:p>
            <a:pPr lvl="1"/>
            <a:r>
              <a:rPr lang="en-US"/>
              <a:t>Use class browser to view global classes </a:t>
            </a:r>
          </a:p>
          <a:p>
            <a:pPr lvl="1">
              <a:buNone/>
            </a:pPr>
            <a:r>
              <a:rPr lang="en-US"/>
              <a:t>	and interfaces in the repository. </a:t>
            </a:r>
          </a:p>
          <a:p>
            <a:pPr lvl="1">
              <a:buNone/>
            </a:pPr>
            <a:endParaRPr lang="en-US"/>
          </a:p>
        </p:txBody>
      </p:sp>
      <p:pic>
        <p:nvPicPr>
          <p:cNvPr id="7" name="Picture 6" descr="se24.PNG"/>
          <p:cNvPicPr>
            <a:picLocks noChangeAspect="1"/>
          </p:cNvPicPr>
          <p:nvPr/>
        </p:nvPicPr>
        <p:blipFill>
          <a:blip r:embed="rId2"/>
          <a:stretch>
            <a:fillRect/>
          </a:stretch>
        </p:blipFill>
        <p:spPr>
          <a:xfrm>
            <a:off x="4880992" y="1772816"/>
            <a:ext cx="2772162" cy="1886213"/>
          </a:xfrm>
          <a:prstGeom prst="rect">
            <a:avLst/>
          </a:prstGeom>
        </p:spPr>
      </p:pic>
      <p:pic>
        <p:nvPicPr>
          <p:cNvPr id="8" name="Picture 7" descr="class browser.PNG"/>
          <p:cNvPicPr>
            <a:picLocks noChangeAspect="1"/>
          </p:cNvPicPr>
          <p:nvPr/>
        </p:nvPicPr>
        <p:blipFill>
          <a:blip r:embed="rId3"/>
          <a:stretch>
            <a:fillRect/>
          </a:stretch>
        </p:blipFill>
        <p:spPr>
          <a:xfrm>
            <a:off x="4880992" y="3933056"/>
            <a:ext cx="2581635" cy="1886213"/>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Global classes and interfaces 			</a:t>
            </a:r>
            <a:r>
              <a:rPr lang="en-US" err="1"/>
              <a:t>contd</a:t>
            </a:r>
            <a:r>
              <a:rPr lang="en-US"/>
              <a:t>…</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49</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sp>
        <p:nvSpPr>
          <p:cNvPr id="6" name="Content Placeholder 5"/>
          <p:cNvSpPr>
            <a:spLocks noGrp="1"/>
          </p:cNvSpPr>
          <p:nvPr>
            <p:ph sz="quarter" idx="13"/>
          </p:nvPr>
        </p:nvSpPr>
        <p:spPr/>
        <p:txBody>
          <a:bodyPr/>
          <a:lstStyle/>
          <a:p>
            <a:endParaRPr lang="en-US"/>
          </a:p>
          <a:p>
            <a:pPr lvl="1">
              <a:buFont typeface="Arial" pitchFamily="34" charset="0"/>
              <a:buChar char="•"/>
            </a:pPr>
            <a:r>
              <a:rPr lang="en-US"/>
              <a:t>Set class browser filters to select by object </a:t>
            </a:r>
          </a:p>
          <a:p>
            <a:pPr lvl="1">
              <a:buNone/>
            </a:pPr>
            <a:r>
              <a:rPr lang="en-US"/>
              <a:t>	type, by relationship and so on. </a:t>
            </a:r>
          </a:p>
          <a:p>
            <a:pPr lvl="1">
              <a:buFont typeface="Arial" pitchFamily="34" charset="0"/>
              <a:buChar char="•"/>
            </a:pPr>
            <a:endParaRPr lang="en-US"/>
          </a:p>
          <a:p>
            <a:pPr lvl="1">
              <a:buFont typeface="Arial" pitchFamily="34" charset="0"/>
              <a:buChar char="•"/>
            </a:pPr>
            <a:endParaRPr lang="en-US"/>
          </a:p>
          <a:p>
            <a:pPr lvl="1">
              <a:buFont typeface="Arial" pitchFamily="34" charset="0"/>
              <a:buChar char="•"/>
            </a:pPr>
            <a:endParaRPr lang="en-US"/>
          </a:p>
          <a:p>
            <a:pPr lvl="1">
              <a:buFont typeface="Arial" pitchFamily="34" charset="0"/>
              <a:buChar char="•"/>
            </a:pPr>
            <a:endParaRPr lang="en-US"/>
          </a:p>
          <a:p>
            <a:pPr lvl="1">
              <a:buFont typeface="Arial" pitchFamily="34" charset="0"/>
              <a:buChar char="•"/>
            </a:pPr>
            <a:endParaRPr lang="en-US"/>
          </a:p>
          <a:p>
            <a:pPr lvl="1">
              <a:buFont typeface="Arial" pitchFamily="34" charset="0"/>
              <a:buChar char="•"/>
            </a:pPr>
            <a:endParaRPr lang="en-US"/>
          </a:p>
          <a:p>
            <a:pPr lvl="1">
              <a:buFont typeface="Arial" pitchFamily="34" charset="0"/>
              <a:buChar char="•"/>
            </a:pPr>
            <a:endParaRPr lang="en-US"/>
          </a:p>
          <a:p>
            <a:pPr lvl="1"/>
            <a:r>
              <a:rPr lang="en-US"/>
              <a:t>Results are displayed in a hierarchy tree. </a:t>
            </a:r>
          </a:p>
          <a:p>
            <a:pPr lvl="2">
              <a:buNone/>
            </a:pPr>
            <a:endParaRPr lang="en-US"/>
          </a:p>
          <a:p>
            <a:pPr lvl="2">
              <a:buNone/>
            </a:pPr>
            <a:endParaRPr lang="en-US"/>
          </a:p>
        </p:txBody>
      </p:sp>
      <p:pic>
        <p:nvPicPr>
          <p:cNvPr id="7" name="Picture 6" descr="class browser_filters.PNG"/>
          <p:cNvPicPr>
            <a:picLocks noChangeAspect="1"/>
          </p:cNvPicPr>
          <p:nvPr/>
        </p:nvPicPr>
        <p:blipFill>
          <a:blip r:embed="rId2"/>
          <a:stretch>
            <a:fillRect/>
          </a:stretch>
        </p:blipFill>
        <p:spPr>
          <a:xfrm>
            <a:off x="4664968" y="1412776"/>
            <a:ext cx="2791215" cy="2088232"/>
          </a:xfrm>
          <a:prstGeom prst="rect">
            <a:avLst/>
          </a:prstGeom>
        </p:spPr>
      </p:pic>
      <p:pic>
        <p:nvPicPr>
          <p:cNvPr id="8" name="Picture 7" descr="hierarchy.PNG"/>
          <p:cNvPicPr>
            <a:picLocks noChangeAspect="1"/>
          </p:cNvPicPr>
          <p:nvPr/>
        </p:nvPicPr>
        <p:blipFill>
          <a:blip r:embed="rId3"/>
          <a:stretch>
            <a:fillRect/>
          </a:stretch>
        </p:blipFill>
        <p:spPr>
          <a:xfrm>
            <a:off x="4880992" y="3717032"/>
            <a:ext cx="2144825" cy="244827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Attributes</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5</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sp>
        <p:nvSpPr>
          <p:cNvPr id="6" name="Content Placeholder 5"/>
          <p:cNvSpPr>
            <a:spLocks noGrp="1"/>
          </p:cNvSpPr>
          <p:nvPr>
            <p:ph sz="quarter" idx="13"/>
          </p:nvPr>
        </p:nvSpPr>
        <p:spPr/>
        <p:txBody>
          <a:bodyPr/>
          <a:lstStyle/>
          <a:p>
            <a:pPr>
              <a:buFont typeface="Arial" pitchFamily="34" charset="0"/>
              <a:buChar char="•"/>
            </a:pPr>
            <a:r>
              <a:rPr lang="en-US"/>
              <a:t> Attributes describe the data that can be stored in the objects of a class.</a:t>
            </a:r>
          </a:p>
          <a:p>
            <a:endParaRPr lang="en-US"/>
          </a:p>
          <a:p>
            <a:endParaRPr lang="en-US"/>
          </a:p>
        </p:txBody>
      </p:sp>
      <p:pic>
        <p:nvPicPr>
          <p:cNvPr id="7" name="Picture 4"/>
          <p:cNvPicPr>
            <a:picLocks noChangeAspect="1" noChangeArrowheads="1"/>
          </p:cNvPicPr>
          <p:nvPr/>
        </p:nvPicPr>
        <p:blipFill>
          <a:blip r:embed="rId2"/>
          <a:srcRect t="10022" r="2124" b="4140"/>
          <a:stretch>
            <a:fillRect/>
          </a:stretch>
        </p:blipFill>
        <p:spPr bwMode="auto">
          <a:xfrm>
            <a:off x="344488" y="2060848"/>
            <a:ext cx="5705475" cy="3752850"/>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Abstract Classes</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50</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sp>
        <p:nvSpPr>
          <p:cNvPr id="6" name="Content Placeholder 5"/>
          <p:cNvSpPr>
            <a:spLocks noGrp="1"/>
          </p:cNvSpPr>
          <p:nvPr>
            <p:ph sz="quarter" idx="13"/>
          </p:nvPr>
        </p:nvSpPr>
        <p:spPr/>
        <p:txBody>
          <a:bodyPr/>
          <a:lstStyle/>
          <a:p>
            <a:pPr lvl="1">
              <a:spcBef>
                <a:spcPct val="50000"/>
              </a:spcBef>
              <a:buFont typeface="Arial" pitchFamily="34" charset="0"/>
              <a:buChar char="•"/>
            </a:pPr>
            <a:r>
              <a:rPr lang="en-US">
                <a:solidFill>
                  <a:srgbClr val="000000"/>
                </a:solidFill>
                <a:cs typeface="Times New Roman" pitchFamily="18" charset="0"/>
              </a:rPr>
              <a:t>Abstract classes are normally used as an incomplete blueprint for concrete (that is, non-abstract) subclasses, for example to define a uniform interface. </a:t>
            </a:r>
          </a:p>
          <a:p>
            <a:pPr lvl="1">
              <a:spcBef>
                <a:spcPct val="50000"/>
              </a:spcBef>
              <a:buFont typeface="Arial" pitchFamily="34" charset="0"/>
              <a:buChar char="•"/>
            </a:pPr>
            <a:r>
              <a:rPr lang="en-US">
                <a:solidFill>
                  <a:srgbClr val="000000"/>
                </a:solidFill>
                <a:cs typeface="Times New Roman" pitchFamily="18" charset="0"/>
              </a:rPr>
              <a:t>Classes with at least one abstract method are themselves abstract. </a:t>
            </a:r>
          </a:p>
          <a:p>
            <a:pPr lvl="1">
              <a:spcBef>
                <a:spcPct val="50000"/>
              </a:spcBef>
              <a:buFont typeface="Arial" pitchFamily="34" charset="0"/>
              <a:buChar char="•"/>
            </a:pPr>
            <a:r>
              <a:rPr lang="en-US">
                <a:solidFill>
                  <a:srgbClr val="000000"/>
                </a:solidFill>
                <a:cs typeface="Times New Roman" pitchFamily="18" charset="0"/>
              </a:rPr>
              <a:t>Static methods and constructors cannot be abstract.</a:t>
            </a:r>
          </a:p>
          <a:p>
            <a:pPr lvl="1">
              <a:spcBef>
                <a:spcPct val="50000"/>
              </a:spcBef>
              <a:buFont typeface="Arial" pitchFamily="34" charset="0"/>
              <a:buChar char="•"/>
            </a:pPr>
            <a:r>
              <a:rPr lang="en-US">
                <a:solidFill>
                  <a:srgbClr val="000000"/>
                </a:solidFill>
                <a:cs typeface="Times New Roman" pitchFamily="18" charset="0"/>
              </a:rPr>
              <a:t>You can specify the class of the instance to be created explicitly:</a:t>
            </a:r>
            <a:br>
              <a:rPr lang="en-US">
                <a:solidFill>
                  <a:srgbClr val="000000"/>
                </a:solidFill>
                <a:cs typeface="Times New Roman" pitchFamily="18" charset="0"/>
              </a:rPr>
            </a:br>
            <a:r>
              <a:rPr lang="en-US">
                <a:solidFill>
                  <a:srgbClr val="000000"/>
                </a:solidFill>
                <a:cs typeface="Times New Roman" pitchFamily="18" charset="0"/>
              </a:rPr>
              <a:t>CREATE OBJECT &lt;</a:t>
            </a:r>
            <a:r>
              <a:rPr lang="en-US" err="1">
                <a:solidFill>
                  <a:srgbClr val="000000"/>
                </a:solidFill>
                <a:cs typeface="Times New Roman" pitchFamily="18" charset="0"/>
              </a:rPr>
              <a:t>RefToAbstractClass</a:t>
            </a:r>
            <a:r>
              <a:rPr lang="en-US">
                <a:solidFill>
                  <a:srgbClr val="000000"/>
                </a:solidFill>
                <a:cs typeface="Times New Roman" pitchFamily="18" charset="0"/>
              </a:rPr>
              <a:t>&gt; TYPE &lt;</a:t>
            </a:r>
            <a:r>
              <a:rPr lang="en-US" err="1">
                <a:solidFill>
                  <a:srgbClr val="000000"/>
                </a:solidFill>
                <a:cs typeface="Times New Roman" pitchFamily="18" charset="0"/>
              </a:rPr>
              <a:t>NonAbstractSubclassName</a:t>
            </a:r>
            <a:r>
              <a:rPr lang="en-US">
                <a:solidFill>
                  <a:srgbClr val="000000"/>
                </a:solidFill>
                <a:cs typeface="Times New Roman" pitchFamily="18" charset="0"/>
              </a:rPr>
              <a:t>&gt;. </a:t>
            </a:r>
          </a:p>
          <a:p>
            <a:pPr lvl="1">
              <a:spcBef>
                <a:spcPct val="50000"/>
              </a:spcBef>
              <a:buFont typeface="Arial" pitchFamily="34" charset="0"/>
              <a:buChar char="•"/>
            </a:pPr>
            <a:endParaRPr lang="en-US">
              <a:solidFill>
                <a:srgbClr val="000000"/>
              </a:solidFill>
              <a:cs typeface="Times New Roman" pitchFamily="18" charset="0"/>
            </a:endParaRPr>
          </a:p>
          <a:p>
            <a:pPr lvl="1">
              <a:spcBef>
                <a:spcPct val="50000"/>
              </a:spcBef>
              <a:buFont typeface="Arial" pitchFamily="34" charset="0"/>
              <a:buChar char="•"/>
            </a:pPr>
            <a:endParaRPr lang="en-US">
              <a:solidFill>
                <a:srgbClr val="000000"/>
              </a:solidFill>
              <a:cs typeface="Times New Roman" pitchFamily="18" charset="0"/>
            </a:endParaRPr>
          </a:p>
          <a:p>
            <a:endParaRPr lang="en-US"/>
          </a:p>
        </p:txBody>
      </p:sp>
      <p:pic>
        <p:nvPicPr>
          <p:cNvPr id="7" name="Picture 5"/>
          <p:cNvPicPr>
            <a:picLocks noChangeAspect="1" noChangeArrowheads="1"/>
          </p:cNvPicPr>
          <p:nvPr/>
        </p:nvPicPr>
        <p:blipFill>
          <a:blip r:embed="rId2"/>
          <a:srcRect t="18004" b="4532"/>
          <a:stretch>
            <a:fillRect/>
          </a:stretch>
        </p:blipFill>
        <p:spPr bwMode="auto">
          <a:xfrm>
            <a:off x="632520" y="3356992"/>
            <a:ext cx="4936232" cy="2876798"/>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Final Classes</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51</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sp>
        <p:nvSpPr>
          <p:cNvPr id="6" name="Content Placeholder 5"/>
          <p:cNvSpPr>
            <a:spLocks noGrp="1"/>
          </p:cNvSpPr>
          <p:nvPr>
            <p:ph sz="quarter" idx="13"/>
          </p:nvPr>
        </p:nvSpPr>
        <p:spPr/>
        <p:txBody>
          <a:bodyPr/>
          <a:lstStyle/>
          <a:p>
            <a:pPr lvl="1">
              <a:spcBef>
                <a:spcPct val="50000"/>
              </a:spcBef>
              <a:buFont typeface="Arial" pitchFamily="34" charset="0"/>
              <a:buChar char="•"/>
            </a:pPr>
            <a:r>
              <a:rPr lang="en-US" dirty="0">
                <a:solidFill>
                  <a:srgbClr val="000000"/>
                </a:solidFill>
                <a:cs typeface="Times New Roman" pitchFamily="18" charset="0"/>
              </a:rPr>
              <a:t>A final class cannot have subclasses, and can protect itself in this way against (uncontrolled) specialization.</a:t>
            </a:r>
            <a:endParaRPr lang="en-US" dirty="0">
              <a:cs typeface="Times New Roman" pitchFamily="18" charset="0"/>
            </a:endParaRPr>
          </a:p>
          <a:p>
            <a:pPr lvl="1">
              <a:spcBef>
                <a:spcPct val="50000"/>
              </a:spcBef>
              <a:buFont typeface="Arial" pitchFamily="34" charset="0"/>
              <a:buChar char="•"/>
            </a:pPr>
            <a:r>
              <a:rPr lang="en-US" dirty="0">
                <a:solidFill>
                  <a:srgbClr val="000000"/>
                </a:solidFill>
                <a:cs typeface="Times New Roman" pitchFamily="18" charset="0"/>
              </a:rPr>
              <a:t>A final method in a class cannot be redefined in a subclass, and can protect itself in this way against (uncontrolled) redefinition. </a:t>
            </a:r>
            <a:endParaRPr lang="en-US" dirty="0">
              <a:cs typeface="Times New Roman" pitchFamily="18" charset="0"/>
            </a:endParaRPr>
          </a:p>
          <a:p>
            <a:pPr lvl="1">
              <a:spcBef>
                <a:spcPct val="50000"/>
              </a:spcBef>
              <a:buFont typeface="Arial" pitchFamily="34" charset="0"/>
              <a:buChar char="•"/>
            </a:pPr>
            <a:r>
              <a:rPr lang="en-US" dirty="0">
                <a:solidFill>
                  <a:srgbClr val="000000"/>
                </a:solidFill>
                <a:cs typeface="Times New Roman" pitchFamily="18" charset="0"/>
              </a:rPr>
              <a:t>A final class implicitly only contains final methods. In this case, you cannot enter </a:t>
            </a:r>
            <a:r>
              <a:rPr lang="en-US" dirty="0">
                <a:solidFill>
                  <a:srgbClr val="000000"/>
                </a:solidFill>
                <a:cs typeface="Courier New" pitchFamily="49" charset="0"/>
              </a:rPr>
              <a:t>FINAL</a:t>
            </a:r>
            <a:r>
              <a:rPr lang="en-US" dirty="0">
                <a:solidFill>
                  <a:srgbClr val="000000"/>
                </a:solidFill>
                <a:cs typeface="Times New Roman" pitchFamily="18" charset="0"/>
              </a:rPr>
              <a:t> explicitly for these methods.</a:t>
            </a:r>
            <a:endParaRPr lang="en-US" dirty="0">
              <a:cs typeface="Times New Roman" pitchFamily="18" charset="0"/>
            </a:endParaRPr>
          </a:p>
          <a:p>
            <a:pPr lvl="1">
              <a:spcBef>
                <a:spcPct val="50000"/>
              </a:spcBef>
              <a:buFont typeface="Arial" pitchFamily="34" charset="0"/>
              <a:buChar char="•"/>
            </a:pPr>
            <a:r>
              <a:rPr lang="en-US" dirty="0">
                <a:solidFill>
                  <a:srgbClr val="000000"/>
                </a:solidFill>
                <a:cs typeface="Times New Roman" pitchFamily="18" charset="0"/>
              </a:rPr>
              <a:t>Methods cannot be both final and abstract</a:t>
            </a:r>
            <a:r>
              <a:rPr lang="en-US" dirty="0">
                <a:solidFill>
                  <a:srgbClr val="000000"/>
                </a:solidFill>
                <a:latin typeface="Arial" charset="0"/>
                <a:cs typeface="Times New Roman" pitchFamily="18" charset="0"/>
              </a:rPr>
              <a:t>.</a:t>
            </a:r>
            <a:br>
              <a:rPr lang="en-US" dirty="0">
                <a:solidFill>
                  <a:srgbClr val="000000"/>
                </a:solidFill>
                <a:latin typeface="Arial" charset="0"/>
                <a:cs typeface="Times New Roman" pitchFamily="18" charset="0"/>
              </a:rPr>
            </a:br>
            <a:endParaRPr lang="en-US" dirty="0">
              <a:solidFill>
                <a:srgbClr val="000000"/>
              </a:solidFill>
              <a:latin typeface="Arial" charset="0"/>
              <a:cs typeface="Times New Roman" pitchFamily="18" charset="0"/>
            </a:endParaRPr>
          </a:p>
          <a:p>
            <a:pPr lvl="1">
              <a:spcBef>
                <a:spcPct val="50000"/>
              </a:spcBef>
              <a:buFont typeface="Arial" pitchFamily="34" charset="0"/>
              <a:buChar char="•"/>
            </a:pPr>
            <a:endParaRPr lang="en-US" dirty="0"/>
          </a:p>
        </p:txBody>
      </p:sp>
      <p:pic>
        <p:nvPicPr>
          <p:cNvPr id="7" name="Picture 5"/>
          <p:cNvPicPr>
            <a:picLocks noChangeAspect="1" noChangeArrowheads="1"/>
          </p:cNvPicPr>
          <p:nvPr/>
        </p:nvPicPr>
        <p:blipFill>
          <a:blip r:embed="rId3"/>
          <a:srcRect t="19305" b="14888"/>
          <a:stretch>
            <a:fillRect/>
          </a:stretch>
        </p:blipFill>
        <p:spPr bwMode="auto">
          <a:xfrm>
            <a:off x="272480" y="3284984"/>
            <a:ext cx="5440288" cy="2693649"/>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Singleton Concept</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52</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sp>
        <p:nvSpPr>
          <p:cNvPr id="6" name="Content Placeholder 5"/>
          <p:cNvSpPr>
            <a:spLocks noGrp="1"/>
          </p:cNvSpPr>
          <p:nvPr>
            <p:ph sz="quarter" idx="13"/>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lvl="1">
              <a:buFont typeface="Arial" pitchFamily="34" charset="0"/>
              <a:buChar char="•"/>
            </a:pPr>
            <a:r>
              <a:rPr lang="en-US" dirty="0">
                <a:solidFill>
                  <a:srgbClr val="000000"/>
                </a:solidFill>
                <a:cs typeface="Times New Roman" pitchFamily="18" charset="0"/>
              </a:rPr>
              <a:t>If it is to be impossible to instantiate a class more than once (for example, because it serves as a data administrator or data container), you can use the singleton concept. The class is defined with the addition </a:t>
            </a:r>
            <a:r>
              <a:rPr lang="en-US" dirty="0">
                <a:solidFill>
                  <a:srgbClr val="000000"/>
                </a:solidFill>
                <a:cs typeface="Courier New" pitchFamily="49" charset="0"/>
              </a:rPr>
              <a:t>CREATE PRIVATE</a:t>
            </a:r>
            <a:r>
              <a:rPr lang="en-US" dirty="0">
                <a:solidFill>
                  <a:srgbClr val="000000"/>
                </a:solidFill>
                <a:cs typeface="Times New Roman" pitchFamily="18" charset="0"/>
              </a:rPr>
              <a:t> and </a:t>
            </a:r>
            <a:r>
              <a:rPr lang="en-US" dirty="0">
                <a:solidFill>
                  <a:srgbClr val="000000"/>
                </a:solidFill>
                <a:cs typeface="Courier New" pitchFamily="49" charset="0"/>
              </a:rPr>
              <a:t>FINAL</a:t>
            </a:r>
            <a:r>
              <a:rPr lang="en-US" dirty="0">
                <a:solidFill>
                  <a:srgbClr val="000000"/>
                </a:solidFill>
                <a:cs typeface="Times New Roman" pitchFamily="18" charset="0"/>
              </a:rPr>
              <a:t> and instantiated using its static constructor.</a:t>
            </a:r>
            <a:r>
              <a:rPr lang="en-US" dirty="0"/>
              <a:t> </a:t>
            </a:r>
          </a:p>
          <a:p>
            <a:endParaRPr lang="en-US" dirty="0"/>
          </a:p>
        </p:txBody>
      </p:sp>
      <p:pic>
        <p:nvPicPr>
          <p:cNvPr id="7" name="Picture 6"/>
          <p:cNvPicPr>
            <a:picLocks noChangeAspect="1" noChangeArrowheads="1"/>
          </p:cNvPicPr>
          <p:nvPr/>
        </p:nvPicPr>
        <p:blipFill>
          <a:blip r:embed="rId3"/>
          <a:srcRect t="18004" b="4747"/>
          <a:stretch>
            <a:fillRect/>
          </a:stretch>
        </p:blipFill>
        <p:spPr bwMode="auto">
          <a:xfrm>
            <a:off x="128464" y="1628800"/>
            <a:ext cx="5327788" cy="3096344"/>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Friend Classes</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53</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sp>
        <p:nvSpPr>
          <p:cNvPr id="6" name="Content Placeholder 5"/>
          <p:cNvSpPr>
            <a:spLocks noGrp="1"/>
          </p:cNvSpPr>
          <p:nvPr>
            <p:ph sz="quarter" idx="13"/>
          </p:nvPr>
        </p:nvSpPr>
        <p:spPr/>
        <p:txBody>
          <a:bodyPr/>
          <a:lstStyle/>
          <a:p>
            <a:pPr lvl="1">
              <a:buFont typeface="Arial" pitchFamily="34" charset="0"/>
              <a:buChar char="•"/>
            </a:pPr>
            <a:r>
              <a:rPr lang="en-US">
                <a:solidFill>
                  <a:srgbClr val="000000"/>
                </a:solidFill>
                <a:cs typeface="Times New Roman" pitchFamily="18" charset="0"/>
              </a:rPr>
              <a:t>In rare cases, classes have to work together so closely that they need access to their protected and private components. To avoid making these components available to all users, there is the concept of friendship between classes.</a:t>
            </a:r>
            <a:r>
              <a:rPr lang="en-US"/>
              <a:t> </a:t>
            </a:r>
          </a:p>
          <a:p>
            <a:endParaRPr lang="en-US"/>
          </a:p>
          <a:p>
            <a:pPr lvl="1">
              <a:buFont typeface="Arial" pitchFamily="34" charset="0"/>
              <a:buChar char="•"/>
            </a:pPr>
            <a:r>
              <a:rPr lang="en-US">
                <a:solidFill>
                  <a:srgbClr val="000000"/>
                </a:solidFill>
                <a:cs typeface="Times New Roman" pitchFamily="18" charset="0"/>
              </a:rPr>
              <a:t>To do this you use the </a:t>
            </a:r>
            <a:r>
              <a:rPr lang="en-US" b="1">
                <a:solidFill>
                  <a:srgbClr val="000000"/>
                </a:solidFill>
                <a:cs typeface="Courier New" pitchFamily="49" charset="0"/>
              </a:rPr>
              <a:t>FRIENDS</a:t>
            </a:r>
            <a:r>
              <a:rPr lang="en-US" b="1">
                <a:solidFill>
                  <a:srgbClr val="000000"/>
                </a:solidFill>
                <a:cs typeface="Times New Roman" pitchFamily="18" charset="0"/>
              </a:rPr>
              <a:t> </a:t>
            </a:r>
            <a:r>
              <a:rPr lang="en-US">
                <a:solidFill>
                  <a:srgbClr val="000000"/>
                </a:solidFill>
                <a:cs typeface="Times New Roman" pitchFamily="18" charset="0"/>
              </a:rPr>
              <a:t>additions to the </a:t>
            </a:r>
            <a:r>
              <a:rPr lang="en-US">
                <a:solidFill>
                  <a:srgbClr val="000000"/>
                </a:solidFill>
                <a:cs typeface="Courier New" pitchFamily="49" charset="0"/>
              </a:rPr>
              <a:t>CLASS</a:t>
            </a:r>
            <a:r>
              <a:rPr lang="en-US">
                <a:solidFill>
                  <a:srgbClr val="000000"/>
                </a:solidFill>
                <a:cs typeface="Times New Roman" pitchFamily="18" charset="0"/>
              </a:rPr>
              <a:t> statement, in which all classes and interfaces that are to be provided friendship are listed</a:t>
            </a:r>
            <a:r>
              <a:rPr lang="en-US"/>
              <a:t> </a:t>
            </a:r>
          </a:p>
          <a:p>
            <a:endParaRPr lang="en-US"/>
          </a:p>
          <a:p>
            <a:pPr lvl="1">
              <a:spcBef>
                <a:spcPct val="50000"/>
              </a:spcBef>
              <a:buFont typeface="Arial" pitchFamily="34" charset="0"/>
              <a:buChar char="•"/>
            </a:pPr>
            <a:r>
              <a:rPr lang="en-US">
                <a:solidFill>
                  <a:srgbClr val="000000"/>
                </a:solidFill>
                <a:cs typeface="Times New Roman" pitchFamily="18" charset="0"/>
              </a:rPr>
              <a:t>In principle, providing friendship is one-sided: A class providing friendship is not automatically a friend of its friends. If a class providing friendship wants to access the non-public components of a friend, this friend has to explicitly provide friendship to it. </a:t>
            </a:r>
          </a:p>
          <a:p>
            <a:pPr lvl="1">
              <a:spcBef>
                <a:spcPct val="50000"/>
              </a:spcBef>
              <a:buFont typeface="Arial" pitchFamily="34" charset="0"/>
              <a:buChar char="•"/>
            </a:pPr>
            <a:r>
              <a:rPr lang="en-US">
                <a:solidFill>
                  <a:srgbClr val="000000"/>
                </a:solidFill>
                <a:cs typeface="Times New Roman" pitchFamily="18" charset="0"/>
              </a:rPr>
              <a:t>Classes that inherit from friends and interfaces that contain a friend as a component interface also become friends. However, providing friendship, unlike the attribute of being a friend, is not inherited. A friend of a super 	class is therefore not automatically a friend of its subclasses. </a:t>
            </a:r>
          </a:p>
          <a:p>
            <a:pPr lvl="1">
              <a:spcBef>
                <a:spcPct val="50000"/>
              </a:spcBef>
              <a:buNone/>
            </a:pPr>
            <a:endParaRPr lang="en-US">
              <a:solidFill>
                <a:srgbClr val="000000"/>
              </a:solidFill>
              <a:cs typeface="Times New Roman" pitchFamily="18" charset="0"/>
            </a:endParaRPr>
          </a:p>
          <a:p>
            <a:endParaRPr lang="en-US"/>
          </a:p>
        </p:txBody>
      </p:sp>
      <p:pic>
        <p:nvPicPr>
          <p:cNvPr id="7" name="Picture 6" descr="friends.PNG"/>
          <p:cNvPicPr>
            <a:picLocks noChangeAspect="1"/>
          </p:cNvPicPr>
          <p:nvPr/>
        </p:nvPicPr>
        <p:blipFill>
          <a:blip r:embed="rId3"/>
          <a:stretch>
            <a:fillRect/>
          </a:stretch>
        </p:blipFill>
        <p:spPr>
          <a:xfrm>
            <a:off x="560512" y="4869160"/>
            <a:ext cx="4058217" cy="914528"/>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Persistent Class</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54</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sp>
        <p:nvSpPr>
          <p:cNvPr id="6" name="Content Placeholder 5"/>
          <p:cNvSpPr>
            <a:spLocks noGrp="1"/>
          </p:cNvSpPr>
          <p:nvPr>
            <p:ph sz="quarter" idx="13"/>
          </p:nvPr>
        </p:nvSpPr>
        <p:spPr/>
        <p:txBody>
          <a:bodyPr/>
          <a:lstStyle/>
          <a:p>
            <a:pPr marL="285750" indent="-285750">
              <a:buFontTx/>
              <a:buChar char="-"/>
            </a:pPr>
            <a:r>
              <a:rPr lang="en-US" dirty="0"/>
              <a:t>The Persistence Object Services can be considered as a logical layer between the ABAP program and the database. This POS (Persistent Object Services) allow you to save the attributes of objects with a unique identity, and then load them again when you need them.</a:t>
            </a:r>
          </a:p>
          <a:p>
            <a:pPr marL="285750" indent="-285750">
              <a:buFontTx/>
              <a:buChar char="-"/>
            </a:pPr>
            <a:endParaRPr lang="en-US" dirty="0"/>
          </a:p>
          <a:p>
            <a:pPr marL="285750" indent="-285750">
              <a:buFontTx/>
              <a:buChar char="-"/>
            </a:pPr>
            <a:r>
              <a:rPr lang="en-US" dirty="0"/>
              <a:t>The moment you create a Persistent Class, workbench also generates two additional classes:</a:t>
            </a:r>
          </a:p>
          <a:p>
            <a:pPr marL="285750" indent="-285750">
              <a:buFontTx/>
              <a:buChar char="-"/>
            </a:pPr>
            <a:endParaRPr lang="en-US" dirty="0"/>
          </a:p>
          <a:p>
            <a:pPr marL="285750" indent="-285750">
              <a:buFont typeface="Wingdings" panose="05000000000000000000" pitchFamily="2" charset="2"/>
              <a:buChar char="q"/>
            </a:pPr>
            <a:r>
              <a:rPr lang="en-US" dirty="0"/>
              <a:t>ZCB_PERSIST_XYZ as the Base Class</a:t>
            </a:r>
          </a:p>
          <a:p>
            <a:pPr marL="285750" indent="-285750">
              <a:buFont typeface="Wingdings" panose="05000000000000000000" pitchFamily="2" charset="2"/>
              <a:buChar char="q"/>
            </a:pPr>
            <a:r>
              <a:rPr lang="en-US" dirty="0"/>
              <a:t>ZCA_PERSIST_XYZ as the Agent Class or Actor Class,  if the name of your class is Z*XYZ</a:t>
            </a:r>
          </a:p>
          <a:p>
            <a:pPr marL="285750" indent="-285750">
              <a:buFont typeface="Wingdings" panose="05000000000000000000" pitchFamily="2" charset="2"/>
              <a:buChar char="q"/>
            </a:pPr>
            <a:endParaRPr lang="en-US" dirty="0"/>
          </a:p>
          <a:p>
            <a:r>
              <a:rPr lang="en-US" dirty="0"/>
              <a:t> - We need to know what data needs to be persistent in nature, This is achieved by creating a “Persistence Mapping”     between the Objects and the </a:t>
            </a:r>
            <a:r>
              <a:rPr lang="en-US" dirty="0" err="1"/>
              <a:t>correcponding</a:t>
            </a:r>
            <a:r>
              <a:rPr lang="en-US" dirty="0"/>
              <a:t> database tables.</a:t>
            </a:r>
          </a:p>
          <a:p>
            <a:endParaRPr lang="en-US" dirty="0"/>
          </a:p>
          <a:p>
            <a:r>
              <a:rPr lang="en-US" dirty="0"/>
              <a:t> -The data in these persistent objects is still not persistent unless it encounters a COMMIT WORK statement.</a:t>
            </a:r>
          </a:p>
          <a:p>
            <a:endParaRPr lang="en-US" dirty="0"/>
          </a:p>
          <a:p>
            <a:endParaRPr lang="en-US" dirty="0"/>
          </a:p>
        </p:txBody>
      </p:sp>
    </p:spTree>
    <p:extLst>
      <p:ext uri="{BB962C8B-B14F-4D97-AF65-F5344CB8AC3E}">
        <p14:creationId xmlns:p14="http://schemas.microsoft.com/office/powerpoint/2010/main" val="6747099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Arial"/>
              </a:rPr>
              <a:t>Class based exception concept</a:t>
            </a:r>
            <a:endParaRPr lang="en-US"/>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55</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sp>
        <p:nvSpPr>
          <p:cNvPr id="6" name="Content Placeholder 5"/>
          <p:cNvSpPr>
            <a:spLocks noGrp="1"/>
          </p:cNvSpPr>
          <p:nvPr>
            <p:ph sz="quarter" idx="13"/>
          </p:nvPr>
        </p:nvSpPr>
        <p:spPr/>
        <p:txBody>
          <a:bodyPr vert="horz" lIns="91440" tIns="45720" rIns="91440" bIns="45720" rtlCol="0" anchor="t">
            <a:normAutofit/>
          </a:bodyPr>
          <a:lstStyle/>
          <a:p>
            <a:pPr marL="0" lvl="1" indent="0">
              <a:buNone/>
            </a:pPr>
            <a:r>
              <a:rPr lang="en-US" b="1" dirty="0">
                <a:solidFill>
                  <a:srgbClr val="000000"/>
                </a:solidFill>
                <a:latin typeface="Arial" charset="0"/>
                <a:cs typeface="Arial"/>
              </a:rPr>
              <a:t>    </a:t>
            </a:r>
            <a:r>
              <a:rPr lang="en-US" b="1" u="sng" dirty="0">
                <a:solidFill>
                  <a:srgbClr val="000000"/>
                </a:solidFill>
                <a:latin typeface="Arial" charset="0"/>
                <a:cs typeface="Arial"/>
              </a:rPr>
              <a:t>Exceptions</a:t>
            </a:r>
          </a:p>
          <a:p>
            <a:pPr marL="0" lvl="1" indent="0">
              <a:buNone/>
            </a:pPr>
            <a:endParaRPr lang="en-US" b="1" dirty="0">
              <a:solidFill>
                <a:srgbClr val="000000"/>
              </a:solidFill>
              <a:latin typeface="Arial" charset="0"/>
              <a:cs typeface="Times New Roman" pitchFamily="18" charset="0"/>
            </a:endParaRPr>
          </a:p>
          <a:p>
            <a:pPr lvl="1">
              <a:buFont typeface="Arial" pitchFamily="34" charset="0"/>
              <a:buChar char="•"/>
            </a:pPr>
            <a:r>
              <a:rPr lang="en-US" dirty="0">
                <a:solidFill>
                  <a:srgbClr val="000000"/>
                </a:solidFill>
                <a:latin typeface="Arial" charset="0"/>
                <a:cs typeface="Times New Roman" pitchFamily="18" charset="0"/>
              </a:rPr>
              <a:t>Exception refers to a situation that arises while an ABAP program is being executed, where there is no point in continuing to run the program in the normal way</a:t>
            </a:r>
            <a:r>
              <a:rPr lang="en-US" dirty="0">
                <a:latin typeface="Arial" charset="0"/>
              </a:rPr>
              <a:t>.</a:t>
            </a:r>
          </a:p>
          <a:p>
            <a:endParaRPr lang="en-US" dirty="0"/>
          </a:p>
          <a:p>
            <a:pPr lvl="1">
              <a:buFont typeface="Arial" pitchFamily="34" charset="0"/>
              <a:buChar char="•"/>
            </a:pPr>
            <a:r>
              <a:rPr lang="en-US" dirty="0">
                <a:solidFill>
                  <a:srgbClr val="000000"/>
                </a:solidFill>
                <a:latin typeface="Arial" charset="0"/>
                <a:cs typeface="Times New Roman" pitchFamily="18" charset="0"/>
              </a:rPr>
              <a:t>Class-based exceptions are raised either using the ABAP statement </a:t>
            </a:r>
            <a:r>
              <a:rPr lang="en-US" dirty="0">
                <a:solidFill>
                  <a:srgbClr val="000000"/>
                </a:solidFill>
                <a:latin typeface="Arial" charset="0"/>
                <a:cs typeface="Courier New" pitchFamily="49" charset="0"/>
              </a:rPr>
              <a:t>RAISE EXCEPTION</a:t>
            </a:r>
            <a:r>
              <a:rPr lang="en-US" dirty="0">
                <a:solidFill>
                  <a:srgbClr val="000000"/>
                </a:solidFill>
                <a:latin typeface="Arial" charset="0"/>
                <a:cs typeface="Times New Roman" pitchFamily="18" charset="0"/>
              </a:rPr>
              <a:t> or by the ABAP runtime environment. </a:t>
            </a:r>
          </a:p>
          <a:p>
            <a:endParaRPr lang="en-US" dirty="0"/>
          </a:p>
          <a:p>
            <a:pPr lvl="1">
              <a:buFont typeface="Arial" pitchFamily="34" charset="0"/>
              <a:buChar char="•"/>
            </a:pPr>
            <a:r>
              <a:rPr lang="en-US" dirty="0">
                <a:solidFill>
                  <a:srgbClr val="000000"/>
                </a:solidFill>
                <a:latin typeface="Arial" charset="0"/>
                <a:cs typeface="Times New Roman" pitchFamily="18" charset="0"/>
              </a:rPr>
              <a:t>If a class-based exception occurs, the system interrupts the normal program flow and tries to navigate to a suitable handler. If it cannot find a handler, a runtime error occurs</a:t>
            </a:r>
          </a:p>
          <a:p>
            <a:endParaRPr lang="en-US" dirty="0">
              <a:solidFill>
                <a:srgbClr val="000000"/>
              </a:solidFill>
              <a:latin typeface="Arial" charset="0"/>
              <a:cs typeface="Times New Roman" pitchFamily="18" charset="0"/>
            </a:endParaRPr>
          </a:p>
          <a:p>
            <a:pPr lvl="1">
              <a:buFont typeface="Arial" pitchFamily="34" charset="0"/>
              <a:buChar char="•"/>
            </a:pPr>
            <a:r>
              <a:rPr lang="en-US" dirty="0">
                <a:solidFill>
                  <a:srgbClr val="000000"/>
                </a:solidFill>
                <a:latin typeface="Arial" charset="0"/>
                <a:cs typeface="Times New Roman" pitchFamily="18" charset="0"/>
              </a:rPr>
              <a:t>The use of class-based exceptions is not limited to object-oriented contexts. Class-based exceptions can be raised and handled in all ABAP processing blocks. </a:t>
            </a:r>
          </a:p>
          <a:p>
            <a:pPr lvl="1">
              <a:buFont typeface="Arial" pitchFamily="34" charset="0"/>
              <a:buChar char="•"/>
            </a:pPr>
            <a:endParaRPr lang="en-US" dirty="0">
              <a:solidFill>
                <a:srgbClr val="000000"/>
              </a:solidFill>
              <a:latin typeface="Arial" charset="0"/>
              <a:cs typeface="Times New Roman" pitchFamily="18" charset="0"/>
            </a:endParaRPr>
          </a:p>
          <a:p>
            <a:pPr lvl="1">
              <a:buFont typeface="Arial" pitchFamily="34" charset="0"/>
              <a:buChar char="•"/>
            </a:pPr>
            <a:r>
              <a:rPr lang="en-US" dirty="0">
                <a:solidFill>
                  <a:srgbClr val="000000"/>
                </a:solidFill>
                <a:latin typeface="Arial" charset="0"/>
                <a:cs typeface="Times New Roman" pitchFamily="18" charset="0"/>
              </a:rPr>
              <a:t>Exception classes can be defined globally in Class Builder or locally in a program. </a:t>
            </a:r>
          </a:p>
          <a:p>
            <a:pPr lvl="1">
              <a:buFont typeface="Arial" pitchFamily="34" charset="0"/>
              <a:buChar char="•"/>
            </a:pPr>
            <a:endParaRPr lang="en-US" dirty="0">
              <a:solidFill>
                <a:srgbClr val="000000"/>
              </a:solidFill>
              <a:latin typeface="Arial" charset="0"/>
              <a:cs typeface="Times New Roman" pitchFamily="18" charset="0"/>
            </a:endParaRPr>
          </a:p>
          <a:p>
            <a:pPr lvl="1">
              <a:buFont typeface="Arial" pitchFamily="34" charset="0"/>
              <a:buChar char="•"/>
            </a:pPr>
            <a:r>
              <a:rPr lang="en-US" dirty="0">
                <a:solidFill>
                  <a:srgbClr val="000000"/>
                </a:solidFill>
                <a:latin typeface="Arial" charset="0"/>
                <a:cs typeface="Times New Roman" pitchFamily="18" charset="0"/>
              </a:rPr>
              <a:t>Names of global exception classes are prefixed with CX_ and exception classes created in customer system  are prefixed with YCX_,  ZCX_.</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Exceptions Classes: Inheritance hierarchy		</a:t>
            </a:r>
            <a:r>
              <a:rPr lang="en-US" sz="1600" err="1"/>
              <a:t>contd</a:t>
            </a:r>
            <a:r>
              <a:rPr lang="en-US" sz="1600"/>
              <a:t>…</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56</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sp>
        <p:nvSpPr>
          <p:cNvPr id="6" name="Content Placeholder 5"/>
          <p:cNvSpPr>
            <a:spLocks noGrp="1"/>
          </p:cNvSpPr>
          <p:nvPr>
            <p:ph sz="quarter" idx="13"/>
          </p:nvPr>
        </p:nvSpPr>
        <p:spPr/>
        <p:txBody>
          <a:bodyPr>
            <a:normAutofit/>
          </a:bodyPr>
          <a:lstStyle/>
          <a:p>
            <a:pPr lvl="1">
              <a:buNone/>
            </a:pPr>
            <a:r>
              <a:rPr lang="en-US" b="1" u="sng">
                <a:solidFill>
                  <a:srgbClr val="000000"/>
                </a:solidFill>
                <a:latin typeface="Arial" charset="0"/>
                <a:cs typeface="Times New Roman" pitchFamily="18" charset="0"/>
              </a:rPr>
              <a:t>CX_ROOT</a:t>
            </a:r>
          </a:p>
          <a:p>
            <a:pPr lvl="1">
              <a:buNone/>
            </a:pPr>
            <a:endParaRPr lang="en-US">
              <a:solidFill>
                <a:srgbClr val="000000"/>
              </a:solidFill>
              <a:latin typeface="Arial" charset="0"/>
              <a:cs typeface="Times New Roman" pitchFamily="18" charset="0"/>
            </a:endParaRPr>
          </a:p>
          <a:p>
            <a:pPr lvl="1">
              <a:buNone/>
            </a:pPr>
            <a:r>
              <a:rPr lang="en-US">
                <a:solidFill>
                  <a:srgbClr val="000000"/>
                </a:solidFill>
                <a:latin typeface="Arial" charset="0"/>
                <a:cs typeface="Times New Roman" pitchFamily="18" charset="0"/>
              </a:rPr>
              <a:t>All exception classes inherit the following instance methods from root class &lt;CX_ROOT&gt;</a:t>
            </a:r>
          </a:p>
          <a:p>
            <a:pPr lvl="1">
              <a:buNone/>
            </a:pPr>
            <a:endParaRPr lang="en-US">
              <a:solidFill>
                <a:srgbClr val="000000"/>
              </a:solidFill>
              <a:latin typeface="Arial" charset="0"/>
              <a:cs typeface="Times New Roman" pitchFamily="18" charset="0"/>
            </a:endParaRPr>
          </a:p>
          <a:p>
            <a:pPr lvl="1">
              <a:buFont typeface="Arial" pitchFamily="34" charset="0"/>
              <a:buChar char="•"/>
            </a:pPr>
            <a:r>
              <a:rPr lang="en-US"/>
              <a:t> </a:t>
            </a:r>
            <a:r>
              <a:rPr lang="en-US">
                <a:solidFill>
                  <a:srgbClr val="000000"/>
                </a:solidFill>
                <a:latin typeface="Arial" charset="0"/>
                <a:cs typeface="Times New Roman" pitchFamily="18" charset="0"/>
              </a:rPr>
              <a:t>The &lt;GET_SOURCE_POSITION&gt; method returns the program name, include name (if relevant), and line number in the source code where the exception occurred.</a:t>
            </a:r>
          </a:p>
          <a:p>
            <a:pPr lvl="1">
              <a:buFont typeface="Arial" pitchFamily="34" charset="0"/>
              <a:buChar char="•"/>
            </a:pPr>
            <a:r>
              <a:rPr lang="en-US">
                <a:solidFill>
                  <a:srgbClr val="000000"/>
                </a:solidFill>
                <a:latin typeface="Arial" charset="0"/>
                <a:cs typeface="Times New Roman" pitchFamily="18" charset="0"/>
              </a:rPr>
              <a:t>The &lt;GET_TEXT&gt;  method returns an exception text of a class in the form of a string. </a:t>
            </a:r>
          </a:p>
          <a:p>
            <a:pPr lvl="1">
              <a:buNone/>
            </a:pPr>
            <a:endParaRPr lang="en-US">
              <a:solidFill>
                <a:srgbClr val="000000"/>
              </a:solidFill>
              <a:latin typeface="Arial" charset="0"/>
              <a:cs typeface="Times New Roman" pitchFamily="18" charset="0"/>
            </a:endParaRPr>
          </a:p>
          <a:p>
            <a:pPr lvl="1">
              <a:buNone/>
            </a:pPr>
            <a:r>
              <a:rPr lang="en-US">
                <a:solidFill>
                  <a:srgbClr val="000000"/>
                </a:solidFill>
                <a:latin typeface="Arial" charset="0"/>
                <a:cs typeface="Times New Roman" pitchFamily="18" charset="0"/>
              </a:rPr>
              <a:t>All exception classes inherit the following instance attributes from &lt;CX_ROOT&gt;</a:t>
            </a:r>
          </a:p>
          <a:p>
            <a:pPr lvl="1">
              <a:buNone/>
            </a:pPr>
            <a:endParaRPr lang="en-US">
              <a:solidFill>
                <a:srgbClr val="000000"/>
              </a:solidFill>
              <a:latin typeface="Arial" charset="0"/>
              <a:cs typeface="Times New Roman" pitchFamily="18" charset="0"/>
            </a:endParaRPr>
          </a:p>
          <a:p>
            <a:pPr lvl="1">
              <a:buFont typeface="Arial" pitchFamily="34" charset="0"/>
              <a:buChar char="•"/>
            </a:pPr>
            <a:r>
              <a:rPr lang="en-US"/>
              <a:t>TEXTID of type SOTR_CONC for a key for the OTR (Online Text Repository) or of type SCX_T100KEY for a key for the T100 database table, which defines the exception text. This is normally set by the constructor and evaluated with GET_TEXT</a:t>
            </a:r>
          </a:p>
          <a:p>
            <a:pPr lvl="1">
              <a:buFont typeface="Arial" pitchFamily="34" charset="0"/>
              <a:buChar char="•"/>
            </a:pPr>
            <a:r>
              <a:rPr lang="en-US"/>
              <a:t>PREVIOUS of reference type CX_ROOT, which can contain a reference to a previous exception. This is normally set by the constructor.</a:t>
            </a:r>
          </a:p>
          <a:p>
            <a:pPr lvl="1">
              <a:buFont typeface="Arial" pitchFamily="34" charset="0"/>
              <a:buChar char="•"/>
            </a:pPr>
            <a:r>
              <a:rPr lang="en-US"/>
              <a:t>KERNEL_ERRID: contains the name of the appropriate run time error if the exception was triggered from the kernel. If the exception was raised using RAISE EXCEPTION, this attribute is initial.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Exceptions Classes: Inheritance hierarchy       </a:t>
            </a:r>
            <a:r>
              <a:rPr lang="en-US" sz="1200" err="1"/>
              <a:t>contd</a:t>
            </a:r>
            <a:r>
              <a:rPr lang="en-US" sz="1200"/>
              <a:t>…</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57</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pic>
        <p:nvPicPr>
          <p:cNvPr id="7" name="Picture 4"/>
          <p:cNvPicPr>
            <a:picLocks noGrp="1" noChangeAspect="1" noChangeArrowheads="1"/>
          </p:cNvPicPr>
          <p:nvPr>
            <p:ph sz="quarter" idx="13"/>
          </p:nvPr>
        </p:nvPicPr>
        <p:blipFill>
          <a:blip r:embed="rId3"/>
          <a:srcRect t="9973" b="6445"/>
          <a:stretch>
            <a:fillRect/>
          </a:stretch>
        </p:blipFill>
        <p:spPr bwMode="auto">
          <a:xfrm>
            <a:off x="344488" y="1484784"/>
            <a:ext cx="6192688" cy="4248472"/>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Handling Exceptions</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58</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pic>
        <p:nvPicPr>
          <p:cNvPr id="7" name="Picture 4"/>
          <p:cNvPicPr>
            <a:picLocks noGrp="1" noChangeAspect="1" noChangeArrowheads="1"/>
          </p:cNvPicPr>
          <p:nvPr>
            <p:ph sz="quarter" idx="13"/>
          </p:nvPr>
        </p:nvPicPr>
        <p:blipFill>
          <a:blip r:embed="rId3"/>
          <a:srcRect t="10196" b="4533"/>
          <a:stretch>
            <a:fillRect/>
          </a:stretch>
        </p:blipFill>
        <p:spPr bwMode="auto">
          <a:xfrm>
            <a:off x="128464" y="1700808"/>
            <a:ext cx="6534472" cy="4179008"/>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Handling Exceptions					</a:t>
            </a:r>
            <a:r>
              <a:rPr lang="en-US" sz="1600" err="1"/>
              <a:t>contd</a:t>
            </a:r>
            <a:r>
              <a:rPr lang="en-US" sz="1600"/>
              <a:t>…</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59</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sp>
        <p:nvSpPr>
          <p:cNvPr id="6" name="Content Placeholder 5"/>
          <p:cNvSpPr>
            <a:spLocks noGrp="1"/>
          </p:cNvSpPr>
          <p:nvPr>
            <p:ph sz="quarter" idx="13"/>
          </p:nvPr>
        </p:nvSpPr>
        <p:spPr/>
        <p:txBody>
          <a:bodyPr/>
          <a:lstStyle/>
          <a:p>
            <a:pPr lvl="1">
              <a:spcBef>
                <a:spcPct val="50000"/>
              </a:spcBef>
              <a:buFont typeface="Arial" pitchFamily="34" charset="0"/>
              <a:buChar char="•"/>
            </a:pPr>
            <a:r>
              <a:rPr lang="en-US">
                <a:solidFill>
                  <a:srgbClr val="000000"/>
                </a:solidFill>
                <a:latin typeface="Arial" charset="0"/>
                <a:cs typeface="Times New Roman" pitchFamily="18" charset="0"/>
              </a:rPr>
              <a:t>Whenever an exception  is triggered, an exception object is created. This object would contain more information on the error condition. </a:t>
            </a:r>
          </a:p>
          <a:p>
            <a:pPr lvl="1">
              <a:spcBef>
                <a:spcPct val="50000"/>
              </a:spcBef>
              <a:buFont typeface="Arial" pitchFamily="34" charset="0"/>
              <a:buChar char="•"/>
            </a:pPr>
            <a:r>
              <a:rPr lang="en-US">
                <a:solidFill>
                  <a:srgbClr val="000000"/>
                </a:solidFill>
                <a:latin typeface="Arial" charset="0"/>
                <a:cs typeface="Times New Roman" pitchFamily="18" charset="0"/>
              </a:rPr>
              <a:t>The </a:t>
            </a:r>
            <a:r>
              <a:rPr lang="en-US">
                <a:solidFill>
                  <a:srgbClr val="000000"/>
                </a:solidFill>
                <a:latin typeface="Arial" charset="0"/>
                <a:cs typeface="Courier New" pitchFamily="49" charset="0"/>
              </a:rPr>
              <a:t>TRY</a:t>
            </a:r>
            <a:r>
              <a:rPr lang="en-US">
                <a:solidFill>
                  <a:srgbClr val="000000"/>
                </a:solidFill>
                <a:latin typeface="Arial" charset="0"/>
                <a:cs typeface="Times New Roman" pitchFamily="18" charset="0"/>
              </a:rPr>
              <a:t> block contains the application code that is to handle the exceptions. </a:t>
            </a:r>
          </a:p>
          <a:p>
            <a:pPr lvl="1">
              <a:spcBef>
                <a:spcPct val="50000"/>
              </a:spcBef>
              <a:buFont typeface="Arial" pitchFamily="34" charset="0"/>
              <a:buChar char="•"/>
            </a:pPr>
            <a:r>
              <a:rPr lang="en-US">
                <a:solidFill>
                  <a:srgbClr val="000000"/>
                </a:solidFill>
                <a:latin typeface="Arial" charset="0"/>
                <a:cs typeface="Times New Roman" pitchFamily="18" charset="0"/>
              </a:rPr>
              <a:t>If an exception occurs in the </a:t>
            </a:r>
            <a:r>
              <a:rPr lang="en-US">
                <a:solidFill>
                  <a:srgbClr val="000000"/>
                </a:solidFill>
                <a:latin typeface="Arial" charset="0"/>
                <a:cs typeface="Courier New" pitchFamily="49" charset="0"/>
              </a:rPr>
              <a:t>TRY</a:t>
            </a:r>
            <a:r>
              <a:rPr lang="en-US">
                <a:solidFill>
                  <a:srgbClr val="000000"/>
                </a:solidFill>
                <a:latin typeface="Arial" charset="0"/>
                <a:cs typeface="Times New Roman" pitchFamily="18" charset="0"/>
              </a:rPr>
              <a:t> block the system searches first for a </a:t>
            </a:r>
            <a:r>
              <a:rPr lang="en-US">
                <a:solidFill>
                  <a:srgbClr val="000000"/>
                </a:solidFill>
                <a:latin typeface="Arial" charset="0"/>
                <a:cs typeface="Courier New" pitchFamily="49" charset="0"/>
              </a:rPr>
              <a:t>CATCH</a:t>
            </a:r>
            <a:r>
              <a:rPr lang="en-US">
                <a:solidFill>
                  <a:srgbClr val="000000"/>
                </a:solidFill>
                <a:latin typeface="Arial" charset="0"/>
                <a:cs typeface="Times New Roman" pitchFamily="18" charset="0"/>
              </a:rPr>
              <a:t> statement (which will handle the exception) in the same </a:t>
            </a:r>
            <a:r>
              <a:rPr lang="en-US">
                <a:solidFill>
                  <a:srgbClr val="000000"/>
                </a:solidFill>
                <a:latin typeface="Arial" charset="0"/>
                <a:cs typeface="Courier New" pitchFamily="49" charset="0"/>
              </a:rPr>
              <a:t>TRY</a:t>
            </a:r>
            <a:r>
              <a:rPr lang="en-US">
                <a:solidFill>
                  <a:srgbClr val="000000"/>
                </a:solidFill>
                <a:latin typeface="Arial" charset="0"/>
                <a:cs typeface="Times New Roman" pitchFamily="18" charset="0"/>
              </a:rPr>
              <a:t>-</a:t>
            </a:r>
            <a:r>
              <a:rPr lang="en-US">
                <a:solidFill>
                  <a:srgbClr val="000000"/>
                </a:solidFill>
                <a:latin typeface="Arial" charset="0"/>
                <a:cs typeface="Courier New" pitchFamily="49" charset="0"/>
              </a:rPr>
              <a:t>ENDTRY</a:t>
            </a:r>
            <a:r>
              <a:rPr lang="en-US">
                <a:solidFill>
                  <a:srgbClr val="000000"/>
                </a:solidFill>
                <a:latin typeface="Arial" charset="0"/>
                <a:cs typeface="Times New Roman" pitchFamily="18" charset="0"/>
              </a:rPr>
              <a:t> structure and then step by step outwards in all the enclosing </a:t>
            </a:r>
            <a:r>
              <a:rPr lang="en-US">
                <a:solidFill>
                  <a:srgbClr val="000000"/>
                </a:solidFill>
                <a:latin typeface="Arial" charset="0"/>
                <a:cs typeface="Courier New" pitchFamily="49" charset="0"/>
              </a:rPr>
              <a:t>TRY</a:t>
            </a:r>
            <a:r>
              <a:rPr lang="en-US">
                <a:solidFill>
                  <a:srgbClr val="000000"/>
                </a:solidFill>
                <a:latin typeface="Arial" charset="0"/>
                <a:cs typeface="Times New Roman" pitchFamily="18" charset="0"/>
              </a:rPr>
              <a:t>-</a:t>
            </a:r>
            <a:r>
              <a:rPr lang="en-US">
                <a:solidFill>
                  <a:srgbClr val="000000"/>
                </a:solidFill>
                <a:latin typeface="Arial" charset="0"/>
                <a:cs typeface="Courier New" pitchFamily="49" charset="0"/>
              </a:rPr>
              <a:t>ENDTRY</a:t>
            </a:r>
            <a:r>
              <a:rPr lang="en-US">
                <a:solidFill>
                  <a:srgbClr val="000000"/>
                </a:solidFill>
                <a:latin typeface="Arial" charset="0"/>
                <a:cs typeface="Times New Roman" pitchFamily="18" charset="0"/>
              </a:rPr>
              <a:t> structures.</a:t>
            </a:r>
          </a:p>
          <a:p>
            <a:pPr>
              <a:spcBef>
                <a:spcPct val="50000"/>
              </a:spcBef>
            </a:pPr>
            <a:endParaRPr lang="en-US">
              <a:solidFill>
                <a:srgbClr val="000000"/>
              </a:solidFill>
              <a:latin typeface="Arial" charset="0"/>
              <a:cs typeface="Times New Roman" pitchFamily="18" charset="0"/>
            </a:endParaRPr>
          </a:p>
          <a:p>
            <a:pPr lvl="1">
              <a:spcBef>
                <a:spcPct val="50000"/>
              </a:spcBef>
              <a:buFont typeface="Arial" pitchFamily="34" charset="0"/>
              <a:buChar char="•"/>
            </a:pPr>
            <a:r>
              <a:rPr lang="en-US">
                <a:solidFill>
                  <a:srgbClr val="000000"/>
                </a:solidFill>
                <a:latin typeface="Arial" charset="0"/>
                <a:cs typeface="Times New Roman" pitchFamily="18" charset="0"/>
              </a:rPr>
              <a:t>A </a:t>
            </a:r>
            <a:r>
              <a:rPr lang="en-US">
                <a:solidFill>
                  <a:srgbClr val="000000"/>
                </a:solidFill>
                <a:latin typeface="Arial" charset="0"/>
                <a:cs typeface="Courier New" pitchFamily="49" charset="0"/>
              </a:rPr>
              <a:t>CATCH</a:t>
            </a:r>
            <a:r>
              <a:rPr lang="en-US">
                <a:solidFill>
                  <a:srgbClr val="000000"/>
                </a:solidFill>
                <a:latin typeface="Arial" charset="0"/>
                <a:cs typeface="Times New Roman" pitchFamily="18" charset="0"/>
              </a:rPr>
              <a:t> block contains the exception handler that is executed if a specified exception has occurred in the </a:t>
            </a:r>
            <a:r>
              <a:rPr lang="en-US">
                <a:solidFill>
                  <a:srgbClr val="000000"/>
                </a:solidFill>
                <a:latin typeface="Arial" charset="0"/>
                <a:cs typeface="Courier New" pitchFamily="49" charset="0"/>
              </a:rPr>
              <a:t>TRY</a:t>
            </a:r>
            <a:r>
              <a:rPr lang="en-US">
                <a:solidFill>
                  <a:srgbClr val="000000"/>
                </a:solidFill>
                <a:latin typeface="Arial" charset="0"/>
                <a:cs typeface="Times New Roman" pitchFamily="18" charset="0"/>
              </a:rPr>
              <a:t>  block in the same </a:t>
            </a:r>
            <a:r>
              <a:rPr lang="en-US">
                <a:solidFill>
                  <a:srgbClr val="000000"/>
                </a:solidFill>
                <a:latin typeface="Arial" charset="0"/>
                <a:cs typeface="Courier New" pitchFamily="49" charset="0"/>
              </a:rPr>
              <a:t>TRY</a:t>
            </a:r>
            <a:r>
              <a:rPr lang="en-US">
                <a:solidFill>
                  <a:srgbClr val="000000"/>
                </a:solidFill>
                <a:latin typeface="Arial" charset="0"/>
                <a:cs typeface="Times New Roman" pitchFamily="18" charset="0"/>
              </a:rPr>
              <a:t>-</a:t>
            </a:r>
            <a:r>
              <a:rPr lang="en-US">
                <a:solidFill>
                  <a:srgbClr val="000000"/>
                </a:solidFill>
                <a:latin typeface="Arial" charset="0"/>
                <a:cs typeface="Courier New" pitchFamily="49" charset="0"/>
              </a:rPr>
              <a:t>ENDTRY</a:t>
            </a:r>
            <a:r>
              <a:rPr lang="en-US">
                <a:solidFill>
                  <a:srgbClr val="000000"/>
                </a:solidFill>
                <a:latin typeface="Arial" charset="0"/>
                <a:cs typeface="Times New Roman" pitchFamily="18" charset="0"/>
              </a:rPr>
              <a:t> structure.</a:t>
            </a:r>
          </a:p>
          <a:p>
            <a:pPr>
              <a:spcBef>
                <a:spcPct val="50000"/>
              </a:spcBef>
            </a:pPr>
            <a:endParaRPr lang="en-US">
              <a:solidFill>
                <a:srgbClr val="000000"/>
              </a:solidFill>
              <a:latin typeface="Arial" charset="0"/>
              <a:cs typeface="Times New Roman" pitchFamily="18" charset="0"/>
            </a:endParaRPr>
          </a:p>
          <a:p>
            <a:pPr lvl="1">
              <a:spcBef>
                <a:spcPct val="50000"/>
              </a:spcBef>
              <a:buFont typeface="Arial" pitchFamily="34" charset="0"/>
              <a:buChar char="•"/>
            </a:pPr>
            <a:r>
              <a:rPr lang="en-US">
                <a:solidFill>
                  <a:srgbClr val="000000"/>
                </a:solidFill>
                <a:latin typeface="Arial" charset="0"/>
                <a:cs typeface="Times New Roman" pitchFamily="18" charset="0"/>
              </a:rPr>
              <a:t>In some cases, the system cannot find a handler for an exception within a specific </a:t>
            </a:r>
            <a:r>
              <a:rPr lang="en-US">
                <a:solidFill>
                  <a:srgbClr val="000000"/>
                </a:solidFill>
                <a:latin typeface="Arial" charset="0"/>
                <a:cs typeface="Courier New" pitchFamily="49" charset="0"/>
              </a:rPr>
              <a:t>TRY</a:t>
            </a:r>
            <a:r>
              <a:rPr lang="en-US">
                <a:solidFill>
                  <a:srgbClr val="000000"/>
                </a:solidFill>
                <a:latin typeface="Arial" charset="0"/>
                <a:cs typeface="Times New Roman" pitchFamily="18" charset="0"/>
              </a:rPr>
              <a:t>-</a:t>
            </a:r>
            <a:r>
              <a:rPr lang="en-US">
                <a:solidFill>
                  <a:srgbClr val="000000"/>
                </a:solidFill>
                <a:latin typeface="Arial" charset="0"/>
                <a:cs typeface="Courier New" pitchFamily="49" charset="0"/>
              </a:rPr>
              <a:t>ENDTRY</a:t>
            </a:r>
            <a:r>
              <a:rPr lang="en-US">
                <a:solidFill>
                  <a:srgbClr val="000000"/>
                </a:solidFill>
                <a:latin typeface="Arial" charset="0"/>
                <a:cs typeface="Times New Roman" pitchFamily="18" charset="0"/>
              </a:rPr>
              <a:t> structure but the exception is handled in a surrounding </a:t>
            </a:r>
            <a:r>
              <a:rPr lang="en-US">
                <a:solidFill>
                  <a:srgbClr val="000000"/>
                </a:solidFill>
                <a:latin typeface="Arial" charset="0"/>
                <a:cs typeface="Courier New" pitchFamily="49" charset="0"/>
              </a:rPr>
              <a:t>TRY</a:t>
            </a:r>
            <a:r>
              <a:rPr lang="en-US">
                <a:solidFill>
                  <a:srgbClr val="000000"/>
                </a:solidFill>
                <a:latin typeface="Arial" charset="0"/>
                <a:cs typeface="Times New Roman" pitchFamily="18" charset="0"/>
              </a:rPr>
              <a:t>-</a:t>
            </a:r>
            <a:r>
              <a:rPr lang="en-US">
                <a:solidFill>
                  <a:srgbClr val="000000"/>
                </a:solidFill>
                <a:latin typeface="Arial" charset="0"/>
                <a:cs typeface="Courier New" pitchFamily="49" charset="0"/>
              </a:rPr>
              <a:t>ENDTRY</a:t>
            </a:r>
            <a:r>
              <a:rPr lang="en-US">
                <a:solidFill>
                  <a:srgbClr val="000000"/>
                </a:solidFill>
                <a:latin typeface="Arial" charset="0"/>
                <a:cs typeface="Times New Roman" pitchFamily="18" charset="0"/>
              </a:rPr>
              <a:t> structure or passed along to a calling program. If this occurs, a </a:t>
            </a:r>
            <a:r>
              <a:rPr lang="en-US">
                <a:solidFill>
                  <a:srgbClr val="000000"/>
                </a:solidFill>
                <a:latin typeface="Arial" charset="0"/>
                <a:cs typeface="Courier New" pitchFamily="49" charset="0"/>
              </a:rPr>
              <a:t>CLEANUP</a:t>
            </a:r>
            <a:r>
              <a:rPr lang="en-US">
                <a:solidFill>
                  <a:srgbClr val="000000"/>
                </a:solidFill>
                <a:latin typeface="Arial" charset="0"/>
                <a:cs typeface="Times New Roman" pitchFamily="18" charset="0"/>
              </a:rPr>
              <a:t> block is executed before leaving the </a:t>
            </a:r>
            <a:r>
              <a:rPr lang="en-US">
                <a:solidFill>
                  <a:srgbClr val="000000"/>
                </a:solidFill>
                <a:latin typeface="Arial" charset="0"/>
                <a:cs typeface="Courier New" pitchFamily="49" charset="0"/>
              </a:rPr>
              <a:t>TRY</a:t>
            </a:r>
            <a:r>
              <a:rPr lang="en-US">
                <a:solidFill>
                  <a:srgbClr val="000000"/>
                </a:solidFill>
                <a:latin typeface="Arial" charset="0"/>
                <a:cs typeface="Times New Roman" pitchFamily="18" charset="0"/>
              </a:rPr>
              <a:t>-</a:t>
            </a:r>
            <a:r>
              <a:rPr lang="en-US">
                <a:solidFill>
                  <a:srgbClr val="000000"/>
                </a:solidFill>
                <a:latin typeface="Arial" charset="0"/>
                <a:cs typeface="Courier New" pitchFamily="49" charset="0"/>
              </a:rPr>
              <a:t>ENDTRY</a:t>
            </a:r>
            <a:r>
              <a:rPr lang="en-US">
                <a:solidFill>
                  <a:srgbClr val="000000"/>
                </a:solidFill>
                <a:latin typeface="Arial" charset="0"/>
                <a:cs typeface="Times New Roman" pitchFamily="18" charset="0"/>
              </a:rPr>
              <a:t> structure.</a:t>
            </a:r>
            <a:r>
              <a:rPr lang="en-US">
                <a:latin typeface="Arial" charset="0"/>
              </a:rPr>
              <a:t> </a:t>
            </a:r>
          </a:p>
          <a:p>
            <a:pPr>
              <a:spcBef>
                <a:spcPct val="50000"/>
              </a:spcBef>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5999" cy="1002135"/>
          </a:xfrm>
        </p:spPr>
        <p:txBody>
          <a:bodyPr/>
          <a:lstStyle/>
          <a:p>
            <a:r>
              <a:rPr lang="en-US"/>
              <a:t>Attributes</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6</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sp>
        <p:nvSpPr>
          <p:cNvPr id="8" name="Content Placeholder 7"/>
          <p:cNvSpPr>
            <a:spLocks noGrp="1"/>
          </p:cNvSpPr>
          <p:nvPr>
            <p:ph sz="quarter" idx="13"/>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buFont typeface="Arial" pitchFamily="34" charset="0"/>
              <a:buChar char="•"/>
            </a:pPr>
            <a:endParaRPr lang="en-US" dirty="0"/>
          </a:p>
          <a:p>
            <a:pPr>
              <a:buFont typeface="Arial" pitchFamily="34" charset="0"/>
              <a:buChar char="•"/>
            </a:pPr>
            <a:r>
              <a:rPr lang="en-US" dirty="0"/>
              <a:t> In classes, you can only use the TYPE addition to refer to data types.</a:t>
            </a:r>
          </a:p>
          <a:p>
            <a:pPr>
              <a:buFont typeface="Arial" pitchFamily="34" charset="0"/>
              <a:buChar char="•"/>
            </a:pPr>
            <a:r>
              <a:rPr lang="en-US" dirty="0"/>
              <a:t>The READ-ONLY addition means that a public attribute declared with DATA can be read from outside, but can only be changed by methods of the class. </a:t>
            </a:r>
          </a:p>
          <a:p>
            <a:pPr>
              <a:buFont typeface="Arial" pitchFamily="34" charset="0"/>
              <a:buChar char="•"/>
            </a:pPr>
            <a:r>
              <a:rPr lang="en-US" dirty="0"/>
              <a:t> Currently, you can use the READ-ONLY addition only in public visibility section (PUBLIC SECTION)  of a class declaration or in an interface definition.</a:t>
            </a:r>
          </a:p>
          <a:p>
            <a:endParaRPr lang="en-US" dirty="0"/>
          </a:p>
          <a:p>
            <a:endParaRPr lang="en-US" dirty="0"/>
          </a:p>
        </p:txBody>
      </p:sp>
      <p:pic>
        <p:nvPicPr>
          <p:cNvPr id="9" name="Picture 4"/>
          <p:cNvPicPr>
            <a:picLocks noChangeAspect="1" noChangeArrowheads="1"/>
          </p:cNvPicPr>
          <p:nvPr/>
        </p:nvPicPr>
        <p:blipFill>
          <a:blip r:embed="rId3"/>
          <a:srcRect t="10022" r="163" b="4140"/>
          <a:stretch>
            <a:fillRect/>
          </a:stretch>
        </p:blipFill>
        <p:spPr bwMode="auto">
          <a:xfrm>
            <a:off x="0" y="1412776"/>
            <a:ext cx="4664968" cy="3008178"/>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Passing Exceptions along</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60</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sp>
        <p:nvSpPr>
          <p:cNvPr id="6" name="Content Placeholder 5"/>
          <p:cNvSpPr>
            <a:spLocks noGrp="1"/>
          </p:cNvSpPr>
          <p:nvPr>
            <p:ph sz="quarter" idx="13"/>
          </p:nvPr>
        </p:nvSpPr>
        <p:spPr/>
        <p:txBody>
          <a:bodyPr/>
          <a:lstStyle/>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pPr lvl="1">
              <a:spcBef>
                <a:spcPct val="50000"/>
              </a:spcBef>
              <a:buFont typeface="Arial" pitchFamily="34" charset="0"/>
              <a:buChar char="•"/>
            </a:pPr>
            <a:r>
              <a:rPr lang="en-US">
                <a:solidFill>
                  <a:srgbClr val="000000"/>
                </a:solidFill>
                <a:latin typeface="Arial" charset="0"/>
                <a:cs typeface="Times New Roman" pitchFamily="18" charset="0"/>
              </a:rPr>
              <a:t>To pass along an exception from a procedure, you generally use the RAISING addition when defining the procedure interface.</a:t>
            </a:r>
            <a:r>
              <a:rPr lang="en-US"/>
              <a:t> </a:t>
            </a:r>
          </a:p>
          <a:p>
            <a:pPr lvl="1">
              <a:spcBef>
                <a:spcPct val="50000"/>
              </a:spcBef>
              <a:buFont typeface="Arial" pitchFamily="34" charset="0"/>
              <a:buChar char="•"/>
            </a:pPr>
            <a:r>
              <a:rPr lang="en-US">
                <a:solidFill>
                  <a:srgbClr val="000000"/>
                </a:solidFill>
                <a:latin typeface="Arial" charset="0"/>
                <a:cs typeface="Times New Roman" pitchFamily="18" charset="0"/>
              </a:rPr>
              <a:t>After RAISING, list the exception classes whose objects are to passed along.</a:t>
            </a:r>
            <a:r>
              <a:rPr lang="en-US">
                <a:latin typeface="Arial" charset="0"/>
              </a:rPr>
              <a:t> </a:t>
            </a:r>
          </a:p>
          <a:p>
            <a:endParaRPr lang="en-US"/>
          </a:p>
        </p:txBody>
      </p:sp>
      <p:pic>
        <p:nvPicPr>
          <p:cNvPr id="7" name="Picture 4"/>
          <p:cNvPicPr>
            <a:picLocks noChangeAspect="1" noChangeArrowheads="1"/>
          </p:cNvPicPr>
          <p:nvPr/>
        </p:nvPicPr>
        <p:blipFill>
          <a:blip r:embed="rId2"/>
          <a:srcRect t="10196" b="8852"/>
          <a:stretch>
            <a:fillRect/>
          </a:stretch>
        </p:blipFill>
        <p:spPr bwMode="auto">
          <a:xfrm>
            <a:off x="200472" y="1556792"/>
            <a:ext cx="5040560" cy="3068523"/>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a:t>Thank You!</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Attributes and Visibility</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7</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pic>
        <p:nvPicPr>
          <p:cNvPr id="7" name="Picture 4"/>
          <p:cNvPicPr>
            <a:picLocks noGrp="1" noChangeAspect="1" noChangeArrowheads="1"/>
          </p:cNvPicPr>
          <p:nvPr>
            <p:ph sz="quarter" idx="13"/>
          </p:nvPr>
        </p:nvPicPr>
        <p:blipFill>
          <a:blip r:embed="rId2"/>
          <a:srcRect t="10022" r="163" b="4140"/>
          <a:stretch>
            <a:fillRect/>
          </a:stretch>
        </p:blipFill>
        <p:spPr bwMode="auto">
          <a:xfrm>
            <a:off x="272480" y="1628800"/>
            <a:ext cx="6167248" cy="3976864"/>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Accessing private attributes</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8</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sp>
        <p:nvSpPr>
          <p:cNvPr id="6" name="Content Placeholder 5"/>
          <p:cNvSpPr>
            <a:spLocks noGrp="1"/>
          </p:cNvSpPr>
          <p:nvPr>
            <p:ph sz="quarter" idx="13"/>
          </p:nvPr>
        </p:nvSpPr>
        <p:spPr/>
        <p:txBody>
          <a:bodyPr/>
          <a:lstStyle/>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pPr>
              <a:buFont typeface="Arial" pitchFamily="34" charset="0"/>
              <a:buChar char="•"/>
            </a:pPr>
            <a:r>
              <a:rPr lang="en-US"/>
              <a:t> You can access an object’s private attributes using public methods, which in turn output these attributes or change it. </a:t>
            </a:r>
          </a:p>
        </p:txBody>
      </p:sp>
      <p:pic>
        <p:nvPicPr>
          <p:cNvPr id="7" name="Picture 4"/>
          <p:cNvPicPr>
            <a:picLocks noChangeAspect="1" noChangeArrowheads="1"/>
          </p:cNvPicPr>
          <p:nvPr/>
        </p:nvPicPr>
        <p:blipFill>
          <a:blip r:embed="rId2"/>
          <a:srcRect t="10022" r="2124" b="4140"/>
          <a:stretch>
            <a:fillRect/>
          </a:stretch>
        </p:blipFill>
        <p:spPr bwMode="auto">
          <a:xfrm>
            <a:off x="560512" y="1412776"/>
            <a:ext cx="5705475" cy="375285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Instance attributes and Static attributes</a:t>
            </a:r>
          </a:p>
        </p:txBody>
      </p:sp>
      <p:sp>
        <p:nvSpPr>
          <p:cNvPr id="3" name="Date Placeholder 2"/>
          <p:cNvSpPr>
            <a:spLocks noGrp="1"/>
          </p:cNvSpPr>
          <p:nvPr>
            <p:ph type="dt" sz="half" idx="10"/>
          </p:nvPr>
        </p:nvSpPr>
        <p:spPr/>
        <p:txBody>
          <a:bodyPr/>
          <a:lstStyle/>
          <a:p>
            <a:pPr defTabSz="995445" eaLnBrk="0" hangingPunct="0">
              <a:lnSpc>
                <a:spcPct val="90000"/>
              </a:lnSpc>
              <a:spcBef>
                <a:spcPct val="10000"/>
              </a:spcBef>
              <a:defRPr/>
            </a:pPr>
            <a:r>
              <a:rPr lang="de-DE"/>
              <a:t>Copyright © Capgemini 2014. All Rights Reserved</a:t>
            </a:r>
          </a:p>
        </p:txBody>
      </p:sp>
      <p:sp>
        <p:nvSpPr>
          <p:cNvPr id="4" name="Slide Number Placeholder 3"/>
          <p:cNvSpPr>
            <a:spLocks noGrp="1"/>
          </p:cNvSpPr>
          <p:nvPr>
            <p:ph type="sldNum" sz="quarter" idx="11"/>
          </p:nvPr>
        </p:nvSpPr>
        <p:spPr/>
        <p:txBody>
          <a:bodyPr/>
          <a:lstStyle/>
          <a:p>
            <a:fld id="{880BADDE-CEDF-4108-ADCD-25C7E5D681A5}" type="slidenum">
              <a:rPr lang="de-DE" smtClean="0"/>
              <a:pPr/>
              <a:t>9</a:t>
            </a:fld>
            <a:endParaRPr lang="de-DE"/>
          </a:p>
        </p:txBody>
      </p:sp>
      <p:sp>
        <p:nvSpPr>
          <p:cNvPr id="5" name="Footer Placeholder 4"/>
          <p:cNvSpPr>
            <a:spLocks noGrp="1"/>
          </p:cNvSpPr>
          <p:nvPr>
            <p:ph type="ftr" sz="quarter" idx="12"/>
          </p:nvPr>
        </p:nvSpPr>
        <p:spPr/>
        <p:txBody>
          <a:bodyPr/>
          <a:lstStyle/>
          <a:p>
            <a:r>
              <a:rPr lang="de-DE"/>
              <a:t>ReAL-Content-Submission-Template.pptx</a:t>
            </a:r>
          </a:p>
        </p:txBody>
      </p:sp>
      <p:sp>
        <p:nvSpPr>
          <p:cNvPr id="6" name="Content Placeholder 5"/>
          <p:cNvSpPr>
            <a:spLocks noGrp="1"/>
          </p:cNvSpPr>
          <p:nvPr>
            <p:ph sz="quarter" idx="13"/>
          </p:nvPr>
        </p:nvSpPr>
        <p:spPr/>
        <p:txBody>
          <a:bodyPr/>
          <a:lstStyle/>
          <a:p>
            <a:r>
              <a:rPr lang="en-US"/>
              <a:t> </a:t>
            </a:r>
          </a:p>
        </p:txBody>
      </p:sp>
      <p:pic>
        <p:nvPicPr>
          <p:cNvPr id="7" name="Picture 4"/>
          <p:cNvPicPr>
            <a:picLocks noChangeAspect="1" noChangeArrowheads="1"/>
          </p:cNvPicPr>
          <p:nvPr/>
        </p:nvPicPr>
        <p:blipFill>
          <a:blip r:embed="rId2"/>
          <a:srcRect t="10022" r="163" b="4140"/>
          <a:stretch>
            <a:fillRect/>
          </a:stretch>
        </p:blipFill>
        <p:spPr bwMode="auto">
          <a:xfrm>
            <a:off x="200472" y="1628800"/>
            <a:ext cx="5832648" cy="4241926"/>
          </a:xfrm>
          <a:prstGeom prst="rect">
            <a:avLst/>
          </a:prstGeom>
          <a:noFill/>
          <a:ln w="9525">
            <a:noFill/>
            <a:miter lim="800000"/>
            <a:headEnd/>
            <a:tailEnd/>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4"/>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VDT0JJmjVk6lxcVGuUitv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cfR.51JXkUuTGwZtl.Ssv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ENDXfA1dNkiPAl98aylUP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uqR1X3BrwU.VSG31sSn7O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BF7E4_bT50q5umNJBv1k_w"/>
</p:tagLst>
</file>

<file path=ppt/theme/theme1.xml><?xml version="1.0" encoding="utf-8"?>
<a:theme xmlns:a="http://schemas.openxmlformats.org/drawingml/2006/main" name="Blank">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bg2"/>
          </a:solidFill>
        </a:ln>
      </a:spPr>
      <a:bodyPr rtlCol="0" anchor="t" anchorCtr="0"/>
      <a:lstStyle>
        <a:defPPr marL="0" defTabSz="714375" fontAlgn="base">
          <a:lnSpc>
            <a:spcPct val="90000"/>
          </a:lnSpc>
          <a:buClr>
            <a:schemeClr val="tx2"/>
          </a:buClr>
          <a:defRPr sz="1400" dirty="0" smtClean="0">
            <a:solidFill>
              <a:schemeClr val="tx1"/>
            </a:solidFill>
            <a:latin typeface="Arial"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prstDash val="solid"/>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1400" dirty="0" smtClean="0"/>
        </a:defPPr>
      </a:lstStyle>
    </a:txDef>
  </a:objectDefaults>
  <a:extraClrSchemeLst/>
</a:theme>
</file>

<file path=ppt/theme/theme2.xml><?xml version="1.0" encoding="utf-8"?>
<a:theme xmlns:a="http://schemas.openxmlformats.org/drawingml/2006/main" name="Closing slides">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ysClr val="window" lastClr="FFFFFF"/>
        </a:solidFill>
        <a:ln w="9525" cap="flat" cmpd="sng" algn="ctr">
          <a:solidFill>
            <a:srgbClr val="998C85"/>
          </a:solidFill>
          <a:prstDash val="solid"/>
        </a:ln>
        <a:effectLst/>
      </a:spPr>
      <a:bodyPr rtlCol="0" anchor="t" anchorCtr="0"/>
      <a:lstStyle>
        <a:defPPr marL="0" marR="0" indent="0" algn="ctr" defTabSz="714375" eaLnBrk="1" fontAlgn="base" latinLnBrk="0" hangingPunct="1">
          <a:lnSpc>
            <a:spcPct val="90000"/>
          </a:lnSpc>
          <a:spcBef>
            <a:spcPts val="0"/>
          </a:spcBef>
          <a:spcAft>
            <a:spcPts val="0"/>
          </a:spcAft>
          <a:buClr>
            <a:srgbClr val="AC2B37"/>
          </a:buClr>
          <a:buSzTx/>
          <a:buFontTx/>
          <a:buNone/>
          <a:tabLst/>
          <a:defRPr kumimoji="0" sz="1400" b="0" i="0" u="none" strike="noStrike" kern="0" cap="none" spc="0" normalizeH="0" baseline="0" noProof="0" dirty="0" smtClean="0">
            <a:ln>
              <a:noFill/>
            </a:ln>
            <a:solidFill>
              <a:srgbClr val="000000"/>
            </a:solidFill>
            <a:effectLst/>
            <a:uLnTx/>
            <a:uFillTx/>
            <a:latin typeface="Arial" charset="0"/>
            <a:ea typeface="+mn-ea"/>
            <a:cs typeface="+mn-cs"/>
          </a:defRPr>
        </a:defPPr>
      </a:lstStyle>
    </a:spDef>
  </a:objectDefaults>
  <a:extraClrSchemeLst/>
</a:theme>
</file>

<file path=ppt/theme/theme3.xml><?xml version="1.0" encoding="utf-8"?>
<a:theme xmlns:a="http://schemas.openxmlformats.org/drawingml/2006/main" name="Section break">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CF7B37144D4134A8A23EAAF9597A7FF" ma:contentTypeVersion="0" ma:contentTypeDescription="Create a new document." ma:contentTypeScope="" ma:versionID="22cd75fd5b3a430c0f6e49639a387cd3">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F1CD5A3-1B01-4707-BDD6-5E4788561E4E}">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E946C5B-6F54-4CCA-9109-7901646FCAA4}">
  <ds:schemaRefs>
    <ds:schemaRef ds:uri="http://schemas.microsoft.com/sharepoint/v3/contenttype/forms"/>
  </ds:schemaRefs>
</ds:datastoreItem>
</file>

<file path=customXml/itemProps3.xml><?xml version="1.0" encoding="utf-8"?>
<ds:datastoreItem xmlns:ds="http://schemas.openxmlformats.org/officeDocument/2006/customXml" ds:itemID="{68D2178E-4E7F-4B6B-8318-684BFF624B7A}">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blank</Template>
  <TotalTime>2786</TotalTime>
  <Words>3999</Words>
  <Application>Microsoft Office PowerPoint</Application>
  <PresentationFormat>A4 Paper (210x297 mm)</PresentationFormat>
  <Paragraphs>714</Paragraphs>
  <Slides>61</Slides>
  <Notes>20</Notes>
  <HiddenSlides>0</HiddenSlides>
  <MMClips>0</MMClips>
  <ScaleCrop>false</ScaleCrop>
  <HeadingPairs>
    <vt:vector size="4" baseType="variant">
      <vt:variant>
        <vt:lpstr>Theme</vt:lpstr>
      </vt:variant>
      <vt:variant>
        <vt:i4>3</vt:i4>
      </vt:variant>
      <vt:variant>
        <vt:lpstr>Slide Titles</vt:lpstr>
      </vt:variant>
      <vt:variant>
        <vt:i4>61</vt:i4>
      </vt:variant>
    </vt:vector>
  </HeadingPairs>
  <TitlesOfParts>
    <vt:vector size="64" baseType="lpstr">
      <vt:lpstr>Blank</vt:lpstr>
      <vt:lpstr>Closing slides</vt:lpstr>
      <vt:lpstr>Section break</vt:lpstr>
      <vt:lpstr>What is object orientation?</vt:lpstr>
      <vt:lpstr>Overview- Object Oriented Programming </vt:lpstr>
      <vt:lpstr>Defining Class</vt:lpstr>
      <vt:lpstr>Components of classes</vt:lpstr>
      <vt:lpstr>Attributes</vt:lpstr>
      <vt:lpstr>Attributes</vt:lpstr>
      <vt:lpstr>Attributes and Visibility</vt:lpstr>
      <vt:lpstr>Accessing private attributes</vt:lpstr>
      <vt:lpstr>Instance attributes and Static attributes</vt:lpstr>
      <vt:lpstr>Methods</vt:lpstr>
      <vt:lpstr>Methods and Visibility</vt:lpstr>
      <vt:lpstr>Instance method and Static method</vt:lpstr>
      <vt:lpstr>Creating Objects</vt:lpstr>
      <vt:lpstr>Creating Objects: Syntax</vt:lpstr>
      <vt:lpstr>Garbage Collector</vt:lpstr>
      <vt:lpstr>Accessing Attributes and Methods</vt:lpstr>
      <vt:lpstr>Functional Method</vt:lpstr>
      <vt:lpstr>Constructor</vt:lpstr>
      <vt:lpstr>Instance Constructor </vt:lpstr>
      <vt:lpstr>Static Constructor</vt:lpstr>
      <vt:lpstr>Reference variable ME</vt:lpstr>
      <vt:lpstr>Inheritance </vt:lpstr>
      <vt:lpstr>Single Inheritance</vt:lpstr>
      <vt:lpstr>Relationship between Super class and Sub class</vt:lpstr>
      <vt:lpstr>Redefining Methods</vt:lpstr>
      <vt:lpstr>Redefining Methods     contd…</vt:lpstr>
      <vt:lpstr>Inheritance: Syntax</vt:lpstr>
      <vt:lpstr>Inheritance and Visibility</vt:lpstr>
      <vt:lpstr>Inheritance: Polymorphism</vt:lpstr>
      <vt:lpstr>Casting </vt:lpstr>
      <vt:lpstr>Narrowing Cast     </vt:lpstr>
      <vt:lpstr>Widening Cast</vt:lpstr>
      <vt:lpstr>Widening Cast      contd…</vt:lpstr>
      <vt:lpstr>Interfaces</vt:lpstr>
      <vt:lpstr>Interfaces features </vt:lpstr>
      <vt:lpstr>Defining and implementing interface</vt:lpstr>
      <vt:lpstr>Working with interface components</vt:lpstr>
      <vt:lpstr>Compound interface</vt:lpstr>
      <vt:lpstr>Compound Interface example</vt:lpstr>
      <vt:lpstr>Interfaces: Polymorphism</vt:lpstr>
      <vt:lpstr>Events</vt:lpstr>
      <vt:lpstr>Defining and triggering events </vt:lpstr>
      <vt:lpstr>Handling Events                </vt:lpstr>
      <vt:lpstr>Handling Events       contd…</vt:lpstr>
      <vt:lpstr>Registering Events</vt:lpstr>
      <vt:lpstr>Local Classes and Interfaces</vt:lpstr>
      <vt:lpstr>Global Classes and Interfaces</vt:lpstr>
      <vt:lpstr>Global classes and interfaces    contd…</vt:lpstr>
      <vt:lpstr>Global classes and interfaces    contd…</vt:lpstr>
      <vt:lpstr>Abstract Classes</vt:lpstr>
      <vt:lpstr>Final Classes</vt:lpstr>
      <vt:lpstr>Singleton Concept</vt:lpstr>
      <vt:lpstr>Friend Classes</vt:lpstr>
      <vt:lpstr>Persistent Class</vt:lpstr>
      <vt:lpstr>Class based exception concept</vt:lpstr>
      <vt:lpstr>Exceptions Classes: Inheritance hierarchy  contd…</vt:lpstr>
      <vt:lpstr>Exceptions Classes: Inheritance hierarchy       contd…</vt:lpstr>
      <vt:lpstr>Handling Exceptions</vt:lpstr>
      <vt:lpstr>Handling Exceptions     contd…</vt:lpstr>
      <vt:lpstr>Passing Exceptions along</vt:lpstr>
      <vt:lpstr>Thank You!</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prkamat</dc:creator>
  <cp:lastModifiedBy>BARDHAN, ANKITA</cp:lastModifiedBy>
  <cp:revision>29</cp:revision>
  <dcterms:created xsi:type="dcterms:W3CDTF">2015-01-27T04:53:28Z</dcterms:created>
  <dcterms:modified xsi:type="dcterms:W3CDTF">2022-09-29T03:36:14Z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0x0101000CF7B37144D4134A8A23EAAF9597A7FF</vt:lpwstr>
  </property>
</Properties>
</file>