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 id="2147483838" r:id="rId2"/>
    <p:sldMasterId id="2147483858" r:id="rId3"/>
  </p:sldMasterIdLst>
  <p:notesMasterIdLst>
    <p:notesMasterId r:id="rId39"/>
  </p:notesMasterIdLst>
  <p:handoutMasterIdLst>
    <p:handoutMasterId r:id="rId40"/>
  </p:handoutMasterIdLst>
  <p:sldIdLst>
    <p:sldId id="258" r:id="rId4"/>
    <p:sldId id="264" r:id="rId5"/>
    <p:sldId id="296" r:id="rId6"/>
    <p:sldId id="265" r:id="rId7"/>
    <p:sldId id="317" r:id="rId8"/>
    <p:sldId id="295" r:id="rId9"/>
    <p:sldId id="297" r:id="rId10"/>
    <p:sldId id="299" r:id="rId11"/>
    <p:sldId id="298" r:id="rId12"/>
    <p:sldId id="309" r:id="rId13"/>
    <p:sldId id="318" r:id="rId14"/>
    <p:sldId id="319" r:id="rId15"/>
    <p:sldId id="308" r:id="rId16"/>
    <p:sldId id="320" r:id="rId17"/>
    <p:sldId id="307" r:id="rId18"/>
    <p:sldId id="321" r:id="rId19"/>
    <p:sldId id="306" r:id="rId20"/>
    <p:sldId id="305" r:id="rId21"/>
    <p:sldId id="304" r:id="rId22"/>
    <p:sldId id="322" r:id="rId23"/>
    <p:sldId id="303" r:id="rId24"/>
    <p:sldId id="323" r:id="rId25"/>
    <p:sldId id="302" r:id="rId26"/>
    <p:sldId id="301" r:id="rId27"/>
    <p:sldId id="324" r:id="rId28"/>
    <p:sldId id="325" r:id="rId29"/>
    <p:sldId id="300" r:id="rId30"/>
    <p:sldId id="313" r:id="rId31"/>
    <p:sldId id="312" r:id="rId32"/>
    <p:sldId id="311" r:id="rId33"/>
    <p:sldId id="310" r:id="rId34"/>
    <p:sldId id="316" r:id="rId35"/>
    <p:sldId id="315" r:id="rId36"/>
    <p:sldId id="326" r:id="rId37"/>
    <p:sldId id="273" r:id="rId38"/>
  </p:sldIdLst>
  <p:sldSz cx="12192000" cy="6858000"/>
  <p:notesSz cx="6858000" cy="9144000"/>
  <p:custDataLst>
    <p:tags r:id="rId41"/>
  </p:custDataLst>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5" orient="horz" pos="2341" userDrawn="1">
          <p15:clr>
            <a:srgbClr val="A4A3A4"/>
          </p15:clr>
        </p15:guide>
        <p15:guide id="7" pos="365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999C"/>
    <a:srgbClr val="6D64CC"/>
    <a:srgbClr val="C7FF17"/>
    <a:srgbClr val="CC2980"/>
    <a:srgbClr val="80B8D6"/>
    <a:srgbClr val="88D5ED"/>
    <a:srgbClr val="FF6327"/>
    <a:srgbClr val="860864"/>
    <a:srgbClr val="FF7D82"/>
    <a:srgbClr val="6E6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759" autoAdjust="0"/>
  </p:normalViewPr>
  <p:slideViewPr>
    <p:cSldViewPr>
      <p:cViewPr varScale="1">
        <p:scale>
          <a:sx n="91" d="100"/>
          <a:sy n="91" d="100"/>
        </p:scale>
        <p:origin x="126" y="84"/>
      </p:cViewPr>
      <p:guideLst>
        <p:guide orient="horz" pos="2341"/>
        <p:guide pos="3659"/>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 d="1"/>
        <a:sy n="1" d="1"/>
      </p:scale>
      <p:origin x="0" y="0"/>
    </p:cViewPr>
  </p:sorterViewPr>
  <p:notesViewPr>
    <p:cSldViewPr>
      <p:cViewPr varScale="1">
        <p:scale>
          <a:sx n="77" d="100"/>
          <a:sy n="77" d="100"/>
        </p:scale>
        <p:origin x="1692" y="7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notesMaster" Target="notesMasters/notesMaster1.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presProps" Target="pres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20" Type="http://schemas.openxmlformats.org/officeDocument/2006/relationships/slide" Target="slides/slide17.xml"/><Relationship Id="rId41" Type="http://schemas.openxmlformats.org/officeDocument/2006/relationships/tags" Target="tags/tag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D8B6225-3E94-4525-8747-A8CEEE07C4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sz="900"/>
          </a:p>
        </p:txBody>
      </p:sp>
      <p:sp>
        <p:nvSpPr>
          <p:cNvPr id="3" name="Date Placeholder 2">
            <a:extLst>
              <a:ext uri="{FF2B5EF4-FFF2-40B4-BE49-F238E27FC236}">
                <a16:creationId xmlns:a16="http://schemas.microsoft.com/office/drawing/2014/main" id="{1EE33FD8-B984-44FE-83F0-5C989EE62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C988DC-9DE3-4390-97AB-D61B85DACE57}" type="datetimeFigureOut">
              <a:rPr lang="pt-PT" sz="900" smtClean="0"/>
              <a:pPr/>
              <a:t>08/10/2022</a:t>
            </a:fld>
            <a:endParaRPr lang="pt-PT" sz="900"/>
          </a:p>
        </p:txBody>
      </p:sp>
      <p:sp>
        <p:nvSpPr>
          <p:cNvPr id="4" name="Footer Placeholder 3">
            <a:extLst>
              <a:ext uri="{FF2B5EF4-FFF2-40B4-BE49-F238E27FC236}">
                <a16:creationId xmlns:a16="http://schemas.microsoft.com/office/drawing/2014/main" id="{88AD1E4F-EFF7-4551-A0B7-35D2A74F4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sz="900"/>
          </a:p>
        </p:txBody>
      </p:sp>
      <p:sp>
        <p:nvSpPr>
          <p:cNvPr id="5" name="Slide Number Placeholder 4">
            <a:extLst>
              <a:ext uri="{FF2B5EF4-FFF2-40B4-BE49-F238E27FC236}">
                <a16:creationId xmlns:a16="http://schemas.microsoft.com/office/drawing/2014/main" id="{5C3F35C8-35E9-48DD-971F-B2366CC5B7D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F190BF9-40D8-49B5-87EF-599BB2C7EE93}" type="slidenum">
              <a:rPr lang="pt-PT" sz="900" smtClean="0"/>
              <a:pPr/>
              <a:t>‹#›</a:t>
            </a:fld>
            <a:endParaRPr lang="pt-PT" sz="900"/>
          </a:p>
        </p:txBody>
      </p:sp>
    </p:spTree>
    <p:extLst>
      <p:ext uri="{BB962C8B-B14F-4D97-AF65-F5344CB8AC3E}">
        <p14:creationId xmlns:p14="http://schemas.microsoft.com/office/powerpoint/2010/main" val="36093076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900"/>
            </a:lvl1pPr>
          </a:lstStyle>
          <a:p>
            <a:endParaRPr lang="pt-BR"/>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900"/>
            </a:lvl1pPr>
          </a:lstStyle>
          <a:p>
            <a:fld id="{0835B8F7-DAC4-4931-8AED-4356A8B2FD64}" type="datetimeFigureOut">
              <a:rPr lang="pt-BR" smtClean="0"/>
              <a:pPr/>
              <a:t>08/10/2022</a:t>
            </a:fld>
            <a:endParaRPr lang="pt-BR"/>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dirty="0"/>
              <a:t>Insert comments</a:t>
            </a:r>
            <a:endParaRPr lang="pt-BR" dirty="0"/>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900"/>
            </a:lvl1pPr>
          </a:lstStyle>
          <a:p>
            <a:endParaRPr lang="pt-BR"/>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900"/>
            </a:lvl1pPr>
          </a:lstStyle>
          <a:p>
            <a:fld id="{C0696B5C-12A0-4042-B4D0-BD3B9A4F58C6}" type="slidenum">
              <a:rPr lang="pt-BR" smtClean="0"/>
              <a:pPr/>
              <a:t>‹#›</a:t>
            </a:fld>
            <a:endParaRPr lang="pt-BR"/>
          </a:p>
        </p:txBody>
      </p:sp>
    </p:spTree>
    <p:extLst>
      <p:ext uri="{BB962C8B-B14F-4D97-AF65-F5344CB8AC3E}">
        <p14:creationId xmlns:p14="http://schemas.microsoft.com/office/powerpoint/2010/main" val="1575338179"/>
      </p:ext>
    </p:extLst>
  </p:cSld>
  <p:clrMap bg1="lt1" tx1="dk1" bg2="lt2" tx2="dk2" accent1="accent1" accent2="accent2" accent3="accent3" accent4="accent4" accent5="accent5" accent6="accent6" hlink="hlink" folHlink="folHlink"/>
  <p:notesStyle>
    <a:lvl1pPr marL="0" algn="l" defTabSz="914400" rtl="0" eaLnBrk="1" latinLnBrk="0" hangingPunct="1">
      <a:defRPr sz="9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2.xml"/><Relationship Id="rId1" Type="http://schemas.openxmlformats.org/officeDocument/2006/relationships/tags" Target="../tags/tag8.xml"/><Relationship Id="rId4" Type="http://schemas.openxmlformats.org/officeDocument/2006/relationships/image" Target="../media/image1.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2.xml"/><Relationship Id="rId1" Type="http://schemas.openxmlformats.org/officeDocument/2006/relationships/tags" Target="../tags/tag9.xml"/><Relationship Id="rId4" Type="http://schemas.openxmlformats.org/officeDocument/2006/relationships/image" Target="../media/image1.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2.xml"/><Relationship Id="rId1" Type="http://schemas.openxmlformats.org/officeDocument/2006/relationships/tags" Target="../tags/tag10.xml"/><Relationship Id="rId4" Type="http://schemas.openxmlformats.org/officeDocument/2006/relationships/image" Target="../media/image1.emf"/></Relationships>
</file>

<file path=ppt/slideLayouts/_rels/slideLayout13.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hyperlink" Target="http://www.capgemini.com/about/how-we-work/rightshorer" TargetMode="External"/><Relationship Id="rId3" Type="http://schemas.openxmlformats.org/officeDocument/2006/relationships/image" Target="../media/image2.png"/><Relationship Id="rId7" Type="http://schemas.openxmlformats.org/officeDocument/2006/relationships/image" Target="../media/image4.png"/><Relationship Id="rId12" Type="http://schemas.openxmlformats.org/officeDocument/2006/relationships/hyperlink" Target="http://www.capgemini.com/about/how-we-work/the-collaborative-business-experiencetm" TargetMode="External"/><Relationship Id="rId2" Type="http://schemas.openxmlformats.org/officeDocument/2006/relationships/hyperlink" Target="http://www.linkedin.com/company/capgemini" TargetMode="External"/><Relationship Id="rId1" Type="http://schemas.openxmlformats.org/officeDocument/2006/relationships/slideMaster" Target="../slideMasters/slideMaster3.xml"/><Relationship Id="rId6" Type="http://schemas.openxmlformats.org/officeDocument/2006/relationships/hyperlink" Target="http://www.twitter.com/capgemini" TargetMode="Externa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9.png"/><Relationship Id="rId18" Type="http://schemas.openxmlformats.org/officeDocument/2006/relationships/hyperlink" Target="http://www.facebook.com/capgemini" TargetMode="External"/><Relationship Id="rId3" Type="http://schemas.openxmlformats.org/officeDocument/2006/relationships/tags" Target="../tags/tag14.xml"/><Relationship Id="rId21" Type="http://schemas.openxmlformats.org/officeDocument/2006/relationships/hyperlink" Target="http://www.capgemini.com/" TargetMode="External"/><Relationship Id="rId7" Type="http://schemas.openxmlformats.org/officeDocument/2006/relationships/image" Target="../media/image7.png"/><Relationship Id="rId12" Type="http://schemas.openxmlformats.org/officeDocument/2006/relationships/hyperlink" Target="http://www.twitter.com/capgemini" TargetMode="External"/><Relationship Id="rId17" Type="http://schemas.microsoft.com/office/2007/relationships/hdphoto" Target="../media/hdphoto4.wdp"/><Relationship Id="rId2" Type="http://schemas.openxmlformats.org/officeDocument/2006/relationships/tags" Target="../tags/tag13.xml"/><Relationship Id="rId16" Type="http://schemas.openxmlformats.org/officeDocument/2006/relationships/image" Target="../media/image10.png"/><Relationship Id="rId20" Type="http://schemas.microsoft.com/office/2007/relationships/hdphoto" Target="../media/hdphoto5.wdp"/><Relationship Id="rId1" Type="http://schemas.openxmlformats.org/officeDocument/2006/relationships/tags" Target="../tags/tag12.xml"/><Relationship Id="rId6" Type="http://schemas.openxmlformats.org/officeDocument/2006/relationships/hyperlink" Target="http://www.linkedin.com/company/capgemini" TargetMode="External"/><Relationship Id="rId11" Type="http://schemas.microsoft.com/office/2007/relationships/hdphoto" Target="../media/hdphoto2.wdp"/><Relationship Id="rId5" Type="http://schemas.openxmlformats.org/officeDocument/2006/relationships/slideMaster" Target="../slideMasters/slideMaster3.xml"/><Relationship Id="rId15" Type="http://schemas.openxmlformats.org/officeDocument/2006/relationships/hyperlink" Target="http://www.youtube.com/capgeminimedia" TargetMode="External"/><Relationship Id="rId10" Type="http://schemas.openxmlformats.org/officeDocument/2006/relationships/image" Target="../media/image8.png"/><Relationship Id="rId19" Type="http://schemas.openxmlformats.org/officeDocument/2006/relationships/image" Target="../media/image11.png"/><Relationship Id="rId4" Type="http://schemas.openxmlformats.org/officeDocument/2006/relationships/tags" Target="../tags/tag15.xml"/><Relationship Id="rId9" Type="http://schemas.openxmlformats.org/officeDocument/2006/relationships/hyperlink" Target="http://www.slideshare.net/capgemini" TargetMode="External"/><Relationship Id="rId14" Type="http://schemas.microsoft.com/office/2007/relationships/hdphoto" Target="../media/hdphoto3.wd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1.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1.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2.xml"/><Relationship Id="rId1" Type="http://schemas.openxmlformats.org/officeDocument/2006/relationships/tags" Target="../tags/tag7.xml"/><Relationship Id="rId4" Type="http://schemas.openxmlformats.org/officeDocument/2006/relationships/image" Target="../media/image1.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27348" y="1815352"/>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re 2"/>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9" name="Object 8"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389" name="Freeform 5"/>
          <p:cNvSpPr>
            <a:spLocks/>
          </p:cNvSpPr>
          <p:nvPr userDrawn="1"/>
        </p:nvSpPr>
        <p:spPr bwMode="auto">
          <a:xfrm>
            <a:off x="1009650" y="0"/>
            <a:ext cx="11182350" cy="6858000"/>
          </a:xfrm>
          <a:custGeom>
            <a:avLst/>
            <a:gdLst/>
            <a:ahLst/>
            <a:cxnLst>
              <a:cxn ang="0">
                <a:pos x="0" y="0"/>
              </a:cxn>
              <a:cxn ang="0">
                <a:pos x="7044" y="0"/>
              </a:cxn>
              <a:cxn ang="0">
                <a:pos x="7044" y="4320"/>
              </a:cxn>
              <a:cxn ang="0">
                <a:pos x="7040" y="4320"/>
              </a:cxn>
              <a:cxn ang="0">
                <a:pos x="4170" y="4320"/>
              </a:cxn>
              <a:cxn ang="0">
                <a:pos x="4150" y="4318"/>
              </a:cxn>
              <a:cxn ang="0">
                <a:pos x="4132" y="4308"/>
              </a:cxn>
              <a:cxn ang="0">
                <a:pos x="3522" y="3806"/>
              </a:cxn>
              <a:cxn ang="0">
                <a:pos x="3468" y="3760"/>
              </a:cxn>
              <a:cxn ang="0">
                <a:pos x="3416" y="3714"/>
              </a:cxn>
              <a:cxn ang="0">
                <a:pos x="3492" y="3568"/>
              </a:cxn>
              <a:cxn ang="0">
                <a:pos x="3522" y="3504"/>
              </a:cxn>
              <a:cxn ang="0">
                <a:pos x="3578" y="3378"/>
              </a:cxn>
              <a:cxn ang="0">
                <a:pos x="3622" y="3248"/>
              </a:cxn>
              <a:cxn ang="0">
                <a:pos x="3652" y="3116"/>
              </a:cxn>
              <a:cxn ang="0">
                <a:pos x="3664" y="3046"/>
              </a:cxn>
              <a:cxn ang="0">
                <a:pos x="3670" y="2964"/>
              </a:cxn>
              <a:cxn ang="0">
                <a:pos x="3670" y="2884"/>
              </a:cxn>
              <a:cxn ang="0">
                <a:pos x="3662" y="2802"/>
              </a:cxn>
              <a:cxn ang="0">
                <a:pos x="3648" y="2722"/>
              </a:cxn>
              <a:cxn ang="0">
                <a:pos x="3632" y="2666"/>
              </a:cxn>
              <a:cxn ang="0">
                <a:pos x="3590" y="2560"/>
              </a:cxn>
              <a:cxn ang="0">
                <a:pos x="3536" y="2460"/>
              </a:cxn>
              <a:cxn ang="0">
                <a:pos x="3470" y="2366"/>
              </a:cxn>
              <a:cxn ang="0">
                <a:pos x="3434" y="2322"/>
              </a:cxn>
              <a:cxn ang="0">
                <a:pos x="3338" y="2220"/>
              </a:cxn>
              <a:cxn ang="0">
                <a:pos x="3236" y="2130"/>
              </a:cxn>
              <a:cxn ang="0">
                <a:pos x="3126" y="2046"/>
              </a:cxn>
              <a:cxn ang="0">
                <a:pos x="3012" y="1966"/>
              </a:cxn>
              <a:cxn ang="0">
                <a:pos x="2932" y="1916"/>
              </a:cxn>
              <a:cxn ang="0">
                <a:pos x="2766" y="1818"/>
              </a:cxn>
              <a:cxn ang="0">
                <a:pos x="2598" y="1728"/>
              </a:cxn>
              <a:cxn ang="0">
                <a:pos x="2340" y="1602"/>
              </a:cxn>
              <a:cxn ang="0">
                <a:pos x="2198" y="1536"/>
              </a:cxn>
              <a:cxn ang="0">
                <a:pos x="1772" y="1348"/>
              </a:cxn>
              <a:cxn ang="0">
                <a:pos x="1200" y="1106"/>
              </a:cxn>
              <a:cxn ang="0">
                <a:pos x="1118" y="1070"/>
              </a:cxn>
              <a:cxn ang="0">
                <a:pos x="954" y="994"/>
              </a:cxn>
              <a:cxn ang="0">
                <a:pos x="798" y="908"/>
              </a:cxn>
              <a:cxn ang="0">
                <a:pos x="646" y="814"/>
              </a:cxn>
              <a:cxn ang="0">
                <a:pos x="572" y="760"/>
              </a:cxn>
              <a:cxn ang="0">
                <a:pos x="448" y="658"/>
              </a:cxn>
              <a:cxn ang="0">
                <a:pos x="332" y="548"/>
              </a:cxn>
              <a:cxn ang="0">
                <a:pos x="228" y="426"/>
              </a:cxn>
              <a:cxn ang="0">
                <a:pos x="136" y="292"/>
              </a:cxn>
              <a:cxn ang="0">
                <a:pos x="94" y="222"/>
              </a:cxn>
              <a:cxn ang="0">
                <a:pos x="58" y="150"/>
              </a:cxn>
              <a:cxn ang="0">
                <a:pos x="28" y="76"/>
              </a:cxn>
              <a:cxn ang="0">
                <a:pos x="0" y="0"/>
              </a:cxn>
            </a:cxnLst>
            <a:rect l="0" t="0" r="r" b="b"/>
            <a:pathLst>
              <a:path w="7044" h="4320">
                <a:moveTo>
                  <a:pt x="0" y="0"/>
                </a:moveTo>
                <a:lnTo>
                  <a:pt x="0" y="0"/>
                </a:lnTo>
                <a:lnTo>
                  <a:pt x="7044" y="0"/>
                </a:lnTo>
                <a:lnTo>
                  <a:pt x="7044" y="0"/>
                </a:lnTo>
                <a:lnTo>
                  <a:pt x="7044" y="4320"/>
                </a:lnTo>
                <a:lnTo>
                  <a:pt x="7044" y="4320"/>
                </a:lnTo>
                <a:lnTo>
                  <a:pt x="7040" y="4320"/>
                </a:lnTo>
                <a:lnTo>
                  <a:pt x="7040" y="4320"/>
                </a:lnTo>
                <a:lnTo>
                  <a:pt x="4170" y="4320"/>
                </a:lnTo>
                <a:lnTo>
                  <a:pt x="4170" y="4320"/>
                </a:lnTo>
                <a:lnTo>
                  <a:pt x="4160" y="4320"/>
                </a:lnTo>
                <a:lnTo>
                  <a:pt x="4150" y="4318"/>
                </a:lnTo>
                <a:lnTo>
                  <a:pt x="4140" y="4314"/>
                </a:lnTo>
                <a:lnTo>
                  <a:pt x="4132" y="4308"/>
                </a:lnTo>
                <a:lnTo>
                  <a:pt x="4132" y="4308"/>
                </a:lnTo>
                <a:lnTo>
                  <a:pt x="3522" y="3806"/>
                </a:lnTo>
                <a:lnTo>
                  <a:pt x="3522" y="3806"/>
                </a:lnTo>
                <a:lnTo>
                  <a:pt x="3468" y="3760"/>
                </a:lnTo>
                <a:lnTo>
                  <a:pt x="3416" y="3714"/>
                </a:lnTo>
                <a:lnTo>
                  <a:pt x="3416" y="3714"/>
                </a:lnTo>
                <a:lnTo>
                  <a:pt x="3454" y="3640"/>
                </a:lnTo>
                <a:lnTo>
                  <a:pt x="3492" y="3568"/>
                </a:lnTo>
                <a:lnTo>
                  <a:pt x="3492" y="3568"/>
                </a:lnTo>
                <a:lnTo>
                  <a:pt x="3522" y="3504"/>
                </a:lnTo>
                <a:lnTo>
                  <a:pt x="3552" y="3442"/>
                </a:lnTo>
                <a:lnTo>
                  <a:pt x="3578" y="3378"/>
                </a:lnTo>
                <a:lnTo>
                  <a:pt x="3600" y="3314"/>
                </a:lnTo>
                <a:lnTo>
                  <a:pt x="3622" y="3248"/>
                </a:lnTo>
                <a:lnTo>
                  <a:pt x="3638" y="3182"/>
                </a:lnTo>
                <a:lnTo>
                  <a:pt x="3652" y="3116"/>
                </a:lnTo>
                <a:lnTo>
                  <a:pt x="3664" y="3046"/>
                </a:lnTo>
                <a:lnTo>
                  <a:pt x="3664" y="3046"/>
                </a:lnTo>
                <a:lnTo>
                  <a:pt x="3668" y="3006"/>
                </a:lnTo>
                <a:lnTo>
                  <a:pt x="3670" y="2964"/>
                </a:lnTo>
                <a:lnTo>
                  <a:pt x="3670" y="2924"/>
                </a:lnTo>
                <a:lnTo>
                  <a:pt x="3670" y="2884"/>
                </a:lnTo>
                <a:lnTo>
                  <a:pt x="3666" y="2844"/>
                </a:lnTo>
                <a:lnTo>
                  <a:pt x="3662" y="2802"/>
                </a:lnTo>
                <a:lnTo>
                  <a:pt x="3656" y="2762"/>
                </a:lnTo>
                <a:lnTo>
                  <a:pt x="3648" y="2722"/>
                </a:lnTo>
                <a:lnTo>
                  <a:pt x="3648" y="2722"/>
                </a:lnTo>
                <a:lnTo>
                  <a:pt x="3632" y="2666"/>
                </a:lnTo>
                <a:lnTo>
                  <a:pt x="3612" y="2612"/>
                </a:lnTo>
                <a:lnTo>
                  <a:pt x="3590" y="2560"/>
                </a:lnTo>
                <a:lnTo>
                  <a:pt x="3564" y="2508"/>
                </a:lnTo>
                <a:lnTo>
                  <a:pt x="3536" y="2460"/>
                </a:lnTo>
                <a:lnTo>
                  <a:pt x="3504" y="2412"/>
                </a:lnTo>
                <a:lnTo>
                  <a:pt x="3470" y="2366"/>
                </a:lnTo>
                <a:lnTo>
                  <a:pt x="3434" y="2322"/>
                </a:lnTo>
                <a:lnTo>
                  <a:pt x="3434" y="2322"/>
                </a:lnTo>
                <a:lnTo>
                  <a:pt x="3388" y="2270"/>
                </a:lnTo>
                <a:lnTo>
                  <a:pt x="3338" y="2220"/>
                </a:lnTo>
                <a:lnTo>
                  <a:pt x="3288" y="2174"/>
                </a:lnTo>
                <a:lnTo>
                  <a:pt x="3236" y="2130"/>
                </a:lnTo>
                <a:lnTo>
                  <a:pt x="3182" y="2086"/>
                </a:lnTo>
                <a:lnTo>
                  <a:pt x="3126" y="2046"/>
                </a:lnTo>
                <a:lnTo>
                  <a:pt x="3070" y="2006"/>
                </a:lnTo>
                <a:lnTo>
                  <a:pt x="3012" y="1966"/>
                </a:lnTo>
                <a:lnTo>
                  <a:pt x="3012" y="1966"/>
                </a:lnTo>
                <a:lnTo>
                  <a:pt x="2932" y="1916"/>
                </a:lnTo>
                <a:lnTo>
                  <a:pt x="2850" y="1866"/>
                </a:lnTo>
                <a:lnTo>
                  <a:pt x="2766" y="1818"/>
                </a:lnTo>
                <a:lnTo>
                  <a:pt x="2682" y="1772"/>
                </a:lnTo>
                <a:lnTo>
                  <a:pt x="2598" y="1728"/>
                </a:lnTo>
                <a:lnTo>
                  <a:pt x="2512" y="1686"/>
                </a:lnTo>
                <a:lnTo>
                  <a:pt x="2340" y="1602"/>
                </a:lnTo>
                <a:lnTo>
                  <a:pt x="2340" y="1602"/>
                </a:lnTo>
                <a:lnTo>
                  <a:pt x="2198" y="1536"/>
                </a:lnTo>
                <a:lnTo>
                  <a:pt x="2056" y="1472"/>
                </a:lnTo>
                <a:lnTo>
                  <a:pt x="1772" y="1348"/>
                </a:lnTo>
                <a:lnTo>
                  <a:pt x="1486" y="1226"/>
                </a:lnTo>
                <a:lnTo>
                  <a:pt x="1200" y="1106"/>
                </a:lnTo>
                <a:lnTo>
                  <a:pt x="1200" y="1106"/>
                </a:lnTo>
                <a:lnTo>
                  <a:pt x="1118" y="1070"/>
                </a:lnTo>
                <a:lnTo>
                  <a:pt x="1036" y="1034"/>
                </a:lnTo>
                <a:lnTo>
                  <a:pt x="954" y="994"/>
                </a:lnTo>
                <a:lnTo>
                  <a:pt x="876" y="952"/>
                </a:lnTo>
                <a:lnTo>
                  <a:pt x="798" y="908"/>
                </a:lnTo>
                <a:lnTo>
                  <a:pt x="720" y="862"/>
                </a:lnTo>
                <a:lnTo>
                  <a:pt x="646" y="814"/>
                </a:lnTo>
                <a:lnTo>
                  <a:pt x="572" y="760"/>
                </a:lnTo>
                <a:lnTo>
                  <a:pt x="572" y="760"/>
                </a:lnTo>
                <a:lnTo>
                  <a:pt x="508" y="710"/>
                </a:lnTo>
                <a:lnTo>
                  <a:pt x="448" y="658"/>
                </a:lnTo>
                <a:lnTo>
                  <a:pt x="388" y="604"/>
                </a:lnTo>
                <a:lnTo>
                  <a:pt x="332" y="548"/>
                </a:lnTo>
                <a:lnTo>
                  <a:pt x="278" y="488"/>
                </a:lnTo>
                <a:lnTo>
                  <a:pt x="228" y="426"/>
                </a:lnTo>
                <a:lnTo>
                  <a:pt x="180" y="360"/>
                </a:lnTo>
                <a:lnTo>
                  <a:pt x="136" y="292"/>
                </a:lnTo>
                <a:lnTo>
                  <a:pt x="136" y="292"/>
                </a:lnTo>
                <a:lnTo>
                  <a:pt x="94" y="222"/>
                </a:lnTo>
                <a:lnTo>
                  <a:pt x="76" y="186"/>
                </a:lnTo>
                <a:lnTo>
                  <a:pt x="58" y="150"/>
                </a:lnTo>
                <a:lnTo>
                  <a:pt x="42" y="114"/>
                </a:lnTo>
                <a:lnTo>
                  <a:pt x="28" y="76"/>
                </a:lnTo>
                <a:lnTo>
                  <a:pt x="14" y="38"/>
                </a:lnTo>
                <a:lnTo>
                  <a:pt x="0" y="0"/>
                </a:lnTo>
                <a:lnTo>
                  <a:pt x="0" y="0"/>
                </a:lnTo>
                <a:close/>
              </a:path>
            </a:pathLst>
          </a:custGeom>
          <a:solidFill>
            <a:schemeClr val="tx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5" name="Group 14"/>
          <p:cNvGrpSpPr>
            <a:grpSpLocks noChangeAspect="1"/>
          </p:cNvGrpSpPr>
          <p:nvPr userDrawn="1"/>
        </p:nvGrpSpPr>
        <p:grpSpPr>
          <a:xfrm>
            <a:off x="416888" y="4537346"/>
            <a:ext cx="5040000" cy="1123654"/>
            <a:chOff x="728663" y="4465638"/>
            <a:chExt cx="5354637" cy="1193801"/>
          </a:xfrm>
        </p:grpSpPr>
        <p:sp>
          <p:nvSpPr>
            <p:cNvPr id="16"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22" name="Subtitle 2"/>
          <p:cNvSpPr>
            <a:spLocks noGrp="1"/>
          </p:cNvSpPr>
          <p:nvPr>
            <p:ph type="subTitle" idx="1" hasCustomPrompt="1"/>
          </p:nvPr>
        </p:nvSpPr>
        <p:spPr>
          <a:xfrm>
            <a:off x="5665976" y="1690688"/>
            <a:ext cx="6234859" cy="11260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sp>
        <p:nvSpPr>
          <p:cNvPr id="2" name="Titre 1"/>
          <p:cNvSpPr>
            <a:spLocks noGrp="1"/>
          </p:cNvSpPr>
          <p:nvPr>
            <p:ph type="title" hasCustomPrompt="1"/>
          </p:nvPr>
        </p:nvSpPr>
        <p:spPr>
          <a:xfrm>
            <a:off x="5655320" y="622300"/>
            <a:ext cx="6260455" cy="1068388"/>
          </a:xfrm>
          <a:prstGeom prst="rect">
            <a:avLst/>
          </a:prstGeom>
        </p:spPr>
        <p:txBody>
          <a:bodyPr lIns="0" anchor="b"/>
          <a:lstStyle>
            <a:lvl1pPr>
              <a:defRPr sz="2600">
                <a:solidFill>
                  <a:schemeClr val="bg1"/>
                </a:solidFill>
              </a:defRPr>
            </a:lvl1pPr>
          </a:lstStyle>
          <a:p>
            <a:r>
              <a:rPr lang="en-US" dirty="0"/>
              <a:t>Click to insert title</a:t>
            </a:r>
          </a:p>
        </p:txBody>
      </p:sp>
    </p:spTree>
    <p:extLst>
      <p:ext uri="{BB962C8B-B14F-4D97-AF65-F5344CB8AC3E}">
        <p14:creationId xmlns:p14="http://schemas.microsoft.com/office/powerpoint/2010/main" val="2291765487"/>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3">
    <p:bg>
      <p:bgPr>
        <a:solidFill>
          <a:srgbClr val="E6E7E7"/>
        </a:solidFill>
        <a:effectLst/>
      </p:bgPr>
    </p:bg>
    <p:spTree>
      <p:nvGrpSpPr>
        <p:cNvPr id="1" name=""/>
        <p:cNvGrpSpPr/>
        <p:nvPr/>
      </p:nvGrpSpPr>
      <p:grpSpPr>
        <a:xfrm>
          <a:off x="0" y="0"/>
          <a:ext cx="0" cy="0"/>
          <a:chOff x="0" y="0"/>
          <a:chExt cx="0" cy="0"/>
        </a:xfrm>
      </p:grpSpPr>
      <p:graphicFrame>
        <p:nvGraphicFramePr>
          <p:cNvPr id="16" name="Object 15"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6" name="Object 15"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46" name="Freeform 6"/>
          <p:cNvSpPr>
            <a:spLocks/>
          </p:cNvSpPr>
          <p:nvPr userDrawn="1"/>
        </p:nvSpPr>
        <p:spPr bwMode="auto">
          <a:xfrm>
            <a:off x="3771900" y="1847851"/>
            <a:ext cx="8420100" cy="5010150"/>
          </a:xfrm>
          <a:custGeom>
            <a:avLst/>
            <a:gdLst/>
            <a:ahLst/>
            <a:cxnLst>
              <a:cxn ang="0">
                <a:pos x="5302" y="3130"/>
              </a:cxn>
              <a:cxn ang="0">
                <a:pos x="5302" y="994"/>
              </a:cxn>
              <a:cxn ang="0">
                <a:pos x="5302" y="982"/>
              </a:cxn>
              <a:cxn ang="0">
                <a:pos x="5302" y="966"/>
              </a:cxn>
              <a:cxn ang="0">
                <a:pos x="5298" y="962"/>
              </a:cxn>
              <a:cxn ang="0">
                <a:pos x="5284" y="968"/>
              </a:cxn>
              <a:cxn ang="0">
                <a:pos x="5234" y="992"/>
              </a:cxn>
              <a:cxn ang="0">
                <a:pos x="5132" y="1030"/>
              </a:cxn>
              <a:cxn ang="0">
                <a:pos x="5080" y="1044"/>
              </a:cxn>
              <a:cxn ang="0">
                <a:pos x="4944" y="1076"/>
              </a:cxn>
              <a:cxn ang="0">
                <a:pos x="4806" y="1094"/>
              </a:cxn>
              <a:cxn ang="0">
                <a:pos x="4668" y="1104"/>
              </a:cxn>
              <a:cxn ang="0">
                <a:pos x="4528" y="1102"/>
              </a:cxn>
              <a:cxn ang="0">
                <a:pos x="4436" y="1098"/>
              </a:cxn>
              <a:cxn ang="0">
                <a:pos x="4254" y="1080"/>
              </a:cxn>
              <a:cxn ang="0">
                <a:pos x="4074" y="1054"/>
              </a:cxn>
              <a:cxn ang="0">
                <a:pos x="3894" y="1018"/>
              </a:cxn>
              <a:cxn ang="0">
                <a:pos x="3806" y="996"/>
              </a:cxn>
              <a:cxn ang="0">
                <a:pos x="3518" y="918"/>
              </a:cxn>
              <a:cxn ang="0">
                <a:pos x="3236" y="828"/>
              </a:cxn>
              <a:cxn ang="0">
                <a:pos x="2956" y="724"/>
              </a:cxn>
              <a:cxn ang="0">
                <a:pos x="2680" y="612"/>
              </a:cxn>
              <a:cxn ang="0">
                <a:pos x="2522" y="544"/>
              </a:cxn>
              <a:cxn ang="0">
                <a:pos x="2210" y="402"/>
              </a:cxn>
              <a:cxn ang="0">
                <a:pos x="1902" y="250"/>
              </a:cxn>
              <a:cxn ang="0">
                <a:pos x="1596" y="92"/>
              </a:cxn>
              <a:cxn ang="0">
                <a:pos x="1446" y="10"/>
              </a:cxn>
              <a:cxn ang="0">
                <a:pos x="1434" y="4"/>
              </a:cxn>
              <a:cxn ang="0">
                <a:pos x="1432" y="0"/>
              </a:cxn>
              <a:cxn ang="0">
                <a:pos x="1424" y="0"/>
              </a:cxn>
              <a:cxn ang="0">
                <a:pos x="1286" y="88"/>
              </a:cxn>
              <a:cxn ang="0">
                <a:pos x="1132" y="194"/>
              </a:cxn>
              <a:cxn ang="0">
                <a:pos x="982" y="304"/>
              </a:cxn>
              <a:cxn ang="0">
                <a:pos x="838" y="422"/>
              </a:cxn>
              <a:cxn ang="0">
                <a:pos x="702" y="548"/>
              </a:cxn>
              <a:cxn ang="0">
                <a:pos x="660" y="592"/>
              </a:cxn>
              <a:cxn ang="0">
                <a:pos x="578" y="678"/>
              </a:cxn>
              <a:cxn ang="0">
                <a:pos x="500" y="768"/>
              </a:cxn>
              <a:cxn ang="0">
                <a:pos x="428" y="862"/>
              </a:cxn>
              <a:cxn ang="0">
                <a:pos x="360" y="958"/>
              </a:cxn>
              <a:cxn ang="0">
                <a:pos x="296" y="1058"/>
              </a:cxn>
              <a:cxn ang="0">
                <a:pos x="240" y="1162"/>
              </a:cxn>
              <a:cxn ang="0">
                <a:pos x="188" y="1270"/>
              </a:cxn>
              <a:cxn ang="0">
                <a:pos x="164" y="1326"/>
              </a:cxn>
              <a:cxn ang="0">
                <a:pos x="114" y="1460"/>
              </a:cxn>
              <a:cxn ang="0">
                <a:pos x="72" y="1596"/>
              </a:cxn>
              <a:cxn ang="0">
                <a:pos x="42" y="1736"/>
              </a:cxn>
              <a:cxn ang="0">
                <a:pos x="18" y="1876"/>
              </a:cxn>
              <a:cxn ang="0">
                <a:pos x="10" y="1958"/>
              </a:cxn>
              <a:cxn ang="0">
                <a:pos x="4" y="2038"/>
              </a:cxn>
              <a:cxn ang="0">
                <a:pos x="2" y="2052"/>
              </a:cxn>
              <a:cxn ang="0">
                <a:pos x="0" y="2054"/>
              </a:cxn>
              <a:cxn ang="0">
                <a:pos x="0" y="2312"/>
              </a:cxn>
              <a:cxn ang="0">
                <a:pos x="6" y="2330"/>
              </a:cxn>
              <a:cxn ang="0">
                <a:pos x="6" y="2350"/>
              </a:cxn>
              <a:cxn ang="0">
                <a:pos x="26" y="2552"/>
              </a:cxn>
              <a:cxn ang="0">
                <a:pos x="56" y="2752"/>
              </a:cxn>
              <a:cxn ang="0">
                <a:pos x="100" y="2950"/>
              </a:cxn>
              <a:cxn ang="0">
                <a:pos x="150" y="3148"/>
              </a:cxn>
              <a:cxn ang="0">
                <a:pos x="154" y="3156"/>
              </a:cxn>
              <a:cxn ang="0">
                <a:pos x="5304" y="3156"/>
              </a:cxn>
              <a:cxn ang="0">
                <a:pos x="5302" y="3130"/>
              </a:cxn>
            </a:cxnLst>
            <a:rect l="0" t="0" r="r" b="b"/>
            <a:pathLst>
              <a:path w="5304" h="3156">
                <a:moveTo>
                  <a:pt x="5302" y="3130"/>
                </a:moveTo>
                <a:lnTo>
                  <a:pt x="5302" y="3130"/>
                </a:lnTo>
                <a:lnTo>
                  <a:pt x="5302" y="994"/>
                </a:lnTo>
                <a:lnTo>
                  <a:pt x="5302" y="994"/>
                </a:lnTo>
                <a:lnTo>
                  <a:pt x="5302" y="982"/>
                </a:lnTo>
                <a:lnTo>
                  <a:pt x="5302" y="982"/>
                </a:lnTo>
                <a:lnTo>
                  <a:pt x="5302" y="968"/>
                </a:lnTo>
                <a:lnTo>
                  <a:pt x="5302" y="966"/>
                </a:lnTo>
                <a:lnTo>
                  <a:pt x="5300" y="964"/>
                </a:lnTo>
                <a:lnTo>
                  <a:pt x="5298" y="962"/>
                </a:lnTo>
                <a:lnTo>
                  <a:pt x="5294" y="964"/>
                </a:lnTo>
                <a:lnTo>
                  <a:pt x="5284" y="968"/>
                </a:lnTo>
                <a:lnTo>
                  <a:pt x="5284" y="968"/>
                </a:lnTo>
                <a:lnTo>
                  <a:pt x="5234" y="992"/>
                </a:lnTo>
                <a:lnTo>
                  <a:pt x="5184" y="1012"/>
                </a:lnTo>
                <a:lnTo>
                  <a:pt x="5132" y="1030"/>
                </a:lnTo>
                <a:lnTo>
                  <a:pt x="5080" y="1044"/>
                </a:lnTo>
                <a:lnTo>
                  <a:pt x="5080" y="1044"/>
                </a:lnTo>
                <a:lnTo>
                  <a:pt x="5012" y="1062"/>
                </a:lnTo>
                <a:lnTo>
                  <a:pt x="4944" y="1076"/>
                </a:lnTo>
                <a:lnTo>
                  <a:pt x="4876" y="1086"/>
                </a:lnTo>
                <a:lnTo>
                  <a:pt x="4806" y="1094"/>
                </a:lnTo>
                <a:lnTo>
                  <a:pt x="4736" y="1100"/>
                </a:lnTo>
                <a:lnTo>
                  <a:pt x="4668" y="1104"/>
                </a:lnTo>
                <a:lnTo>
                  <a:pt x="4598" y="1104"/>
                </a:lnTo>
                <a:lnTo>
                  <a:pt x="4528" y="1102"/>
                </a:lnTo>
                <a:lnTo>
                  <a:pt x="4528" y="1102"/>
                </a:lnTo>
                <a:lnTo>
                  <a:pt x="4436" y="1098"/>
                </a:lnTo>
                <a:lnTo>
                  <a:pt x="4344" y="1090"/>
                </a:lnTo>
                <a:lnTo>
                  <a:pt x="4254" y="1080"/>
                </a:lnTo>
                <a:lnTo>
                  <a:pt x="4164" y="1068"/>
                </a:lnTo>
                <a:lnTo>
                  <a:pt x="4074" y="1054"/>
                </a:lnTo>
                <a:lnTo>
                  <a:pt x="3984" y="1036"/>
                </a:lnTo>
                <a:lnTo>
                  <a:pt x="3894" y="1018"/>
                </a:lnTo>
                <a:lnTo>
                  <a:pt x="3806" y="996"/>
                </a:lnTo>
                <a:lnTo>
                  <a:pt x="3806" y="996"/>
                </a:lnTo>
                <a:lnTo>
                  <a:pt x="3660" y="960"/>
                </a:lnTo>
                <a:lnTo>
                  <a:pt x="3518" y="918"/>
                </a:lnTo>
                <a:lnTo>
                  <a:pt x="3376" y="874"/>
                </a:lnTo>
                <a:lnTo>
                  <a:pt x="3236" y="828"/>
                </a:lnTo>
                <a:lnTo>
                  <a:pt x="3096" y="778"/>
                </a:lnTo>
                <a:lnTo>
                  <a:pt x="2956" y="724"/>
                </a:lnTo>
                <a:lnTo>
                  <a:pt x="2818" y="670"/>
                </a:lnTo>
                <a:lnTo>
                  <a:pt x="2680" y="612"/>
                </a:lnTo>
                <a:lnTo>
                  <a:pt x="2680" y="612"/>
                </a:lnTo>
                <a:lnTo>
                  <a:pt x="2522" y="544"/>
                </a:lnTo>
                <a:lnTo>
                  <a:pt x="2366" y="474"/>
                </a:lnTo>
                <a:lnTo>
                  <a:pt x="2210" y="402"/>
                </a:lnTo>
                <a:lnTo>
                  <a:pt x="2056" y="326"/>
                </a:lnTo>
                <a:lnTo>
                  <a:pt x="1902" y="250"/>
                </a:lnTo>
                <a:lnTo>
                  <a:pt x="1748" y="172"/>
                </a:lnTo>
                <a:lnTo>
                  <a:pt x="1596" y="92"/>
                </a:lnTo>
                <a:lnTo>
                  <a:pt x="1446" y="10"/>
                </a:lnTo>
                <a:lnTo>
                  <a:pt x="1446" y="10"/>
                </a:lnTo>
                <a:lnTo>
                  <a:pt x="1438" y="6"/>
                </a:lnTo>
                <a:lnTo>
                  <a:pt x="1434" y="4"/>
                </a:lnTo>
                <a:lnTo>
                  <a:pt x="1432" y="0"/>
                </a:lnTo>
                <a:lnTo>
                  <a:pt x="1432" y="0"/>
                </a:lnTo>
                <a:lnTo>
                  <a:pt x="1424" y="0"/>
                </a:lnTo>
                <a:lnTo>
                  <a:pt x="1424" y="0"/>
                </a:lnTo>
                <a:lnTo>
                  <a:pt x="1286" y="88"/>
                </a:lnTo>
                <a:lnTo>
                  <a:pt x="1286" y="88"/>
                </a:lnTo>
                <a:lnTo>
                  <a:pt x="1208" y="140"/>
                </a:lnTo>
                <a:lnTo>
                  <a:pt x="1132" y="194"/>
                </a:lnTo>
                <a:lnTo>
                  <a:pt x="1056" y="248"/>
                </a:lnTo>
                <a:lnTo>
                  <a:pt x="982" y="304"/>
                </a:lnTo>
                <a:lnTo>
                  <a:pt x="910" y="362"/>
                </a:lnTo>
                <a:lnTo>
                  <a:pt x="838" y="422"/>
                </a:lnTo>
                <a:lnTo>
                  <a:pt x="770" y="484"/>
                </a:lnTo>
                <a:lnTo>
                  <a:pt x="702" y="548"/>
                </a:lnTo>
                <a:lnTo>
                  <a:pt x="702" y="548"/>
                </a:lnTo>
                <a:lnTo>
                  <a:pt x="660" y="592"/>
                </a:lnTo>
                <a:lnTo>
                  <a:pt x="618" y="634"/>
                </a:lnTo>
                <a:lnTo>
                  <a:pt x="578" y="678"/>
                </a:lnTo>
                <a:lnTo>
                  <a:pt x="538" y="724"/>
                </a:lnTo>
                <a:lnTo>
                  <a:pt x="500" y="768"/>
                </a:lnTo>
                <a:lnTo>
                  <a:pt x="464" y="814"/>
                </a:lnTo>
                <a:lnTo>
                  <a:pt x="428" y="862"/>
                </a:lnTo>
                <a:lnTo>
                  <a:pt x="392" y="910"/>
                </a:lnTo>
                <a:lnTo>
                  <a:pt x="360" y="958"/>
                </a:lnTo>
                <a:lnTo>
                  <a:pt x="328" y="1008"/>
                </a:lnTo>
                <a:lnTo>
                  <a:pt x="296" y="1058"/>
                </a:lnTo>
                <a:lnTo>
                  <a:pt x="268" y="1110"/>
                </a:lnTo>
                <a:lnTo>
                  <a:pt x="240" y="1162"/>
                </a:lnTo>
                <a:lnTo>
                  <a:pt x="212" y="1216"/>
                </a:lnTo>
                <a:lnTo>
                  <a:pt x="188" y="1270"/>
                </a:lnTo>
                <a:lnTo>
                  <a:pt x="164" y="1326"/>
                </a:lnTo>
                <a:lnTo>
                  <a:pt x="164" y="1326"/>
                </a:lnTo>
                <a:lnTo>
                  <a:pt x="136" y="1392"/>
                </a:lnTo>
                <a:lnTo>
                  <a:pt x="114" y="1460"/>
                </a:lnTo>
                <a:lnTo>
                  <a:pt x="92" y="1528"/>
                </a:lnTo>
                <a:lnTo>
                  <a:pt x="72" y="1596"/>
                </a:lnTo>
                <a:lnTo>
                  <a:pt x="56" y="1666"/>
                </a:lnTo>
                <a:lnTo>
                  <a:pt x="42" y="1736"/>
                </a:lnTo>
                <a:lnTo>
                  <a:pt x="28" y="1806"/>
                </a:lnTo>
                <a:lnTo>
                  <a:pt x="18" y="1876"/>
                </a:lnTo>
                <a:lnTo>
                  <a:pt x="18" y="1876"/>
                </a:lnTo>
                <a:lnTo>
                  <a:pt x="10" y="1958"/>
                </a:lnTo>
                <a:lnTo>
                  <a:pt x="4" y="2038"/>
                </a:lnTo>
                <a:lnTo>
                  <a:pt x="4" y="2038"/>
                </a:lnTo>
                <a:lnTo>
                  <a:pt x="4" y="2048"/>
                </a:lnTo>
                <a:lnTo>
                  <a:pt x="2" y="2052"/>
                </a:lnTo>
                <a:lnTo>
                  <a:pt x="0" y="2054"/>
                </a:lnTo>
                <a:lnTo>
                  <a:pt x="0" y="2054"/>
                </a:lnTo>
                <a:lnTo>
                  <a:pt x="0" y="2312"/>
                </a:lnTo>
                <a:lnTo>
                  <a:pt x="0" y="2312"/>
                </a:lnTo>
                <a:lnTo>
                  <a:pt x="4" y="2320"/>
                </a:lnTo>
                <a:lnTo>
                  <a:pt x="6" y="2330"/>
                </a:lnTo>
                <a:lnTo>
                  <a:pt x="6" y="2350"/>
                </a:lnTo>
                <a:lnTo>
                  <a:pt x="6" y="2350"/>
                </a:lnTo>
                <a:lnTo>
                  <a:pt x="14" y="2452"/>
                </a:lnTo>
                <a:lnTo>
                  <a:pt x="26" y="2552"/>
                </a:lnTo>
                <a:lnTo>
                  <a:pt x="40" y="2652"/>
                </a:lnTo>
                <a:lnTo>
                  <a:pt x="56" y="2752"/>
                </a:lnTo>
                <a:lnTo>
                  <a:pt x="76" y="2852"/>
                </a:lnTo>
                <a:lnTo>
                  <a:pt x="100" y="2950"/>
                </a:lnTo>
                <a:lnTo>
                  <a:pt x="124" y="3050"/>
                </a:lnTo>
                <a:lnTo>
                  <a:pt x="150" y="3148"/>
                </a:lnTo>
                <a:lnTo>
                  <a:pt x="150" y="3148"/>
                </a:lnTo>
                <a:lnTo>
                  <a:pt x="154" y="3156"/>
                </a:lnTo>
                <a:lnTo>
                  <a:pt x="154" y="3156"/>
                </a:lnTo>
                <a:lnTo>
                  <a:pt x="5304" y="3156"/>
                </a:lnTo>
                <a:lnTo>
                  <a:pt x="5304" y="3156"/>
                </a:lnTo>
                <a:lnTo>
                  <a:pt x="5302" y="3130"/>
                </a:lnTo>
                <a:lnTo>
                  <a:pt x="5302" y="3130"/>
                </a:ln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5016499" y="3644152"/>
            <a:ext cx="6899275"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gn="l">
              <a:lnSpc>
                <a:spcPts val="3000"/>
              </a:lnSpc>
              <a:defRPr lang="en-US" sz="2600" b="0" dirty="0">
                <a:solidFill>
                  <a:schemeClr val="bg1"/>
                </a:solidFill>
              </a:defRPr>
            </a:lvl1pPr>
          </a:lstStyle>
          <a:p>
            <a:pPr marL="0" lvl="0"/>
            <a:r>
              <a:rPr lang="en-US" dirty="0"/>
              <a:t>Click to insert title</a:t>
            </a:r>
          </a:p>
        </p:txBody>
      </p:sp>
      <p:sp>
        <p:nvSpPr>
          <p:cNvPr id="8" name="Subtitle 2"/>
          <p:cNvSpPr>
            <a:spLocks noGrp="1"/>
          </p:cNvSpPr>
          <p:nvPr>
            <p:ph type="subTitle" idx="1" hasCustomPrompt="1"/>
          </p:nvPr>
        </p:nvSpPr>
        <p:spPr>
          <a:xfrm>
            <a:off x="5016499" y="5236923"/>
            <a:ext cx="6899275"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bg1"/>
                </a:solidFill>
              </a:defRPr>
            </a:lvl1pPr>
          </a:lstStyle>
          <a:p>
            <a:pPr marL="0" lvl="0"/>
            <a:r>
              <a:rPr lang="en-US" dirty="0"/>
              <a:t>Click to insert presenter, location, and date</a:t>
            </a:r>
          </a:p>
        </p:txBody>
      </p:sp>
      <p:grpSp>
        <p:nvGrpSpPr>
          <p:cNvPr id="22" name="Group 14"/>
          <p:cNvGrpSpPr>
            <a:grpSpLocks noChangeAspect="1"/>
          </p:cNvGrpSpPr>
          <p:nvPr userDrawn="1"/>
        </p:nvGrpSpPr>
        <p:grpSpPr>
          <a:xfrm>
            <a:off x="407988" y="695702"/>
            <a:ext cx="5040000" cy="1123653"/>
            <a:chOff x="728663" y="4465638"/>
            <a:chExt cx="5354637" cy="1193800"/>
          </a:xfrm>
        </p:grpSpPr>
        <p:sp>
          <p:nvSpPr>
            <p:cNvPr id="23"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4"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5"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6"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7"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829680562"/>
      </p:ext>
    </p:extLst>
  </p:cSld>
  <p:clrMapOvr>
    <a:masterClrMapping/>
  </p:clrMapOvr>
  <p:extLst>
    <p:ext uri="{DCECCB84-F9BA-43D5-87BE-67443E8EF086}">
      <p15:sldGuideLst xmlns:p15="http://schemas.microsoft.com/office/powerpoint/2012/main">
        <p15:guide id="1" orient="horz" pos="935" userDrawn="1">
          <p15:clr>
            <a:srgbClr val="FBAE40"/>
          </p15:clr>
        </p15:guide>
        <p15:guide id="2" pos="257" userDrawn="1">
          <p15:clr>
            <a:srgbClr val="FBAE40"/>
          </p15:clr>
        </p15:guide>
        <p15:guide id="3" pos="316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4">
    <p:bg>
      <p:bgPr>
        <a:solidFill>
          <a:srgbClr val="E6E7E7"/>
        </a:solidFill>
        <a:effectLst/>
      </p:bgPr>
    </p:bg>
    <p:spTree>
      <p:nvGrpSpPr>
        <p:cNvPr id="1" name=""/>
        <p:cNvGrpSpPr/>
        <p:nvPr/>
      </p:nvGrpSpPr>
      <p:grpSpPr>
        <a:xfrm>
          <a:off x="0" y="0"/>
          <a:ext cx="0" cy="0"/>
          <a:chOff x="0" y="0"/>
          <a:chExt cx="0" cy="0"/>
        </a:xfrm>
      </p:grpSpPr>
      <p:graphicFrame>
        <p:nvGraphicFramePr>
          <p:cNvPr id="14" name="Object 13"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4" name="Object 1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71" name="Freeform 7"/>
          <p:cNvSpPr>
            <a:spLocks/>
          </p:cNvSpPr>
          <p:nvPr userDrawn="1"/>
        </p:nvSpPr>
        <p:spPr bwMode="auto">
          <a:xfrm>
            <a:off x="5892403" y="1"/>
            <a:ext cx="6327776" cy="5670550"/>
          </a:xfrm>
          <a:custGeom>
            <a:avLst/>
            <a:gdLst/>
            <a:ahLst/>
            <a:cxnLst>
              <a:cxn ang="0">
                <a:pos x="3986" y="2526"/>
              </a:cxn>
              <a:cxn ang="0">
                <a:pos x="3986" y="2512"/>
              </a:cxn>
              <a:cxn ang="0">
                <a:pos x="3986" y="0"/>
              </a:cxn>
              <a:cxn ang="0">
                <a:pos x="648" y="0"/>
              </a:cxn>
              <a:cxn ang="0">
                <a:pos x="682" y="84"/>
              </a:cxn>
              <a:cxn ang="0">
                <a:pos x="698" y="132"/>
              </a:cxn>
              <a:cxn ang="0">
                <a:pos x="724" y="230"/>
              </a:cxn>
              <a:cxn ang="0">
                <a:pos x="738" y="328"/>
              </a:cxn>
              <a:cxn ang="0">
                <a:pos x="744" y="428"/>
              </a:cxn>
              <a:cxn ang="0">
                <a:pos x="744" y="478"/>
              </a:cxn>
              <a:cxn ang="0">
                <a:pos x="734" y="656"/>
              </a:cxn>
              <a:cxn ang="0">
                <a:pos x="710" y="830"/>
              </a:cxn>
              <a:cxn ang="0">
                <a:pos x="674" y="1002"/>
              </a:cxn>
              <a:cxn ang="0">
                <a:pos x="628" y="1172"/>
              </a:cxn>
              <a:cxn ang="0">
                <a:pos x="590" y="1296"/>
              </a:cxn>
              <a:cxn ang="0">
                <a:pos x="504" y="1542"/>
              </a:cxn>
              <a:cxn ang="0">
                <a:pos x="406" y="1782"/>
              </a:cxn>
              <a:cxn ang="0">
                <a:pos x="300" y="2020"/>
              </a:cxn>
              <a:cxn ang="0">
                <a:pos x="244" y="2136"/>
              </a:cxn>
              <a:cxn ang="0">
                <a:pos x="128" y="2366"/>
              </a:cxn>
              <a:cxn ang="0">
                <a:pos x="8" y="2594"/>
              </a:cxn>
              <a:cxn ang="0">
                <a:pos x="0" y="2608"/>
              </a:cxn>
              <a:cxn ang="0">
                <a:pos x="0" y="2612"/>
              </a:cxn>
              <a:cxn ang="0">
                <a:pos x="50" y="2690"/>
              </a:cxn>
              <a:cxn ang="0">
                <a:pos x="100" y="2766"/>
              </a:cxn>
              <a:cxn ang="0">
                <a:pos x="190" y="2890"/>
              </a:cxn>
              <a:cxn ang="0">
                <a:pos x="286" y="3006"/>
              </a:cxn>
              <a:cxn ang="0">
                <a:pos x="390" y="3116"/>
              </a:cxn>
              <a:cxn ang="0">
                <a:pos x="502" y="3220"/>
              </a:cxn>
              <a:cxn ang="0">
                <a:pos x="540" y="3252"/>
              </a:cxn>
              <a:cxn ang="0">
                <a:pos x="622" y="3312"/>
              </a:cxn>
              <a:cxn ang="0">
                <a:pos x="706" y="3366"/>
              </a:cxn>
              <a:cxn ang="0">
                <a:pos x="792" y="3414"/>
              </a:cxn>
              <a:cxn ang="0">
                <a:pos x="882" y="3456"/>
              </a:cxn>
              <a:cxn ang="0">
                <a:pos x="976" y="3492"/>
              </a:cxn>
              <a:cxn ang="0">
                <a:pos x="1070" y="3520"/>
              </a:cxn>
              <a:cxn ang="0">
                <a:pos x="1170" y="3542"/>
              </a:cxn>
              <a:cxn ang="0">
                <a:pos x="1220" y="3552"/>
              </a:cxn>
              <a:cxn ang="0">
                <a:pos x="1374" y="3568"/>
              </a:cxn>
              <a:cxn ang="0">
                <a:pos x="1382" y="3568"/>
              </a:cxn>
              <a:cxn ang="0">
                <a:pos x="1390" y="3572"/>
              </a:cxn>
              <a:cxn ang="0">
                <a:pos x="1420" y="3572"/>
              </a:cxn>
              <a:cxn ang="0">
                <a:pos x="1544" y="3572"/>
              </a:cxn>
              <a:cxn ang="0">
                <a:pos x="1544" y="3568"/>
              </a:cxn>
              <a:cxn ang="0">
                <a:pos x="1610" y="3564"/>
              </a:cxn>
              <a:cxn ang="0">
                <a:pos x="1740" y="3552"/>
              </a:cxn>
              <a:cxn ang="0">
                <a:pos x="1870" y="3530"/>
              </a:cxn>
              <a:cxn ang="0">
                <a:pos x="1998" y="3502"/>
              </a:cxn>
              <a:cxn ang="0">
                <a:pos x="2062" y="3486"/>
              </a:cxn>
              <a:cxn ang="0">
                <a:pos x="2262" y="3426"/>
              </a:cxn>
              <a:cxn ang="0">
                <a:pos x="2458" y="3356"/>
              </a:cxn>
              <a:cxn ang="0">
                <a:pos x="2650" y="3276"/>
              </a:cxn>
              <a:cxn ang="0">
                <a:pos x="2840" y="3190"/>
              </a:cxn>
              <a:cxn ang="0">
                <a:pos x="2966" y="3128"/>
              </a:cxn>
              <a:cxn ang="0">
                <a:pos x="3218" y="2996"/>
              </a:cxn>
              <a:cxn ang="0">
                <a:pos x="3464" y="2858"/>
              </a:cxn>
              <a:cxn ang="0">
                <a:pos x="3708" y="2714"/>
              </a:cxn>
              <a:cxn ang="0">
                <a:pos x="3828" y="2640"/>
              </a:cxn>
              <a:cxn ang="0">
                <a:pos x="3974" y="2548"/>
              </a:cxn>
              <a:cxn ang="0">
                <a:pos x="3984" y="2540"/>
              </a:cxn>
              <a:cxn ang="0">
                <a:pos x="3986" y="2526"/>
              </a:cxn>
            </a:cxnLst>
            <a:rect l="0" t="0" r="r" b="b"/>
            <a:pathLst>
              <a:path w="3986" h="3572">
                <a:moveTo>
                  <a:pt x="3986" y="2526"/>
                </a:moveTo>
                <a:lnTo>
                  <a:pt x="3986" y="2526"/>
                </a:lnTo>
                <a:lnTo>
                  <a:pt x="3986" y="2512"/>
                </a:lnTo>
                <a:lnTo>
                  <a:pt x="3986" y="2512"/>
                </a:lnTo>
                <a:lnTo>
                  <a:pt x="3986" y="0"/>
                </a:lnTo>
                <a:lnTo>
                  <a:pt x="3986" y="0"/>
                </a:lnTo>
                <a:lnTo>
                  <a:pt x="648" y="0"/>
                </a:lnTo>
                <a:lnTo>
                  <a:pt x="648" y="0"/>
                </a:lnTo>
                <a:lnTo>
                  <a:pt x="666" y="42"/>
                </a:lnTo>
                <a:lnTo>
                  <a:pt x="682" y="84"/>
                </a:lnTo>
                <a:lnTo>
                  <a:pt x="682" y="84"/>
                </a:lnTo>
                <a:lnTo>
                  <a:pt x="698" y="132"/>
                </a:lnTo>
                <a:lnTo>
                  <a:pt x="712" y="182"/>
                </a:lnTo>
                <a:lnTo>
                  <a:pt x="724" y="230"/>
                </a:lnTo>
                <a:lnTo>
                  <a:pt x="732" y="280"/>
                </a:lnTo>
                <a:lnTo>
                  <a:pt x="738" y="328"/>
                </a:lnTo>
                <a:lnTo>
                  <a:pt x="742" y="378"/>
                </a:lnTo>
                <a:lnTo>
                  <a:pt x="744" y="428"/>
                </a:lnTo>
                <a:lnTo>
                  <a:pt x="744" y="478"/>
                </a:lnTo>
                <a:lnTo>
                  <a:pt x="744" y="478"/>
                </a:lnTo>
                <a:lnTo>
                  <a:pt x="742" y="568"/>
                </a:lnTo>
                <a:lnTo>
                  <a:pt x="734" y="656"/>
                </a:lnTo>
                <a:lnTo>
                  <a:pt x="724" y="742"/>
                </a:lnTo>
                <a:lnTo>
                  <a:pt x="710" y="830"/>
                </a:lnTo>
                <a:lnTo>
                  <a:pt x="694" y="916"/>
                </a:lnTo>
                <a:lnTo>
                  <a:pt x="674" y="1002"/>
                </a:lnTo>
                <a:lnTo>
                  <a:pt x="652" y="1088"/>
                </a:lnTo>
                <a:lnTo>
                  <a:pt x="628" y="1172"/>
                </a:lnTo>
                <a:lnTo>
                  <a:pt x="628" y="1172"/>
                </a:lnTo>
                <a:lnTo>
                  <a:pt x="590" y="1296"/>
                </a:lnTo>
                <a:lnTo>
                  <a:pt x="548" y="1420"/>
                </a:lnTo>
                <a:lnTo>
                  <a:pt x="504" y="1542"/>
                </a:lnTo>
                <a:lnTo>
                  <a:pt x="456" y="1662"/>
                </a:lnTo>
                <a:lnTo>
                  <a:pt x="406" y="1782"/>
                </a:lnTo>
                <a:lnTo>
                  <a:pt x="354" y="1900"/>
                </a:lnTo>
                <a:lnTo>
                  <a:pt x="300" y="2020"/>
                </a:lnTo>
                <a:lnTo>
                  <a:pt x="244" y="2136"/>
                </a:lnTo>
                <a:lnTo>
                  <a:pt x="244" y="2136"/>
                </a:lnTo>
                <a:lnTo>
                  <a:pt x="188" y="2252"/>
                </a:lnTo>
                <a:lnTo>
                  <a:pt x="128" y="2366"/>
                </a:lnTo>
                <a:lnTo>
                  <a:pt x="70" y="2480"/>
                </a:lnTo>
                <a:lnTo>
                  <a:pt x="8" y="2594"/>
                </a:lnTo>
                <a:lnTo>
                  <a:pt x="8" y="2594"/>
                </a:lnTo>
                <a:lnTo>
                  <a:pt x="0" y="2608"/>
                </a:lnTo>
                <a:lnTo>
                  <a:pt x="0" y="2608"/>
                </a:lnTo>
                <a:lnTo>
                  <a:pt x="0" y="2612"/>
                </a:lnTo>
                <a:lnTo>
                  <a:pt x="0" y="2612"/>
                </a:lnTo>
                <a:lnTo>
                  <a:pt x="50" y="2690"/>
                </a:lnTo>
                <a:lnTo>
                  <a:pt x="100" y="2766"/>
                </a:lnTo>
                <a:lnTo>
                  <a:pt x="100" y="2766"/>
                </a:lnTo>
                <a:lnTo>
                  <a:pt x="144" y="2828"/>
                </a:lnTo>
                <a:lnTo>
                  <a:pt x="190" y="2890"/>
                </a:lnTo>
                <a:lnTo>
                  <a:pt x="236" y="2948"/>
                </a:lnTo>
                <a:lnTo>
                  <a:pt x="286" y="3006"/>
                </a:lnTo>
                <a:lnTo>
                  <a:pt x="336" y="3062"/>
                </a:lnTo>
                <a:lnTo>
                  <a:pt x="390" y="3116"/>
                </a:lnTo>
                <a:lnTo>
                  <a:pt x="444" y="3170"/>
                </a:lnTo>
                <a:lnTo>
                  <a:pt x="502" y="3220"/>
                </a:lnTo>
                <a:lnTo>
                  <a:pt x="502" y="3220"/>
                </a:lnTo>
                <a:lnTo>
                  <a:pt x="540" y="3252"/>
                </a:lnTo>
                <a:lnTo>
                  <a:pt x="582" y="3282"/>
                </a:lnTo>
                <a:lnTo>
                  <a:pt x="622" y="3312"/>
                </a:lnTo>
                <a:lnTo>
                  <a:pt x="664" y="3340"/>
                </a:lnTo>
                <a:lnTo>
                  <a:pt x="706" y="3366"/>
                </a:lnTo>
                <a:lnTo>
                  <a:pt x="750" y="3390"/>
                </a:lnTo>
                <a:lnTo>
                  <a:pt x="792" y="3414"/>
                </a:lnTo>
                <a:lnTo>
                  <a:pt x="838" y="3436"/>
                </a:lnTo>
                <a:lnTo>
                  <a:pt x="882" y="3456"/>
                </a:lnTo>
                <a:lnTo>
                  <a:pt x="928" y="3474"/>
                </a:lnTo>
                <a:lnTo>
                  <a:pt x="976" y="3492"/>
                </a:lnTo>
                <a:lnTo>
                  <a:pt x="1022" y="3506"/>
                </a:lnTo>
                <a:lnTo>
                  <a:pt x="1070" y="3520"/>
                </a:lnTo>
                <a:lnTo>
                  <a:pt x="1120" y="3532"/>
                </a:lnTo>
                <a:lnTo>
                  <a:pt x="1170" y="3542"/>
                </a:lnTo>
                <a:lnTo>
                  <a:pt x="1220" y="3552"/>
                </a:lnTo>
                <a:lnTo>
                  <a:pt x="1220" y="3552"/>
                </a:lnTo>
                <a:lnTo>
                  <a:pt x="1296" y="3562"/>
                </a:lnTo>
                <a:lnTo>
                  <a:pt x="1374" y="3568"/>
                </a:lnTo>
                <a:lnTo>
                  <a:pt x="1374" y="3568"/>
                </a:lnTo>
                <a:lnTo>
                  <a:pt x="1382" y="3568"/>
                </a:lnTo>
                <a:lnTo>
                  <a:pt x="1386" y="3568"/>
                </a:lnTo>
                <a:lnTo>
                  <a:pt x="1390" y="3572"/>
                </a:lnTo>
                <a:lnTo>
                  <a:pt x="1390" y="3572"/>
                </a:lnTo>
                <a:lnTo>
                  <a:pt x="1420" y="3572"/>
                </a:lnTo>
                <a:lnTo>
                  <a:pt x="1420" y="3572"/>
                </a:lnTo>
                <a:lnTo>
                  <a:pt x="1544" y="3572"/>
                </a:lnTo>
                <a:lnTo>
                  <a:pt x="1544" y="3572"/>
                </a:lnTo>
                <a:lnTo>
                  <a:pt x="1544" y="3568"/>
                </a:lnTo>
                <a:lnTo>
                  <a:pt x="1544" y="3568"/>
                </a:lnTo>
                <a:lnTo>
                  <a:pt x="1610" y="3564"/>
                </a:lnTo>
                <a:lnTo>
                  <a:pt x="1676" y="3558"/>
                </a:lnTo>
                <a:lnTo>
                  <a:pt x="1740" y="3552"/>
                </a:lnTo>
                <a:lnTo>
                  <a:pt x="1806" y="3542"/>
                </a:lnTo>
                <a:lnTo>
                  <a:pt x="1870" y="3530"/>
                </a:lnTo>
                <a:lnTo>
                  <a:pt x="1934" y="3516"/>
                </a:lnTo>
                <a:lnTo>
                  <a:pt x="1998" y="3502"/>
                </a:lnTo>
                <a:lnTo>
                  <a:pt x="2062" y="3486"/>
                </a:lnTo>
                <a:lnTo>
                  <a:pt x="2062" y="3486"/>
                </a:lnTo>
                <a:lnTo>
                  <a:pt x="2162" y="3458"/>
                </a:lnTo>
                <a:lnTo>
                  <a:pt x="2262" y="3426"/>
                </a:lnTo>
                <a:lnTo>
                  <a:pt x="2360" y="3392"/>
                </a:lnTo>
                <a:lnTo>
                  <a:pt x="2458" y="3356"/>
                </a:lnTo>
                <a:lnTo>
                  <a:pt x="2554" y="3316"/>
                </a:lnTo>
                <a:lnTo>
                  <a:pt x="2650" y="3276"/>
                </a:lnTo>
                <a:lnTo>
                  <a:pt x="2746" y="3234"/>
                </a:lnTo>
                <a:lnTo>
                  <a:pt x="2840" y="3190"/>
                </a:lnTo>
                <a:lnTo>
                  <a:pt x="2840" y="3190"/>
                </a:lnTo>
                <a:lnTo>
                  <a:pt x="2966" y="3128"/>
                </a:lnTo>
                <a:lnTo>
                  <a:pt x="3092" y="3062"/>
                </a:lnTo>
                <a:lnTo>
                  <a:pt x="3218" y="2996"/>
                </a:lnTo>
                <a:lnTo>
                  <a:pt x="3342" y="2928"/>
                </a:lnTo>
                <a:lnTo>
                  <a:pt x="3464" y="2858"/>
                </a:lnTo>
                <a:lnTo>
                  <a:pt x="3586" y="2786"/>
                </a:lnTo>
                <a:lnTo>
                  <a:pt x="3708" y="2714"/>
                </a:lnTo>
                <a:lnTo>
                  <a:pt x="3828" y="2640"/>
                </a:lnTo>
                <a:lnTo>
                  <a:pt x="3828" y="2640"/>
                </a:lnTo>
                <a:lnTo>
                  <a:pt x="3974" y="2548"/>
                </a:lnTo>
                <a:lnTo>
                  <a:pt x="3974" y="2548"/>
                </a:lnTo>
                <a:lnTo>
                  <a:pt x="3980" y="2544"/>
                </a:lnTo>
                <a:lnTo>
                  <a:pt x="3984" y="2540"/>
                </a:lnTo>
                <a:lnTo>
                  <a:pt x="3986" y="2534"/>
                </a:lnTo>
                <a:lnTo>
                  <a:pt x="3986" y="2526"/>
                </a:lnTo>
                <a:lnTo>
                  <a:pt x="3986" y="2526"/>
                </a:lnTo>
                <a:close/>
              </a:path>
            </a:pathLst>
          </a:custGeom>
          <a:solidFill>
            <a:schemeClr val="accent5"/>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7" name="Title 1"/>
          <p:cNvSpPr>
            <a:spLocks noGrp="1"/>
          </p:cNvSpPr>
          <p:nvPr>
            <p:ph type="ctrTitle" hasCustomPrompt="1"/>
          </p:nvPr>
        </p:nvSpPr>
        <p:spPr>
          <a:xfrm>
            <a:off x="407988" y="2339788"/>
            <a:ext cx="4967932" cy="1449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lnSpc>
                <a:spcPts val="3000"/>
              </a:lnSpc>
              <a:defRPr lang="en-US" sz="2600" b="0" dirty="0">
                <a:solidFill>
                  <a:schemeClr val="accent1"/>
                </a:solidFill>
              </a:defRPr>
            </a:lvl1pPr>
          </a:lstStyle>
          <a:p>
            <a:pPr marL="0" lvl="0"/>
            <a:r>
              <a:rPr lang="en-US" dirty="0"/>
              <a:t>Click to insert title</a:t>
            </a:r>
          </a:p>
        </p:txBody>
      </p:sp>
      <p:sp>
        <p:nvSpPr>
          <p:cNvPr id="8" name="Subtitle 2"/>
          <p:cNvSpPr>
            <a:spLocks noGrp="1"/>
          </p:cNvSpPr>
          <p:nvPr>
            <p:ph type="subTitle" idx="1" hasCustomPrompt="1"/>
          </p:nvPr>
        </p:nvSpPr>
        <p:spPr>
          <a:xfrm>
            <a:off x="407988" y="3932559"/>
            <a:ext cx="4967932"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ts val="1800"/>
              </a:lnSpc>
              <a:spcBef>
                <a:spcPts val="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sp>
        <p:nvSpPr>
          <p:cNvPr id="16" name="Picture Placeholder 11">
            <a:extLst>
              <a:ext uri="{FF2B5EF4-FFF2-40B4-BE49-F238E27FC236}">
                <a16:creationId xmlns:a16="http://schemas.microsoft.com/office/drawing/2014/main" id="{D4E263B9-5E55-409E-9F7C-2F67A89E06AA}"/>
              </a:ext>
            </a:extLst>
          </p:cNvPr>
          <p:cNvSpPr>
            <a:spLocks noGrp="1"/>
          </p:cNvSpPr>
          <p:nvPr>
            <p:ph type="pic" sz="quarter" idx="10"/>
          </p:nvPr>
        </p:nvSpPr>
        <p:spPr>
          <a:xfrm>
            <a:off x="5537200" y="-1588"/>
            <a:ext cx="6654800" cy="6859588"/>
          </a:xfrm>
          <a:prstGeom prst="rect">
            <a:avLst/>
          </a:prstGeom>
        </p:spPr>
        <p:txBody>
          <a:bodyPr anchor="ctr"/>
          <a:lstStyle>
            <a:lvl1pPr marL="0" indent="0" algn="ctr">
              <a:buNone/>
              <a:defRPr/>
            </a:lvl1pPr>
          </a:lstStyle>
          <a:p>
            <a:r>
              <a:rPr lang="fr-FR"/>
              <a:t>Cliquez sur l'icône pour ajouter une image</a:t>
            </a:r>
            <a:endParaRPr lang="pt-PT"/>
          </a:p>
        </p:txBody>
      </p:sp>
      <p:grpSp>
        <p:nvGrpSpPr>
          <p:cNvPr id="17" name="Group 14"/>
          <p:cNvGrpSpPr>
            <a:grpSpLocks noChangeAspect="1"/>
          </p:cNvGrpSpPr>
          <p:nvPr userDrawn="1"/>
        </p:nvGrpSpPr>
        <p:grpSpPr>
          <a:xfrm>
            <a:off x="407988" y="695702"/>
            <a:ext cx="5040000" cy="1123653"/>
            <a:chOff x="728663" y="4465638"/>
            <a:chExt cx="5354637" cy="1193800"/>
          </a:xfrm>
        </p:grpSpPr>
        <p:sp>
          <p:nvSpPr>
            <p:cNvPr id="18"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2"/>
            <p:cNvSpPr>
              <a:spLocks noEditPoints="1"/>
            </p:cNvSpPr>
            <p:nvPr userDrawn="1"/>
          </p:nvSpPr>
          <p:spPr bwMode="auto">
            <a:xfrm>
              <a:off x="728663" y="4483100"/>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0"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1"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4040528548"/>
      </p:ext>
    </p:extLst>
  </p:cSld>
  <p:clrMapOvr>
    <a:masterClrMapping/>
  </p:clrMapOvr>
  <p:extLst>
    <p:ext uri="{DCECCB84-F9BA-43D5-87BE-67443E8EF086}">
      <p15:sldGuideLst xmlns:p15="http://schemas.microsoft.com/office/powerpoint/2012/main">
        <p15:guide id="1" pos="257" userDrawn="1">
          <p15:clr>
            <a:srgbClr val="FBAE40"/>
          </p15:clr>
        </p15:guide>
        <p15:guide id="2" orient="horz" pos="935"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inal Slide 1">
    <p:spTree>
      <p:nvGrpSpPr>
        <p:cNvPr id="1" name=""/>
        <p:cNvGrpSpPr/>
        <p:nvPr/>
      </p:nvGrpSpPr>
      <p:grpSpPr>
        <a:xfrm>
          <a:off x="0" y="0"/>
          <a:ext cx="0" cy="0"/>
          <a:chOff x="0" y="0"/>
          <a:chExt cx="0" cy="0"/>
        </a:xfrm>
      </p:grpSpPr>
      <p:sp>
        <p:nvSpPr>
          <p:cNvPr id="7" name="Rectangle 6"/>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4">
            <a:extLst>
              <a:ext uri="{FF2B5EF4-FFF2-40B4-BE49-F238E27FC236}">
                <a16:creationId xmlns:a16="http://schemas.microsoft.com/office/drawing/2014/main" id="{AEFD73FD-4310-4FE6-83F6-4ADDF1642E27}"/>
              </a:ext>
            </a:extLst>
          </p:cNvPr>
          <p:cNvSpPr>
            <a:spLocks/>
          </p:cNvSpPr>
          <p:nvPr userDrawn="1"/>
        </p:nvSpPr>
        <p:spPr bwMode="auto">
          <a:xfrm>
            <a:off x="1" y="0"/>
            <a:ext cx="5942703" cy="6858000"/>
          </a:xfrm>
          <a:custGeom>
            <a:avLst/>
            <a:gdLst>
              <a:gd name="connsiteX0" fmla="*/ 0 w 5942703"/>
              <a:gd name="connsiteY0" fmla="*/ 0 h 6858000"/>
              <a:gd name="connsiteX1" fmla="*/ 1934854 w 5942703"/>
              <a:gd name="connsiteY1" fmla="*/ 0 h 6858000"/>
              <a:gd name="connsiteX2" fmla="*/ 2016936 w 5942703"/>
              <a:gd name="connsiteY2" fmla="*/ 210681 h 6858000"/>
              <a:gd name="connsiteX3" fmla="*/ 5381513 w 5942703"/>
              <a:gd name="connsiteY3" fmla="*/ 2418544 h 6858000"/>
              <a:gd name="connsiteX4" fmla="*/ 3933862 w 5942703"/>
              <a:gd name="connsiteY4" fmla="*/ 6759409 h 6858000"/>
              <a:gd name="connsiteX5" fmla="*/ 3795861 w 5942703"/>
              <a:gd name="connsiteY5" fmla="*/ 6858000 h 6858000"/>
              <a:gd name="connsiteX6" fmla="*/ 0 w 594270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42703" h="6858000">
                <a:moveTo>
                  <a:pt x="0" y="0"/>
                </a:moveTo>
                <a:lnTo>
                  <a:pt x="1934854" y="0"/>
                </a:lnTo>
                <a:lnTo>
                  <a:pt x="2016936" y="210681"/>
                </a:lnTo>
                <a:cubicBezTo>
                  <a:pt x="3206701" y="3025068"/>
                  <a:pt x="5838311" y="3712297"/>
                  <a:pt x="5381513" y="2418544"/>
                </a:cubicBezTo>
                <a:cubicBezTo>
                  <a:pt x="6119798" y="2697936"/>
                  <a:pt x="6539698" y="4845048"/>
                  <a:pt x="3933862" y="6759409"/>
                </a:cubicBezTo>
                <a:lnTo>
                  <a:pt x="3795861" y="6858000"/>
                </a:lnTo>
                <a:lnTo>
                  <a:pt x="0" y="6858000"/>
                </a:lnTo>
                <a:close/>
              </a:path>
            </a:pathLst>
          </a:custGeom>
          <a:solidFill>
            <a:srgbClr val="300B4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dirty="0"/>
          </a:p>
        </p:txBody>
      </p:sp>
      <p:grpSp>
        <p:nvGrpSpPr>
          <p:cNvPr id="2" name="Group 5">
            <a:extLst>
              <a:ext uri="{FF2B5EF4-FFF2-40B4-BE49-F238E27FC236}">
                <a16:creationId xmlns:a16="http://schemas.microsoft.com/office/drawing/2014/main" id="{D1D61DEE-13C9-4E34-97DE-432882EEB993}"/>
              </a:ext>
            </a:extLst>
          </p:cNvPr>
          <p:cNvGrpSpPr/>
          <p:nvPr userDrawn="1"/>
        </p:nvGrpSpPr>
        <p:grpSpPr>
          <a:xfrm>
            <a:off x="4979035" y="2404110"/>
            <a:ext cx="735013" cy="682321"/>
            <a:chOff x="5662614" y="3032124"/>
            <a:chExt cx="863600" cy="801689"/>
          </a:xfrm>
        </p:grpSpPr>
        <p:sp>
          <p:nvSpPr>
            <p:cNvPr id="30" name="Freeform 9">
              <a:extLst>
                <a:ext uri="{FF2B5EF4-FFF2-40B4-BE49-F238E27FC236}">
                  <a16:creationId xmlns:a16="http://schemas.microsoft.com/office/drawing/2014/main" id="{CA8EB9FD-9EF8-467D-92C6-8B7B687106BA}"/>
                </a:ext>
              </a:extLst>
            </p:cNvPr>
            <p:cNvSpPr>
              <a:spLocks/>
            </p:cNvSpPr>
            <p:nvPr/>
          </p:nvSpPr>
          <p:spPr bwMode="auto">
            <a:xfrm>
              <a:off x="5959476" y="3368675"/>
              <a:ext cx="566738" cy="465138"/>
            </a:xfrm>
            <a:custGeom>
              <a:avLst/>
              <a:gdLst>
                <a:gd name="T0" fmla="*/ 99 w 149"/>
                <a:gd name="T1" fmla="*/ 85 h 122"/>
                <a:gd name="T2" fmla="*/ 149 w 149"/>
                <a:gd name="T3" fmla="*/ 34 h 122"/>
                <a:gd name="T4" fmla="*/ 112 w 149"/>
                <a:gd name="T5" fmla="*/ 0 h 122"/>
                <a:gd name="T6" fmla="*/ 39 w 149"/>
                <a:gd name="T7" fmla="*/ 78 h 122"/>
                <a:gd name="T8" fmla="*/ 0 w 149"/>
                <a:gd name="T9" fmla="*/ 114 h 122"/>
                <a:gd name="T10" fmla="*/ 29 w 149"/>
                <a:gd name="T11" fmla="*/ 122 h 122"/>
                <a:gd name="T12" fmla="*/ 99 w 149"/>
                <a:gd name="T13" fmla="*/ 99 h 122"/>
                <a:gd name="T14" fmla="*/ 64 w 149"/>
                <a:gd name="T15" fmla="*/ 68 h 122"/>
                <a:gd name="T16" fmla="*/ 99 w 149"/>
                <a:gd name="T17" fmla="*/ 8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9" h="122">
                  <a:moveTo>
                    <a:pt x="99" y="85"/>
                  </a:moveTo>
                  <a:cubicBezTo>
                    <a:pt x="127" y="85"/>
                    <a:pt x="149" y="62"/>
                    <a:pt x="149" y="34"/>
                  </a:cubicBezTo>
                  <a:cubicBezTo>
                    <a:pt x="147" y="22"/>
                    <a:pt x="143" y="0"/>
                    <a:pt x="112" y="0"/>
                  </a:cubicBezTo>
                  <a:cubicBezTo>
                    <a:pt x="78" y="0"/>
                    <a:pt x="67" y="48"/>
                    <a:pt x="39" y="78"/>
                  </a:cubicBezTo>
                  <a:cubicBezTo>
                    <a:pt x="37" y="96"/>
                    <a:pt x="20" y="111"/>
                    <a:pt x="0" y="114"/>
                  </a:cubicBezTo>
                  <a:cubicBezTo>
                    <a:pt x="5" y="119"/>
                    <a:pt x="16" y="122"/>
                    <a:pt x="29" y="122"/>
                  </a:cubicBezTo>
                  <a:cubicBezTo>
                    <a:pt x="54" y="122"/>
                    <a:pt x="84" y="115"/>
                    <a:pt x="99" y="99"/>
                  </a:cubicBezTo>
                  <a:cubicBezTo>
                    <a:pt x="78" y="100"/>
                    <a:pt x="65" y="86"/>
                    <a:pt x="64" y="68"/>
                  </a:cubicBezTo>
                  <a:cubicBezTo>
                    <a:pt x="74" y="80"/>
                    <a:pt x="85" y="85"/>
                    <a:pt x="99" y="85"/>
                  </a:cubicBezTo>
                </a:path>
              </a:pathLst>
            </a:custGeom>
            <a:solidFill>
              <a:srgbClr val="00B0D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2">
              <a:extLst>
                <a:ext uri="{FF2B5EF4-FFF2-40B4-BE49-F238E27FC236}">
                  <a16:creationId xmlns:a16="http://schemas.microsoft.com/office/drawing/2014/main" id="{ED2560F6-388B-43F0-89C8-492914F4382E}"/>
                </a:ext>
              </a:extLst>
            </p:cNvPr>
            <p:cNvSpPr>
              <a:spLocks/>
            </p:cNvSpPr>
            <p:nvPr/>
          </p:nvSpPr>
          <p:spPr bwMode="auto">
            <a:xfrm>
              <a:off x="5662614" y="3032124"/>
              <a:ext cx="863600" cy="736599"/>
            </a:xfrm>
            <a:custGeom>
              <a:avLst/>
              <a:gdLst>
                <a:gd name="T0" fmla="*/ 227 w 227"/>
                <a:gd name="T1" fmla="*/ 120 h 193"/>
                <a:gd name="T2" fmla="*/ 188 w 227"/>
                <a:gd name="T3" fmla="*/ 40 h 193"/>
                <a:gd name="T4" fmla="*/ 127 w 227"/>
                <a:gd name="T5" fmla="*/ 3 h 193"/>
                <a:gd name="T6" fmla="*/ 122 w 227"/>
                <a:gd name="T7" fmla="*/ 0 h 193"/>
                <a:gd name="T8" fmla="*/ 122 w 227"/>
                <a:gd name="T9" fmla="*/ 0 h 193"/>
                <a:gd name="T10" fmla="*/ 0 w 227"/>
                <a:gd name="T11" fmla="*/ 125 h 193"/>
                <a:gd name="T12" fmla="*/ 42 w 227"/>
                <a:gd name="T13" fmla="*/ 187 h 193"/>
                <a:gd name="T14" fmla="*/ 85 w 227"/>
                <a:gd name="T15" fmla="*/ 188 h 193"/>
                <a:gd name="T16" fmla="*/ 117 w 227"/>
                <a:gd name="T17" fmla="*/ 166 h 193"/>
                <a:gd name="T18" fmla="*/ 190 w 227"/>
                <a:gd name="T19" fmla="*/ 88 h 193"/>
                <a:gd name="T20" fmla="*/ 227 w 227"/>
                <a:gd name="T21" fmla="*/ 122 h 193"/>
                <a:gd name="T22" fmla="*/ 227 w 227"/>
                <a:gd name="T23" fmla="*/ 12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7" h="193">
                  <a:moveTo>
                    <a:pt x="227" y="120"/>
                  </a:moveTo>
                  <a:cubicBezTo>
                    <a:pt x="226" y="89"/>
                    <a:pt x="211" y="62"/>
                    <a:pt x="188" y="40"/>
                  </a:cubicBezTo>
                  <a:cubicBezTo>
                    <a:pt x="170" y="24"/>
                    <a:pt x="149" y="12"/>
                    <a:pt x="127" y="3"/>
                  </a:cubicBezTo>
                  <a:cubicBezTo>
                    <a:pt x="125" y="2"/>
                    <a:pt x="123" y="1"/>
                    <a:pt x="122" y="0"/>
                  </a:cubicBezTo>
                  <a:cubicBezTo>
                    <a:pt x="122" y="0"/>
                    <a:pt x="122" y="0"/>
                    <a:pt x="122" y="0"/>
                  </a:cubicBezTo>
                  <a:cubicBezTo>
                    <a:pt x="94" y="33"/>
                    <a:pt x="0" y="57"/>
                    <a:pt x="0" y="125"/>
                  </a:cubicBezTo>
                  <a:cubicBezTo>
                    <a:pt x="0" y="152"/>
                    <a:pt x="17" y="177"/>
                    <a:pt x="42" y="187"/>
                  </a:cubicBezTo>
                  <a:cubicBezTo>
                    <a:pt x="56" y="193"/>
                    <a:pt x="71" y="193"/>
                    <a:pt x="85" y="188"/>
                  </a:cubicBezTo>
                  <a:cubicBezTo>
                    <a:pt x="98" y="184"/>
                    <a:pt x="108" y="176"/>
                    <a:pt x="117" y="166"/>
                  </a:cubicBezTo>
                  <a:cubicBezTo>
                    <a:pt x="145" y="136"/>
                    <a:pt x="156" y="88"/>
                    <a:pt x="190" y="88"/>
                  </a:cubicBezTo>
                  <a:cubicBezTo>
                    <a:pt x="221" y="88"/>
                    <a:pt x="225" y="110"/>
                    <a:pt x="227" y="122"/>
                  </a:cubicBezTo>
                  <a:cubicBezTo>
                    <a:pt x="227" y="122"/>
                    <a:pt x="227" y="121"/>
                    <a:pt x="227" y="120"/>
                  </a:cubicBezTo>
                </a:path>
              </a:pathLst>
            </a:custGeom>
            <a:solidFill>
              <a:srgbClr val="0075B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14" name="Rectangle 13"/>
          <p:cNvSpPr/>
          <p:nvPr userDrawn="1"/>
        </p:nvSpPr>
        <p:spPr>
          <a:xfrm>
            <a:off x="6536184" y="2886346"/>
            <a:ext cx="4899531" cy="7703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15" name="Rectangle 14"/>
          <p:cNvSpPr/>
          <p:nvPr userDrawn="1"/>
        </p:nvSpPr>
        <p:spPr>
          <a:xfrm>
            <a:off x="6536184" y="2507082"/>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16" name="Rectangle 15"/>
          <p:cNvSpPr/>
          <p:nvPr userDrawn="1"/>
        </p:nvSpPr>
        <p:spPr>
          <a:xfrm>
            <a:off x="6536184" y="4235826"/>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pic>
        <p:nvPicPr>
          <p:cNvPr id="17" name="Picture 2" descr="D:\My Work\Template\Icons\Social Media\LinkedIN.png">
            <a:hlinkClick r:id="rId2"/>
          </p:cNvPr>
          <p:cNvPicPr>
            <a:picLocks noChangeAspect="1" noChangeArrowheads="1"/>
          </p:cNvPicPr>
          <p:nvPr userDrawn="1"/>
        </p:nvPicPr>
        <p:blipFill>
          <a:blip r:embed="rId3" cstate="print"/>
          <a:srcRect/>
          <a:stretch>
            <a:fillRect/>
          </a:stretch>
        </p:blipFill>
        <p:spPr bwMode="auto">
          <a:xfrm>
            <a:off x="810097" y="3979258"/>
            <a:ext cx="333195" cy="333195"/>
          </a:xfrm>
          <a:prstGeom prst="rect">
            <a:avLst/>
          </a:prstGeom>
          <a:noFill/>
        </p:spPr>
      </p:pic>
      <p:pic>
        <p:nvPicPr>
          <p:cNvPr id="18" name="Picture 4" descr="D:\My Work\Template\Icons\Social Media\SlideShare.png">
            <a:hlinkClick r:id="rId4"/>
          </p:cNvPr>
          <p:cNvPicPr>
            <a:picLocks noChangeAspect="1" noChangeArrowheads="1"/>
          </p:cNvPicPr>
          <p:nvPr userDrawn="1"/>
        </p:nvPicPr>
        <p:blipFill>
          <a:blip r:embed="rId5" cstate="print"/>
          <a:srcRect/>
          <a:stretch>
            <a:fillRect/>
          </a:stretch>
        </p:blipFill>
        <p:spPr bwMode="auto">
          <a:xfrm>
            <a:off x="1193474" y="3979258"/>
            <a:ext cx="333195" cy="333195"/>
          </a:xfrm>
          <a:prstGeom prst="rect">
            <a:avLst/>
          </a:prstGeom>
          <a:noFill/>
        </p:spPr>
      </p:pic>
      <p:pic>
        <p:nvPicPr>
          <p:cNvPr id="19" name="Picture 5" descr="D:\My Work\Template\Icons\Social Media\Twitter.png">
            <a:hlinkClick r:id="rId6"/>
          </p:cNvPr>
          <p:cNvPicPr>
            <a:picLocks noChangeAspect="1" noChangeArrowheads="1"/>
          </p:cNvPicPr>
          <p:nvPr userDrawn="1"/>
        </p:nvPicPr>
        <p:blipFill>
          <a:blip r:embed="rId7" cstate="print"/>
          <a:srcRect/>
          <a:stretch>
            <a:fillRect/>
          </a:stretch>
        </p:blipFill>
        <p:spPr bwMode="auto">
          <a:xfrm>
            <a:off x="1576851" y="3979258"/>
            <a:ext cx="333195" cy="333195"/>
          </a:xfrm>
          <a:prstGeom prst="rect">
            <a:avLst/>
          </a:prstGeom>
          <a:noFill/>
        </p:spPr>
      </p:pic>
      <p:pic>
        <p:nvPicPr>
          <p:cNvPr id="20" name="Picture 6" descr="D:\My Work\Template\Icons\Social Media\YouTube.png">
            <a:hlinkClick r:id="rId8"/>
          </p:cNvPr>
          <p:cNvPicPr>
            <a:picLocks noChangeAspect="1" noChangeArrowheads="1"/>
          </p:cNvPicPr>
          <p:nvPr userDrawn="1"/>
        </p:nvPicPr>
        <p:blipFill>
          <a:blip r:embed="rId9" cstate="print"/>
          <a:srcRect/>
          <a:stretch>
            <a:fillRect/>
          </a:stretch>
        </p:blipFill>
        <p:spPr bwMode="auto">
          <a:xfrm>
            <a:off x="1960227" y="3979258"/>
            <a:ext cx="333195" cy="333195"/>
          </a:xfrm>
          <a:prstGeom prst="rect">
            <a:avLst/>
          </a:prstGeom>
          <a:noFill/>
        </p:spPr>
      </p:pic>
      <p:pic>
        <p:nvPicPr>
          <p:cNvPr id="21" name="Picture 7" descr="D:\My Work\Template\Icons\Social Media\Facebook.png">
            <a:hlinkClick r:id="rId10"/>
          </p:cNvPr>
          <p:cNvPicPr>
            <a:picLocks noChangeAspect="1" noChangeArrowheads="1"/>
          </p:cNvPicPr>
          <p:nvPr userDrawn="1"/>
        </p:nvPicPr>
        <p:blipFill>
          <a:blip r:embed="rId11" cstate="print"/>
          <a:srcRect/>
          <a:stretch>
            <a:fillRect/>
          </a:stretch>
        </p:blipFill>
        <p:spPr bwMode="auto">
          <a:xfrm>
            <a:off x="426720" y="3979258"/>
            <a:ext cx="333195" cy="333195"/>
          </a:xfrm>
          <a:prstGeom prst="rect">
            <a:avLst/>
          </a:prstGeom>
          <a:noFill/>
        </p:spPr>
      </p:pic>
      <p:sp>
        <p:nvSpPr>
          <p:cNvPr id="23" name="Rectangle 22"/>
          <p:cNvSpPr/>
          <p:nvPr userDrawn="1"/>
        </p:nvSpPr>
        <p:spPr>
          <a:xfrm>
            <a:off x="426720" y="5764024"/>
            <a:ext cx="4013280" cy="446276"/>
          </a:xfrm>
          <a:prstGeom prst="rect">
            <a:avLst/>
          </a:prstGeom>
        </p:spPr>
        <p:txBody>
          <a:bodyPr wrap="square" lIns="0" tIns="0" rIns="0" bIns="0" anchor="b" anchorCtr="0">
            <a:spAutoFit/>
          </a:bodyPr>
          <a:lstStyle/>
          <a:p>
            <a:pPr>
              <a:spcAft>
                <a:spcPts val="600"/>
              </a:spcAft>
            </a:pPr>
            <a:r>
              <a:rPr lang="en-US" sz="800" noProof="0" dirty="0">
                <a:solidFill>
                  <a:schemeClr val="bg1"/>
                </a:solidFill>
                <a:latin typeface="+mn-lt"/>
                <a:cs typeface="Arial"/>
              </a:rPr>
              <a:t>This presentation contains information that may be privileged or confidential and is the property of the Capgemini Group.</a:t>
            </a:r>
          </a:p>
          <a:p>
            <a:pPr>
              <a:spcAft>
                <a:spcPts val="600"/>
              </a:spcAft>
            </a:pPr>
            <a:r>
              <a:rPr lang="en-US" sz="800" noProof="0" dirty="0">
                <a:solidFill>
                  <a:schemeClr val="bg1"/>
                </a:solidFill>
                <a:latin typeface="Arial"/>
                <a:cs typeface="Arial"/>
              </a:rPr>
              <a:t>Copyright © 2018 Capgemini. All rights reserved.</a:t>
            </a:r>
          </a:p>
        </p:txBody>
      </p:sp>
      <p:sp>
        <p:nvSpPr>
          <p:cNvPr id="25" name="Rectangle 24">
            <a:hlinkClick r:id="rId12"/>
          </p:cNvPr>
          <p:cNvSpPr/>
          <p:nvPr userDrawn="1"/>
        </p:nvSpPr>
        <p:spPr>
          <a:xfrm>
            <a:off x="7489902" y="3812094"/>
            <a:ext cx="2336088"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hlinkClick r:id="rId13"/>
          </p:cNvPr>
          <p:cNvSpPr/>
          <p:nvPr userDrawn="1"/>
        </p:nvSpPr>
        <p:spPr>
          <a:xfrm>
            <a:off x="10730865" y="3812094"/>
            <a:ext cx="704850" cy="124676"/>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nvGrpSpPr>
          <p:cNvPr id="27" name="Groupe 26"/>
          <p:cNvGrpSpPr>
            <a:grpSpLocks noChangeAspect="1"/>
          </p:cNvGrpSpPr>
          <p:nvPr userDrawn="1"/>
        </p:nvGrpSpPr>
        <p:grpSpPr>
          <a:xfrm>
            <a:off x="444000" y="4471814"/>
            <a:ext cx="2340000" cy="181186"/>
            <a:chOff x="401412" y="4886021"/>
            <a:chExt cx="7483476" cy="579438"/>
          </a:xfrm>
          <a:solidFill>
            <a:schemeClr val="bg1"/>
          </a:solidFill>
        </p:grpSpPr>
        <p:sp>
          <p:nvSpPr>
            <p:cNvPr id="28" name="Freeform 5"/>
            <p:cNvSpPr>
              <a:spLocks noEditPoints="1"/>
            </p:cNvSpPr>
            <p:nvPr userDrawn="1"/>
          </p:nvSpPr>
          <p:spPr bwMode="auto">
            <a:xfrm>
              <a:off x="401412" y="4930471"/>
              <a:ext cx="293688" cy="422275"/>
            </a:xfrm>
            <a:custGeom>
              <a:avLst/>
              <a:gdLst>
                <a:gd name="T0" fmla="*/ 18 w 48"/>
                <a:gd name="T1" fmla="*/ 0 h 67"/>
                <a:gd name="T2" fmla="*/ 41 w 48"/>
                <a:gd name="T3" fmla="*/ 5 h 67"/>
                <a:gd name="T4" fmla="*/ 48 w 48"/>
                <a:gd name="T5" fmla="*/ 22 h 67"/>
                <a:gd name="T6" fmla="*/ 46 w 48"/>
                <a:gd name="T7" fmla="*/ 32 h 67"/>
                <a:gd name="T8" fmla="*/ 40 w 48"/>
                <a:gd name="T9" fmla="*/ 39 h 67"/>
                <a:gd name="T10" fmla="*/ 31 w 48"/>
                <a:gd name="T11" fmla="*/ 43 h 67"/>
                <a:gd name="T12" fmla="*/ 18 w 48"/>
                <a:gd name="T13" fmla="*/ 44 h 67"/>
                <a:gd name="T14" fmla="*/ 12 w 48"/>
                <a:gd name="T15" fmla="*/ 44 h 67"/>
                <a:gd name="T16" fmla="*/ 12 w 48"/>
                <a:gd name="T17" fmla="*/ 67 h 67"/>
                <a:gd name="T18" fmla="*/ 0 w 48"/>
                <a:gd name="T19" fmla="*/ 67 h 67"/>
                <a:gd name="T20" fmla="*/ 0 w 48"/>
                <a:gd name="T21" fmla="*/ 2 h 67"/>
                <a:gd name="T22" fmla="*/ 9 w 48"/>
                <a:gd name="T23" fmla="*/ 1 h 67"/>
                <a:gd name="T24" fmla="*/ 18 w 48"/>
                <a:gd name="T25" fmla="*/ 0 h 67"/>
                <a:gd name="T26" fmla="*/ 19 w 48"/>
                <a:gd name="T27" fmla="*/ 11 h 67"/>
                <a:gd name="T28" fmla="*/ 12 w 48"/>
                <a:gd name="T29" fmla="*/ 11 h 67"/>
                <a:gd name="T30" fmla="*/ 12 w 48"/>
                <a:gd name="T31" fmla="*/ 34 h 67"/>
                <a:gd name="T32" fmla="*/ 18 w 48"/>
                <a:gd name="T33" fmla="*/ 34 h 67"/>
                <a:gd name="T34" fmla="*/ 31 w 48"/>
                <a:gd name="T35" fmla="*/ 31 h 67"/>
                <a:gd name="T36" fmla="*/ 36 w 48"/>
                <a:gd name="T37" fmla="*/ 22 h 67"/>
                <a:gd name="T38" fmla="*/ 35 w 48"/>
                <a:gd name="T39" fmla="*/ 16 h 67"/>
                <a:gd name="T40" fmla="*/ 31 w 48"/>
                <a:gd name="T41" fmla="*/ 13 h 67"/>
                <a:gd name="T42" fmla="*/ 26 w 48"/>
                <a:gd name="T43" fmla="*/ 11 h 67"/>
                <a:gd name="T44" fmla="*/ 19 w 48"/>
                <a:gd name="T45" fmla="*/ 1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 h="67">
                  <a:moveTo>
                    <a:pt x="18" y="0"/>
                  </a:moveTo>
                  <a:cubicBezTo>
                    <a:pt x="28" y="0"/>
                    <a:pt x="36" y="2"/>
                    <a:pt x="41" y="5"/>
                  </a:cubicBezTo>
                  <a:cubicBezTo>
                    <a:pt x="46" y="9"/>
                    <a:pt x="48" y="14"/>
                    <a:pt x="48" y="22"/>
                  </a:cubicBezTo>
                  <a:cubicBezTo>
                    <a:pt x="48" y="26"/>
                    <a:pt x="48" y="29"/>
                    <a:pt x="46" y="32"/>
                  </a:cubicBezTo>
                  <a:cubicBezTo>
                    <a:pt x="45" y="35"/>
                    <a:pt x="43" y="37"/>
                    <a:pt x="40" y="39"/>
                  </a:cubicBezTo>
                  <a:cubicBezTo>
                    <a:pt x="38" y="41"/>
                    <a:pt x="35" y="42"/>
                    <a:pt x="31" y="43"/>
                  </a:cubicBezTo>
                  <a:cubicBezTo>
                    <a:pt x="27" y="44"/>
                    <a:pt x="23" y="44"/>
                    <a:pt x="18" y="44"/>
                  </a:cubicBezTo>
                  <a:cubicBezTo>
                    <a:pt x="12" y="44"/>
                    <a:pt x="12" y="44"/>
                    <a:pt x="12" y="44"/>
                  </a:cubicBezTo>
                  <a:cubicBezTo>
                    <a:pt x="12" y="67"/>
                    <a:pt x="12" y="67"/>
                    <a:pt x="12" y="67"/>
                  </a:cubicBezTo>
                  <a:cubicBezTo>
                    <a:pt x="0" y="67"/>
                    <a:pt x="0" y="67"/>
                    <a:pt x="0" y="67"/>
                  </a:cubicBezTo>
                  <a:cubicBezTo>
                    <a:pt x="0" y="2"/>
                    <a:pt x="0" y="2"/>
                    <a:pt x="0" y="2"/>
                  </a:cubicBezTo>
                  <a:cubicBezTo>
                    <a:pt x="2" y="1"/>
                    <a:pt x="6" y="1"/>
                    <a:pt x="9" y="1"/>
                  </a:cubicBezTo>
                  <a:cubicBezTo>
                    <a:pt x="12" y="0"/>
                    <a:pt x="16" y="0"/>
                    <a:pt x="18" y="0"/>
                  </a:cubicBezTo>
                  <a:close/>
                  <a:moveTo>
                    <a:pt x="19" y="11"/>
                  </a:moveTo>
                  <a:cubicBezTo>
                    <a:pt x="16" y="11"/>
                    <a:pt x="14" y="11"/>
                    <a:pt x="12" y="11"/>
                  </a:cubicBezTo>
                  <a:cubicBezTo>
                    <a:pt x="12" y="34"/>
                    <a:pt x="12" y="34"/>
                    <a:pt x="12" y="34"/>
                  </a:cubicBezTo>
                  <a:cubicBezTo>
                    <a:pt x="18" y="34"/>
                    <a:pt x="18" y="34"/>
                    <a:pt x="18" y="34"/>
                  </a:cubicBezTo>
                  <a:cubicBezTo>
                    <a:pt x="23" y="34"/>
                    <a:pt x="28" y="33"/>
                    <a:pt x="31" y="31"/>
                  </a:cubicBezTo>
                  <a:cubicBezTo>
                    <a:pt x="34" y="29"/>
                    <a:pt x="36" y="26"/>
                    <a:pt x="36" y="22"/>
                  </a:cubicBezTo>
                  <a:cubicBezTo>
                    <a:pt x="36" y="20"/>
                    <a:pt x="35" y="18"/>
                    <a:pt x="35" y="16"/>
                  </a:cubicBezTo>
                  <a:cubicBezTo>
                    <a:pt x="34" y="15"/>
                    <a:pt x="33" y="14"/>
                    <a:pt x="31" y="13"/>
                  </a:cubicBezTo>
                  <a:cubicBezTo>
                    <a:pt x="30" y="12"/>
                    <a:pt x="28" y="12"/>
                    <a:pt x="26" y="11"/>
                  </a:cubicBezTo>
                  <a:cubicBezTo>
                    <a:pt x="24" y="11"/>
                    <a:pt x="22" y="11"/>
                    <a:pt x="19" y="11"/>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6"/>
            <p:cNvSpPr>
              <a:spLocks noEditPoints="1"/>
            </p:cNvSpPr>
            <p:nvPr userDrawn="1"/>
          </p:nvSpPr>
          <p:spPr bwMode="auto">
            <a:xfrm>
              <a:off x="714150" y="5030484"/>
              <a:ext cx="280988" cy="334963"/>
            </a:xfrm>
            <a:custGeom>
              <a:avLst/>
              <a:gdLst>
                <a:gd name="T0" fmla="*/ 0 w 46"/>
                <a:gd name="T1" fmla="*/ 27 h 53"/>
                <a:gd name="T2" fmla="*/ 2 w 46"/>
                <a:gd name="T3" fmla="*/ 15 h 53"/>
                <a:gd name="T4" fmla="*/ 8 w 46"/>
                <a:gd name="T5" fmla="*/ 7 h 53"/>
                <a:gd name="T6" fmla="*/ 15 w 46"/>
                <a:gd name="T7" fmla="*/ 2 h 53"/>
                <a:gd name="T8" fmla="*/ 24 w 46"/>
                <a:gd name="T9" fmla="*/ 0 h 53"/>
                <a:gd name="T10" fmla="*/ 40 w 46"/>
                <a:gd name="T11" fmla="*/ 6 h 53"/>
                <a:gd name="T12" fmla="*/ 46 w 46"/>
                <a:gd name="T13" fmla="*/ 26 h 53"/>
                <a:gd name="T14" fmla="*/ 46 w 46"/>
                <a:gd name="T15" fmla="*/ 28 h 53"/>
                <a:gd name="T16" fmla="*/ 46 w 46"/>
                <a:gd name="T17" fmla="*/ 30 h 53"/>
                <a:gd name="T18" fmla="*/ 12 w 46"/>
                <a:gd name="T19" fmla="*/ 30 h 53"/>
                <a:gd name="T20" fmla="*/ 17 w 46"/>
                <a:gd name="T21" fmla="*/ 39 h 53"/>
                <a:gd name="T22" fmla="*/ 28 w 46"/>
                <a:gd name="T23" fmla="*/ 43 h 53"/>
                <a:gd name="T24" fmla="*/ 35 w 46"/>
                <a:gd name="T25" fmla="*/ 42 h 53"/>
                <a:gd name="T26" fmla="*/ 41 w 46"/>
                <a:gd name="T27" fmla="*/ 40 h 53"/>
                <a:gd name="T28" fmla="*/ 43 w 46"/>
                <a:gd name="T29" fmla="*/ 50 h 53"/>
                <a:gd name="T30" fmla="*/ 40 w 46"/>
                <a:gd name="T31" fmla="*/ 51 h 53"/>
                <a:gd name="T32" fmla="*/ 36 w 46"/>
                <a:gd name="T33" fmla="*/ 52 h 53"/>
                <a:gd name="T34" fmla="*/ 31 w 46"/>
                <a:gd name="T35" fmla="*/ 52 h 53"/>
                <a:gd name="T36" fmla="*/ 26 w 46"/>
                <a:gd name="T37" fmla="*/ 53 h 53"/>
                <a:gd name="T38" fmla="*/ 15 w 46"/>
                <a:gd name="T39" fmla="*/ 51 h 53"/>
                <a:gd name="T40" fmla="*/ 7 w 46"/>
                <a:gd name="T41" fmla="*/ 45 h 53"/>
                <a:gd name="T42" fmla="*/ 2 w 46"/>
                <a:gd name="T43" fmla="*/ 37 h 53"/>
                <a:gd name="T44" fmla="*/ 0 w 46"/>
                <a:gd name="T45" fmla="*/ 27 h 53"/>
                <a:gd name="T46" fmla="*/ 34 w 46"/>
                <a:gd name="T47" fmla="*/ 21 h 53"/>
                <a:gd name="T48" fmla="*/ 34 w 46"/>
                <a:gd name="T49" fmla="*/ 17 h 53"/>
                <a:gd name="T50" fmla="*/ 32 w 46"/>
                <a:gd name="T51" fmla="*/ 13 h 53"/>
                <a:gd name="T52" fmla="*/ 28 w 46"/>
                <a:gd name="T53" fmla="*/ 11 h 53"/>
                <a:gd name="T54" fmla="*/ 24 w 46"/>
                <a:gd name="T55" fmla="*/ 10 h 53"/>
                <a:gd name="T56" fmla="*/ 19 w 46"/>
                <a:gd name="T57" fmla="*/ 11 h 53"/>
                <a:gd name="T58" fmla="*/ 16 w 46"/>
                <a:gd name="T59" fmla="*/ 13 h 53"/>
                <a:gd name="T60" fmla="*/ 14 w 46"/>
                <a:gd name="T61" fmla="*/ 17 h 53"/>
                <a:gd name="T62" fmla="*/ 13 w 46"/>
                <a:gd name="T63" fmla="*/ 21 h 53"/>
                <a:gd name="T64" fmla="*/ 34 w 46"/>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6" h="53">
                  <a:moveTo>
                    <a:pt x="0" y="27"/>
                  </a:moveTo>
                  <a:cubicBezTo>
                    <a:pt x="0" y="22"/>
                    <a:pt x="1" y="18"/>
                    <a:pt x="2" y="15"/>
                  </a:cubicBezTo>
                  <a:cubicBezTo>
                    <a:pt x="4" y="12"/>
                    <a:pt x="6" y="9"/>
                    <a:pt x="8" y="7"/>
                  </a:cubicBezTo>
                  <a:cubicBezTo>
                    <a:pt x="10" y="4"/>
                    <a:pt x="12" y="3"/>
                    <a:pt x="15" y="2"/>
                  </a:cubicBezTo>
                  <a:cubicBezTo>
                    <a:pt x="18" y="0"/>
                    <a:pt x="21" y="0"/>
                    <a:pt x="24" y="0"/>
                  </a:cubicBezTo>
                  <a:cubicBezTo>
                    <a:pt x="31" y="0"/>
                    <a:pt x="36" y="2"/>
                    <a:pt x="40" y="6"/>
                  </a:cubicBezTo>
                  <a:cubicBezTo>
                    <a:pt x="44" y="11"/>
                    <a:pt x="46" y="17"/>
                    <a:pt x="46" y="26"/>
                  </a:cubicBezTo>
                  <a:cubicBezTo>
                    <a:pt x="46" y="26"/>
                    <a:pt x="46" y="27"/>
                    <a:pt x="46" y="28"/>
                  </a:cubicBezTo>
                  <a:cubicBezTo>
                    <a:pt x="46" y="29"/>
                    <a:pt x="46" y="29"/>
                    <a:pt x="46" y="30"/>
                  </a:cubicBezTo>
                  <a:cubicBezTo>
                    <a:pt x="12" y="30"/>
                    <a:pt x="12" y="30"/>
                    <a:pt x="12" y="30"/>
                  </a:cubicBezTo>
                  <a:cubicBezTo>
                    <a:pt x="13" y="34"/>
                    <a:pt x="14" y="37"/>
                    <a:pt x="17" y="39"/>
                  </a:cubicBezTo>
                  <a:cubicBezTo>
                    <a:pt x="19" y="41"/>
                    <a:pt x="23" y="43"/>
                    <a:pt x="28" y="43"/>
                  </a:cubicBezTo>
                  <a:cubicBezTo>
                    <a:pt x="31" y="43"/>
                    <a:pt x="33" y="42"/>
                    <a:pt x="35" y="42"/>
                  </a:cubicBezTo>
                  <a:cubicBezTo>
                    <a:pt x="38" y="41"/>
                    <a:pt x="40" y="41"/>
                    <a:pt x="41" y="40"/>
                  </a:cubicBezTo>
                  <a:cubicBezTo>
                    <a:pt x="43" y="50"/>
                    <a:pt x="43" y="50"/>
                    <a:pt x="43" y="50"/>
                  </a:cubicBezTo>
                  <a:cubicBezTo>
                    <a:pt x="42" y="50"/>
                    <a:pt x="41" y="50"/>
                    <a:pt x="40" y="51"/>
                  </a:cubicBezTo>
                  <a:cubicBezTo>
                    <a:pt x="39" y="51"/>
                    <a:pt x="38" y="51"/>
                    <a:pt x="36" y="52"/>
                  </a:cubicBezTo>
                  <a:cubicBezTo>
                    <a:pt x="35" y="52"/>
                    <a:pt x="33" y="52"/>
                    <a:pt x="31" y="52"/>
                  </a:cubicBezTo>
                  <a:cubicBezTo>
                    <a:pt x="30" y="53"/>
                    <a:pt x="28" y="53"/>
                    <a:pt x="26" y="53"/>
                  </a:cubicBezTo>
                  <a:cubicBezTo>
                    <a:pt x="22" y="53"/>
                    <a:pt x="18" y="52"/>
                    <a:pt x="15" y="51"/>
                  </a:cubicBezTo>
                  <a:cubicBezTo>
                    <a:pt x="12" y="49"/>
                    <a:pt x="9" y="48"/>
                    <a:pt x="7" y="45"/>
                  </a:cubicBezTo>
                  <a:cubicBezTo>
                    <a:pt x="5" y="43"/>
                    <a:pt x="3" y="40"/>
                    <a:pt x="2" y="37"/>
                  </a:cubicBezTo>
                  <a:cubicBezTo>
                    <a:pt x="1" y="34"/>
                    <a:pt x="0" y="30"/>
                    <a:pt x="0" y="27"/>
                  </a:cubicBezTo>
                  <a:close/>
                  <a:moveTo>
                    <a:pt x="34" y="21"/>
                  </a:moveTo>
                  <a:cubicBezTo>
                    <a:pt x="34" y="20"/>
                    <a:pt x="34" y="18"/>
                    <a:pt x="34" y="17"/>
                  </a:cubicBezTo>
                  <a:cubicBezTo>
                    <a:pt x="33" y="15"/>
                    <a:pt x="32" y="14"/>
                    <a:pt x="32" y="13"/>
                  </a:cubicBezTo>
                  <a:cubicBezTo>
                    <a:pt x="31" y="12"/>
                    <a:pt x="30" y="11"/>
                    <a:pt x="28" y="11"/>
                  </a:cubicBezTo>
                  <a:cubicBezTo>
                    <a:pt x="27" y="10"/>
                    <a:pt x="26" y="10"/>
                    <a:pt x="24" y="10"/>
                  </a:cubicBezTo>
                  <a:cubicBezTo>
                    <a:pt x="22" y="10"/>
                    <a:pt x="21" y="10"/>
                    <a:pt x="19" y="11"/>
                  </a:cubicBezTo>
                  <a:cubicBezTo>
                    <a:pt x="18" y="11"/>
                    <a:pt x="17" y="12"/>
                    <a:pt x="16" y="13"/>
                  </a:cubicBezTo>
                  <a:cubicBezTo>
                    <a:pt x="15" y="14"/>
                    <a:pt x="14" y="16"/>
                    <a:pt x="14" y="17"/>
                  </a:cubicBezTo>
                  <a:cubicBezTo>
                    <a:pt x="13" y="18"/>
                    <a:pt x="13" y="20"/>
                    <a:pt x="13"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7"/>
            <p:cNvSpPr>
              <a:spLocks noEditPoints="1"/>
            </p:cNvSpPr>
            <p:nvPr userDrawn="1"/>
          </p:nvSpPr>
          <p:spPr bwMode="auto">
            <a:xfrm>
              <a:off x="1038000" y="5030484"/>
              <a:ext cx="298450" cy="334963"/>
            </a:xfrm>
            <a:custGeom>
              <a:avLst/>
              <a:gdLst>
                <a:gd name="T0" fmla="*/ 49 w 49"/>
                <a:gd name="T1" fmla="*/ 26 h 53"/>
                <a:gd name="T2" fmla="*/ 47 w 49"/>
                <a:gd name="T3" fmla="*/ 37 h 53"/>
                <a:gd name="T4" fmla="*/ 42 w 49"/>
                <a:gd name="T5" fmla="*/ 45 h 53"/>
                <a:gd name="T6" fmla="*/ 34 w 49"/>
                <a:gd name="T7" fmla="*/ 51 h 53"/>
                <a:gd name="T8" fmla="*/ 24 w 49"/>
                <a:gd name="T9" fmla="*/ 53 h 53"/>
                <a:gd name="T10" fmla="*/ 15 w 49"/>
                <a:gd name="T11" fmla="*/ 51 h 53"/>
                <a:gd name="T12" fmla="*/ 7 w 49"/>
                <a:gd name="T13" fmla="*/ 45 h 53"/>
                <a:gd name="T14" fmla="*/ 2 w 49"/>
                <a:gd name="T15" fmla="*/ 37 h 53"/>
                <a:gd name="T16" fmla="*/ 0 w 49"/>
                <a:gd name="T17" fmla="*/ 26 h 53"/>
                <a:gd name="T18" fmla="*/ 2 w 49"/>
                <a:gd name="T19" fmla="*/ 15 h 53"/>
                <a:gd name="T20" fmla="*/ 7 w 49"/>
                <a:gd name="T21" fmla="*/ 7 h 53"/>
                <a:gd name="T22" fmla="*/ 15 w 49"/>
                <a:gd name="T23" fmla="*/ 2 h 53"/>
                <a:gd name="T24" fmla="*/ 24 w 49"/>
                <a:gd name="T25" fmla="*/ 0 h 53"/>
                <a:gd name="T26" fmla="*/ 34 w 49"/>
                <a:gd name="T27" fmla="*/ 2 h 53"/>
                <a:gd name="T28" fmla="*/ 42 w 49"/>
                <a:gd name="T29" fmla="*/ 7 h 53"/>
                <a:gd name="T30" fmla="*/ 47 w 49"/>
                <a:gd name="T31" fmla="*/ 15 h 53"/>
                <a:gd name="T32" fmla="*/ 49 w 49"/>
                <a:gd name="T33" fmla="*/ 26 h 53"/>
                <a:gd name="T34" fmla="*/ 37 w 49"/>
                <a:gd name="T35" fmla="*/ 26 h 53"/>
                <a:gd name="T36" fmla="*/ 33 w 49"/>
                <a:gd name="T37" fmla="*/ 14 h 53"/>
                <a:gd name="T38" fmla="*/ 24 w 49"/>
                <a:gd name="T39" fmla="*/ 10 h 53"/>
                <a:gd name="T40" fmla="*/ 16 w 49"/>
                <a:gd name="T41" fmla="*/ 14 h 53"/>
                <a:gd name="T42" fmla="*/ 12 w 49"/>
                <a:gd name="T43" fmla="*/ 26 h 53"/>
                <a:gd name="T44" fmla="*/ 16 w 49"/>
                <a:gd name="T45" fmla="*/ 38 h 53"/>
                <a:gd name="T46" fmla="*/ 24 w 49"/>
                <a:gd name="T47" fmla="*/ 43 h 53"/>
                <a:gd name="T48" fmla="*/ 33 w 49"/>
                <a:gd name="T49" fmla="*/ 38 h 53"/>
                <a:gd name="T50" fmla="*/ 37 w 49"/>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9" h="53">
                  <a:moveTo>
                    <a:pt x="49" y="26"/>
                  </a:moveTo>
                  <a:cubicBezTo>
                    <a:pt x="49" y="30"/>
                    <a:pt x="48" y="34"/>
                    <a:pt x="47" y="37"/>
                  </a:cubicBezTo>
                  <a:cubicBezTo>
                    <a:pt x="46" y="40"/>
                    <a:pt x="44" y="43"/>
                    <a:pt x="42" y="45"/>
                  </a:cubicBezTo>
                  <a:cubicBezTo>
                    <a:pt x="40" y="48"/>
                    <a:pt x="37" y="50"/>
                    <a:pt x="34" y="51"/>
                  </a:cubicBezTo>
                  <a:cubicBezTo>
                    <a:pt x="31" y="52"/>
                    <a:pt x="28" y="53"/>
                    <a:pt x="24" y="53"/>
                  </a:cubicBezTo>
                  <a:cubicBezTo>
                    <a:pt x="21" y="53"/>
                    <a:pt x="18" y="52"/>
                    <a:pt x="15" y="51"/>
                  </a:cubicBezTo>
                  <a:cubicBezTo>
                    <a:pt x="12" y="50"/>
                    <a:pt x="9" y="48"/>
                    <a:pt x="7" y="45"/>
                  </a:cubicBezTo>
                  <a:cubicBezTo>
                    <a:pt x="5" y="43"/>
                    <a:pt x="3" y="40"/>
                    <a:pt x="2" y="37"/>
                  </a:cubicBezTo>
                  <a:cubicBezTo>
                    <a:pt x="1" y="34"/>
                    <a:pt x="0" y="30"/>
                    <a:pt x="0" y="26"/>
                  </a:cubicBezTo>
                  <a:cubicBezTo>
                    <a:pt x="0" y="22"/>
                    <a:pt x="1" y="19"/>
                    <a:pt x="2" y="15"/>
                  </a:cubicBezTo>
                  <a:cubicBezTo>
                    <a:pt x="3" y="12"/>
                    <a:pt x="5" y="9"/>
                    <a:pt x="7" y="7"/>
                  </a:cubicBezTo>
                  <a:cubicBezTo>
                    <a:pt x="9" y="5"/>
                    <a:pt x="12" y="3"/>
                    <a:pt x="15" y="2"/>
                  </a:cubicBezTo>
                  <a:cubicBezTo>
                    <a:pt x="18" y="1"/>
                    <a:pt x="21" y="0"/>
                    <a:pt x="24" y="0"/>
                  </a:cubicBezTo>
                  <a:cubicBezTo>
                    <a:pt x="28" y="0"/>
                    <a:pt x="31" y="1"/>
                    <a:pt x="34" y="2"/>
                  </a:cubicBezTo>
                  <a:cubicBezTo>
                    <a:pt x="37" y="3"/>
                    <a:pt x="40" y="5"/>
                    <a:pt x="42" y="7"/>
                  </a:cubicBezTo>
                  <a:cubicBezTo>
                    <a:pt x="44" y="9"/>
                    <a:pt x="46" y="12"/>
                    <a:pt x="47" y="15"/>
                  </a:cubicBezTo>
                  <a:cubicBezTo>
                    <a:pt x="48" y="19"/>
                    <a:pt x="49" y="22"/>
                    <a:pt x="49" y="26"/>
                  </a:cubicBezTo>
                  <a:close/>
                  <a:moveTo>
                    <a:pt x="37" y="26"/>
                  </a:moveTo>
                  <a:cubicBezTo>
                    <a:pt x="37" y="21"/>
                    <a:pt x="36" y="17"/>
                    <a:pt x="33" y="14"/>
                  </a:cubicBezTo>
                  <a:cubicBezTo>
                    <a:pt x="31" y="11"/>
                    <a:pt x="28" y="10"/>
                    <a:pt x="24" y="10"/>
                  </a:cubicBezTo>
                  <a:cubicBezTo>
                    <a:pt x="21" y="10"/>
                    <a:pt x="18" y="11"/>
                    <a:pt x="16" y="14"/>
                  </a:cubicBezTo>
                  <a:cubicBezTo>
                    <a:pt x="13" y="17"/>
                    <a:pt x="12" y="21"/>
                    <a:pt x="12" y="26"/>
                  </a:cubicBezTo>
                  <a:cubicBezTo>
                    <a:pt x="12" y="31"/>
                    <a:pt x="13" y="35"/>
                    <a:pt x="16" y="38"/>
                  </a:cubicBezTo>
                  <a:cubicBezTo>
                    <a:pt x="18" y="41"/>
                    <a:pt x="21" y="43"/>
                    <a:pt x="24" y="43"/>
                  </a:cubicBezTo>
                  <a:cubicBezTo>
                    <a:pt x="28" y="43"/>
                    <a:pt x="31" y="41"/>
                    <a:pt x="33" y="38"/>
                  </a:cubicBezTo>
                  <a:cubicBezTo>
                    <a:pt x="36" y="35"/>
                    <a:pt x="37" y="31"/>
                    <a:pt x="37"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8"/>
            <p:cNvSpPr>
              <a:spLocks noEditPoints="1"/>
            </p:cNvSpPr>
            <p:nvPr userDrawn="1"/>
          </p:nvSpPr>
          <p:spPr bwMode="auto">
            <a:xfrm>
              <a:off x="1398362" y="5030484"/>
              <a:ext cx="274638" cy="434975"/>
            </a:xfrm>
            <a:custGeom>
              <a:avLst/>
              <a:gdLst>
                <a:gd name="T0" fmla="*/ 45 w 45"/>
                <a:gd name="T1" fmla="*/ 26 h 69"/>
                <a:gd name="T2" fmla="*/ 43 w 45"/>
                <a:gd name="T3" fmla="*/ 37 h 69"/>
                <a:gd name="T4" fmla="*/ 39 w 45"/>
                <a:gd name="T5" fmla="*/ 45 h 69"/>
                <a:gd name="T6" fmla="*/ 32 w 45"/>
                <a:gd name="T7" fmla="*/ 51 h 69"/>
                <a:gd name="T8" fmla="*/ 23 w 45"/>
                <a:gd name="T9" fmla="*/ 52 h 69"/>
                <a:gd name="T10" fmla="*/ 16 w 45"/>
                <a:gd name="T11" fmla="*/ 52 h 69"/>
                <a:gd name="T12" fmla="*/ 11 w 45"/>
                <a:gd name="T13" fmla="*/ 50 h 69"/>
                <a:gd name="T14" fmla="*/ 11 w 45"/>
                <a:gd name="T15" fmla="*/ 69 h 69"/>
                <a:gd name="T16" fmla="*/ 0 w 45"/>
                <a:gd name="T17" fmla="*/ 69 h 69"/>
                <a:gd name="T18" fmla="*/ 0 w 45"/>
                <a:gd name="T19" fmla="*/ 3 h 69"/>
                <a:gd name="T20" fmla="*/ 8 w 45"/>
                <a:gd name="T21" fmla="*/ 1 h 69"/>
                <a:gd name="T22" fmla="*/ 19 w 45"/>
                <a:gd name="T23" fmla="*/ 0 h 69"/>
                <a:gd name="T24" fmla="*/ 30 w 45"/>
                <a:gd name="T25" fmla="*/ 2 h 69"/>
                <a:gd name="T26" fmla="*/ 38 w 45"/>
                <a:gd name="T27" fmla="*/ 7 h 69"/>
                <a:gd name="T28" fmla="*/ 43 w 45"/>
                <a:gd name="T29" fmla="*/ 15 h 69"/>
                <a:gd name="T30" fmla="*/ 45 w 45"/>
                <a:gd name="T31" fmla="*/ 26 h 69"/>
                <a:gd name="T32" fmla="*/ 33 w 45"/>
                <a:gd name="T33" fmla="*/ 27 h 69"/>
                <a:gd name="T34" fmla="*/ 29 w 45"/>
                <a:gd name="T35" fmla="*/ 14 h 69"/>
                <a:gd name="T36" fmla="*/ 18 w 45"/>
                <a:gd name="T37" fmla="*/ 10 h 69"/>
                <a:gd name="T38" fmla="*/ 15 w 45"/>
                <a:gd name="T39" fmla="*/ 10 h 69"/>
                <a:gd name="T40" fmla="*/ 11 w 45"/>
                <a:gd name="T41" fmla="*/ 11 h 69"/>
                <a:gd name="T42" fmla="*/ 11 w 45"/>
                <a:gd name="T43" fmla="*/ 40 h 69"/>
                <a:gd name="T44" fmla="*/ 15 w 45"/>
                <a:gd name="T45" fmla="*/ 42 h 69"/>
                <a:gd name="T46" fmla="*/ 21 w 45"/>
                <a:gd name="T47" fmla="*/ 42 h 69"/>
                <a:gd name="T48" fmla="*/ 30 w 45"/>
                <a:gd name="T49" fmla="*/ 38 h 69"/>
                <a:gd name="T50" fmla="*/ 33 w 45"/>
                <a:gd name="T51" fmla="*/ 2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5" h="69">
                  <a:moveTo>
                    <a:pt x="45" y="26"/>
                  </a:moveTo>
                  <a:cubicBezTo>
                    <a:pt x="45" y="30"/>
                    <a:pt x="44" y="34"/>
                    <a:pt x="43" y="37"/>
                  </a:cubicBezTo>
                  <a:cubicBezTo>
                    <a:pt x="42" y="40"/>
                    <a:pt x="41" y="43"/>
                    <a:pt x="39" y="45"/>
                  </a:cubicBezTo>
                  <a:cubicBezTo>
                    <a:pt x="37" y="47"/>
                    <a:pt x="35" y="49"/>
                    <a:pt x="32" y="51"/>
                  </a:cubicBezTo>
                  <a:cubicBezTo>
                    <a:pt x="29" y="52"/>
                    <a:pt x="26" y="52"/>
                    <a:pt x="23" y="52"/>
                  </a:cubicBezTo>
                  <a:cubicBezTo>
                    <a:pt x="20" y="52"/>
                    <a:pt x="18" y="52"/>
                    <a:pt x="16" y="52"/>
                  </a:cubicBezTo>
                  <a:cubicBezTo>
                    <a:pt x="14" y="51"/>
                    <a:pt x="13" y="50"/>
                    <a:pt x="11" y="50"/>
                  </a:cubicBezTo>
                  <a:cubicBezTo>
                    <a:pt x="11" y="69"/>
                    <a:pt x="11" y="69"/>
                    <a:pt x="11" y="69"/>
                  </a:cubicBezTo>
                  <a:cubicBezTo>
                    <a:pt x="0" y="69"/>
                    <a:pt x="0" y="69"/>
                    <a:pt x="0" y="69"/>
                  </a:cubicBezTo>
                  <a:cubicBezTo>
                    <a:pt x="0" y="3"/>
                    <a:pt x="0" y="3"/>
                    <a:pt x="0" y="3"/>
                  </a:cubicBezTo>
                  <a:cubicBezTo>
                    <a:pt x="2" y="2"/>
                    <a:pt x="5" y="2"/>
                    <a:pt x="8" y="1"/>
                  </a:cubicBezTo>
                  <a:cubicBezTo>
                    <a:pt x="12" y="0"/>
                    <a:pt x="16" y="0"/>
                    <a:pt x="19" y="0"/>
                  </a:cubicBezTo>
                  <a:cubicBezTo>
                    <a:pt x="23" y="0"/>
                    <a:pt x="27" y="1"/>
                    <a:pt x="30" y="2"/>
                  </a:cubicBezTo>
                  <a:cubicBezTo>
                    <a:pt x="33" y="3"/>
                    <a:pt x="36" y="5"/>
                    <a:pt x="38" y="7"/>
                  </a:cubicBezTo>
                  <a:cubicBezTo>
                    <a:pt x="40" y="9"/>
                    <a:pt x="42" y="12"/>
                    <a:pt x="43" y="15"/>
                  </a:cubicBezTo>
                  <a:cubicBezTo>
                    <a:pt x="44" y="19"/>
                    <a:pt x="45" y="22"/>
                    <a:pt x="45" y="26"/>
                  </a:cubicBezTo>
                  <a:close/>
                  <a:moveTo>
                    <a:pt x="33" y="27"/>
                  </a:moveTo>
                  <a:cubicBezTo>
                    <a:pt x="33" y="21"/>
                    <a:pt x="32" y="17"/>
                    <a:pt x="29" y="14"/>
                  </a:cubicBezTo>
                  <a:cubicBezTo>
                    <a:pt x="27" y="12"/>
                    <a:pt x="23" y="10"/>
                    <a:pt x="18" y="10"/>
                  </a:cubicBezTo>
                  <a:cubicBezTo>
                    <a:pt x="17" y="10"/>
                    <a:pt x="16" y="10"/>
                    <a:pt x="15" y="10"/>
                  </a:cubicBezTo>
                  <a:cubicBezTo>
                    <a:pt x="14" y="10"/>
                    <a:pt x="12" y="11"/>
                    <a:pt x="11" y="11"/>
                  </a:cubicBezTo>
                  <a:cubicBezTo>
                    <a:pt x="11" y="40"/>
                    <a:pt x="11" y="40"/>
                    <a:pt x="11" y="40"/>
                  </a:cubicBezTo>
                  <a:cubicBezTo>
                    <a:pt x="12" y="40"/>
                    <a:pt x="14" y="41"/>
                    <a:pt x="15" y="42"/>
                  </a:cubicBezTo>
                  <a:cubicBezTo>
                    <a:pt x="17" y="42"/>
                    <a:pt x="19" y="42"/>
                    <a:pt x="21" y="42"/>
                  </a:cubicBezTo>
                  <a:cubicBezTo>
                    <a:pt x="25" y="42"/>
                    <a:pt x="28" y="41"/>
                    <a:pt x="30" y="38"/>
                  </a:cubicBezTo>
                  <a:cubicBezTo>
                    <a:pt x="32" y="35"/>
                    <a:pt x="33" y="31"/>
                    <a:pt x="33" y="27"/>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9"/>
            <p:cNvSpPr>
              <a:spLocks/>
            </p:cNvSpPr>
            <p:nvPr userDrawn="1"/>
          </p:nvSpPr>
          <p:spPr bwMode="auto">
            <a:xfrm>
              <a:off x="1734912" y="4886021"/>
              <a:ext cx="115888" cy="473075"/>
            </a:xfrm>
            <a:custGeom>
              <a:avLst/>
              <a:gdLst>
                <a:gd name="T0" fmla="*/ 17 w 19"/>
                <a:gd name="T1" fmla="*/ 75 h 75"/>
                <a:gd name="T2" fmla="*/ 9 w 19"/>
                <a:gd name="T3" fmla="*/ 74 h 75"/>
                <a:gd name="T4" fmla="*/ 3 w 19"/>
                <a:gd name="T5" fmla="*/ 71 h 75"/>
                <a:gd name="T6" fmla="*/ 1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7" y="73"/>
                    <a:pt x="5" y="72"/>
                    <a:pt x="3" y="71"/>
                  </a:cubicBezTo>
                  <a:cubicBezTo>
                    <a:pt x="2" y="70"/>
                    <a:pt x="1" y="68"/>
                    <a:pt x="1"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8"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0"/>
            <p:cNvSpPr>
              <a:spLocks noEditPoints="1"/>
            </p:cNvSpPr>
            <p:nvPr userDrawn="1"/>
          </p:nvSpPr>
          <p:spPr bwMode="auto">
            <a:xfrm>
              <a:off x="1880962" y="5030484"/>
              <a:ext cx="274638" cy="334963"/>
            </a:xfrm>
            <a:custGeom>
              <a:avLst/>
              <a:gdLst>
                <a:gd name="T0" fmla="*/ 0 w 45"/>
                <a:gd name="T1" fmla="*/ 27 h 53"/>
                <a:gd name="T2" fmla="*/ 2 w 45"/>
                <a:gd name="T3" fmla="*/ 15 h 53"/>
                <a:gd name="T4" fmla="*/ 7 w 45"/>
                <a:gd name="T5" fmla="*/ 7 h 53"/>
                <a:gd name="T6" fmla="*/ 14 w 45"/>
                <a:gd name="T7" fmla="*/ 2 h 53"/>
                <a:gd name="T8" fmla="*/ 23 w 45"/>
                <a:gd name="T9" fmla="*/ 0 h 53"/>
                <a:gd name="T10" fmla="*/ 39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0 w 45"/>
                <a:gd name="T27" fmla="*/ 40 h 53"/>
                <a:gd name="T28" fmla="*/ 42 w 45"/>
                <a:gd name="T29" fmla="*/ 50 h 53"/>
                <a:gd name="T30" fmla="*/ 39 w 45"/>
                <a:gd name="T31" fmla="*/ 51 h 53"/>
                <a:gd name="T32" fmla="*/ 35 w 45"/>
                <a:gd name="T33" fmla="*/ 52 h 53"/>
                <a:gd name="T34" fmla="*/ 31 w 45"/>
                <a:gd name="T35" fmla="*/ 52 h 53"/>
                <a:gd name="T36" fmla="*/ 26 w 45"/>
                <a:gd name="T37" fmla="*/ 53 h 53"/>
                <a:gd name="T38" fmla="*/ 14 w 45"/>
                <a:gd name="T39" fmla="*/ 51 h 53"/>
                <a:gd name="T40" fmla="*/ 6 w 45"/>
                <a:gd name="T41" fmla="*/ 45 h 53"/>
                <a:gd name="T42" fmla="*/ 1 w 45"/>
                <a:gd name="T43" fmla="*/ 37 h 53"/>
                <a:gd name="T44" fmla="*/ 0 w 45"/>
                <a:gd name="T45" fmla="*/ 27 h 53"/>
                <a:gd name="T46" fmla="*/ 33 w 45"/>
                <a:gd name="T47" fmla="*/ 21 h 53"/>
                <a:gd name="T48" fmla="*/ 33 w 45"/>
                <a:gd name="T49" fmla="*/ 17 h 53"/>
                <a:gd name="T50" fmla="*/ 31 w 45"/>
                <a:gd name="T51" fmla="*/ 13 h 53"/>
                <a:gd name="T52" fmla="*/ 28 w 45"/>
                <a:gd name="T53" fmla="*/ 11 h 53"/>
                <a:gd name="T54" fmla="*/ 23 w 45"/>
                <a:gd name="T55" fmla="*/ 10 h 53"/>
                <a:gd name="T56" fmla="*/ 18 w 45"/>
                <a:gd name="T57" fmla="*/ 11 h 53"/>
                <a:gd name="T58" fmla="*/ 15 w 45"/>
                <a:gd name="T59" fmla="*/ 13 h 53"/>
                <a:gd name="T60" fmla="*/ 13 w 45"/>
                <a:gd name="T61" fmla="*/ 17 h 53"/>
                <a:gd name="T62" fmla="*/ 12 w 45"/>
                <a:gd name="T63" fmla="*/ 21 h 53"/>
                <a:gd name="T64" fmla="*/ 33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0" y="18"/>
                    <a:pt x="2" y="15"/>
                  </a:cubicBezTo>
                  <a:cubicBezTo>
                    <a:pt x="3" y="12"/>
                    <a:pt x="5" y="9"/>
                    <a:pt x="7" y="7"/>
                  </a:cubicBezTo>
                  <a:cubicBezTo>
                    <a:pt x="9" y="4"/>
                    <a:pt x="12" y="3"/>
                    <a:pt x="14" y="2"/>
                  </a:cubicBezTo>
                  <a:cubicBezTo>
                    <a:pt x="17" y="0"/>
                    <a:pt x="20" y="0"/>
                    <a:pt x="23" y="0"/>
                  </a:cubicBezTo>
                  <a:cubicBezTo>
                    <a:pt x="30" y="0"/>
                    <a:pt x="35" y="2"/>
                    <a:pt x="39"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2" y="43"/>
                    <a:pt x="27" y="43"/>
                  </a:cubicBezTo>
                  <a:cubicBezTo>
                    <a:pt x="30" y="43"/>
                    <a:pt x="32" y="42"/>
                    <a:pt x="35" y="42"/>
                  </a:cubicBezTo>
                  <a:cubicBezTo>
                    <a:pt x="37" y="41"/>
                    <a:pt x="39" y="41"/>
                    <a:pt x="40" y="40"/>
                  </a:cubicBezTo>
                  <a:cubicBezTo>
                    <a:pt x="42" y="50"/>
                    <a:pt x="42" y="50"/>
                    <a:pt x="42" y="50"/>
                  </a:cubicBezTo>
                  <a:cubicBezTo>
                    <a:pt x="41" y="50"/>
                    <a:pt x="40" y="50"/>
                    <a:pt x="39" y="51"/>
                  </a:cubicBezTo>
                  <a:cubicBezTo>
                    <a:pt x="38" y="51"/>
                    <a:pt x="37" y="51"/>
                    <a:pt x="35" y="52"/>
                  </a:cubicBezTo>
                  <a:cubicBezTo>
                    <a:pt x="34" y="52"/>
                    <a:pt x="32" y="52"/>
                    <a:pt x="31" y="52"/>
                  </a:cubicBezTo>
                  <a:cubicBezTo>
                    <a:pt x="29" y="53"/>
                    <a:pt x="27" y="53"/>
                    <a:pt x="26" y="53"/>
                  </a:cubicBezTo>
                  <a:cubicBezTo>
                    <a:pt x="21" y="53"/>
                    <a:pt x="17" y="52"/>
                    <a:pt x="14" y="51"/>
                  </a:cubicBezTo>
                  <a:cubicBezTo>
                    <a:pt x="11" y="49"/>
                    <a:pt x="8" y="48"/>
                    <a:pt x="6" y="45"/>
                  </a:cubicBezTo>
                  <a:cubicBezTo>
                    <a:pt x="4" y="43"/>
                    <a:pt x="2" y="40"/>
                    <a:pt x="1" y="37"/>
                  </a:cubicBezTo>
                  <a:cubicBezTo>
                    <a:pt x="0" y="34"/>
                    <a:pt x="0" y="30"/>
                    <a:pt x="0" y="27"/>
                  </a:cubicBezTo>
                  <a:close/>
                  <a:moveTo>
                    <a:pt x="33" y="21"/>
                  </a:moveTo>
                  <a:cubicBezTo>
                    <a:pt x="33" y="20"/>
                    <a:pt x="33" y="18"/>
                    <a:pt x="33" y="17"/>
                  </a:cubicBezTo>
                  <a:cubicBezTo>
                    <a:pt x="32" y="15"/>
                    <a:pt x="32" y="14"/>
                    <a:pt x="31" y="13"/>
                  </a:cubicBezTo>
                  <a:cubicBezTo>
                    <a:pt x="30" y="12"/>
                    <a:pt x="29" y="11"/>
                    <a:pt x="28" y="11"/>
                  </a:cubicBezTo>
                  <a:cubicBezTo>
                    <a:pt x="26" y="10"/>
                    <a:pt x="25" y="10"/>
                    <a:pt x="23" y="10"/>
                  </a:cubicBezTo>
                  <a:cubicBezTo>
                    <a:pt x="21" y="10"/>
                    <a:pt x="20" y="10"/>
                    <a:pt x="18" y="11"/>
                  </a:cubicBezTo>
                  <a:cubicBezTo>
                    <a:pt x="17" y="11"/>
                    <a:pt x="16" y="12"/>
                    <a:pt x="15" y="13"/>
                  </a:cubicBezTo>
                  <a:cubicBezTo>
                    <a:pt x="14" y="14"/>
                    <a:pt x="13" y="16"/>
                    <a:pt x="13" y="17"/>
                  </a:cubicBezTo>
                  <a:cubicBezTo>
                    <a:pt x="12" y="18"/>
                    <a:pt x="12" y="20"/>
                    <a:pt x="12" y="21"/>
                  </a:cubicBezTo>
                  <a:lnTo>
                    <a:pt x="33"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1"/>
            <p:cNvSpPr>
              <a:spLocks/>
            </p:cNvSpPr>
            <p:nvPr userDrawn="1"/>
          </p:nvSpPr>
          <p:spPr bwMode="auto">
            <a:xfrm>
              <a:off x="2346100" y="5030484"/>
              <a:ext cx="422275" cy="322263"/>
            </a:xfrm>
            <a:custGeom>
              <a:avLst/>
              <a:gdLst>
                <a:gd name="T0" fmla="*/ 29 w 69"/>
                <a:gd name="T1" fmla="*/ 25 h 51"/>
                <a:gd name="T2" fmla="*/ 27 w 69"/>
                <a:gd name="T3" fmla="*/ 14 h 51"/>
                <a:gd name="T4" fmla="*/ 19 w 69"/>
                <a:gd name="T5" fmla="*/ 10 h 51"/>
                <a:gd name="T6" fmla="*/ 15 w 69"/>
                <a:gd name="T7" fmla="*/ 10 h 51"/>
                <a:gd name="T8" fmla="*/ 12 w 69"/>
                <a:gd name="T9" fmla="*/ 11 h 51"/>
                <a:gd name="T10" fmla="*/ 12 w 69"/>
                <a:gd name="T11" fmla="*/ 51 h 51"/>
                <a:gd name="T12" fmla="*/ 0 w 69"/>
                <a:gd name="T13" fmla="*/ 51 h 51"/>
                <a:gd name="T14" fmla="*/ 0 w 69"/>
                <a:gd name="T15" fmla="*/ 3 h 51"/>
                <a:gd name="T16" fmla="*/ 9 w 69"/>
                <a:gd name="T17" fmla="*/ 1 h 51"/>
                <a:gd name="T18" fmla="*/ 20 w 69"/>
                <a:gd name="T19" fmla="*/ 0 h 51"/>
                <a:gd name="T20" fmla="*/ 29 w 69"/>
                <a:gd name="T21" fmla="*/ 1 h 51"/>
                <a:gd name="T22" fmla="*/ 34 w 69"/>
                <a:gd name="T23" fmla="*/ 5 h 51"/>
                <a:gd name="T24" fmla="*/ 37 w 69"/>
                <a:gd name="T25" fmla="*/ 3 h 51"/>
                <a:gd name="T26" fmla="*/ 41 w 69"/>
                <a:gd name="T27" fmla="*/ 2 h 51"/>
                <a:gd name="T28" fmla="*/ 45 w 69"/>
                <a:gd name="T29" fmla="*/ 1 h 51"/>
                <a:gd name="T30" fmla="*/ 49 w 69"/>
                <a:gd name="T31" fmla="*/ 0 h 51"/>
                <a:gd name="T32" fmla="*/ 59 w 69"/>
                <a:gd name="T33" fmla="*/ 2 h 51"/>
                <a:gd name="T34" fmla="*/ 65 w 69"/>
                <a:gd name="T35" fmla="*/ 6 h 51"/>
                <a:gd name="T36" fmla="*/ 68 w 69"/>
                <a:gd name="T37" fmla="*/ 14 h 51"/>
                <a:gd name="T38" fmla="*/ 69 w 69"/>
                <a:gd name="T39" fmla="*/ 23 h 51"/>
                <a:gd name="T40" fmla="*/ 69 w 69"/>
                <a:gd name="T41" fmla="*/ 51 h 51"/>
                <a:gd name="T42" fmla="*/ 57 w 69"/>
                <a:gd name="T43" fmla="*/ 51 h 51"/>
                <a:gd name="T44" fmla="*/ 57 w 69"/>
                <a:gd name="T45" fmla="*/ 25 h 51"/>
                <a:gd name="T46" fmla="*/ 55 w 69"/>
                <a:gd name="T47" fmla="*/ 14 h 51"/>
                <a:gd name="T48" fmla="*/ 48 w 69"/>
                <a:gd name="T49" fmla="*/ 10 h 51"/>
                <a:gd name="T50" fmla="*/ 43 w 69"/>
                <a:gd name="T51" fmla="*/ 11 h 51"/>
                <a:gd name="T52" fmla="*/ 39 w 69"/>
                <a:gd name="T53" fmla="*/ 13 h 51"/>
                <a:gd name="T54" fmla="*/ 40 w 69"/>
                <a:gd name="T55" fmla="*/ 18 h 51"/>
                <a:gd name="T56" fmla="*/ 40 w 69"/>
                <a:gd name="T57" fmla="*/ 24 h 51"/>
                <a:gd name="T58" fmla="*/ 40 w 69"/>
                <a:gd name="T59" fmla="*/ 51 h 51"/>
                <a:gd name="T60" fmla="*/ 29 w 69"/>
                <a:gd name="T61" fmla="*/ 51 h 51"/>
                <a:gd name="T62" fmla="*/ 29 w 69"/>
                <a:gd name="T63" fmla="*/ 25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9" h="51">
                  <a:moveTo>
                    <a:pt x="29" y="25"/>
                  </a:moveTo>
                  <a:cubicBezTo>
                    <a:pt x="29" y="20"/>
                    <a:pt x="28" y="16"/>
                    <a:pt x="27" y="14"/>
                  </a:cubicBezTo>
                  <a:cubicBezTo>
                    <a:pt x="25" y="11"/>
                    <a:pt x="23" y="10"/>
                    <a:pt x="19" y="10"/>
                  </a:cubicBezTo>
                  <a:cubicBezTo>
                    <a:pt x="18" y="10"/>
                    <a:pt x="17" y="10"/>
                    <a:pt x="15" y="10"/>
                  </a:cubicBezTo>
                  <a:cubicBezTo>
                    <a:pt x="13" y="11"/>
                    <a:pt x="12" y="11"/>
                    <a:pt x="12" y="11"/>
                  </a:cubicBezTo>
                  <a:cubicBezTo>
                    <a:pt x="12" y="51"/>
                    <a:pt x="12" y="51"/>
                    <a:pt x="12" y="51"/>
                  </a:cubicBezTo>
                  <a:cubicBezTo>
                    <a:pt x="0" y="51"/>
                    <a:pt x="0" y="51"/>
                    <a:pt x="0" y="51"/>
                  </a:cubicBezTo>
                  <a:cubicBezTo>
                    <a:pt x="0" y="3"/>
                    <a:pt x="0" y="3"/>
                    <a:pt x="0" y="3"/>
                  </a:cubicBezTo>
                  <a:cubicBezTo>
                    <a:pt x="2" y="2"/>
                    <a:pt x="5" y="2"/>
                    <a:pt x="9" y="1"/>
                  </a:cubicBezTo>
                  <a:cubicBezTo>
                    <a:pt x="12" y="0"/>
                    <a:pt x="16" y="0"/>
                    <a:pt x="20" y="0"/>
                  </a:cubicBezTo>
                  <a:cubicBezTo>
                    <a:pt x="24" y="0"/>
                    <a:pt x="26" y="1"/>
                    <a:pt x="29" y="1"/>
                  </a:cubicBezTo>
                  <a:cubicBezTo>
                    <a:pt x="31" y="2"/>
                    <a:pt x="33" y="4"/>
                    <a:pt x="34" y="5"/>
                  </a:cubicBezTo>
                  <a:cubicBezTo>
                    <a:pt x="35" y="4"/>
                    <a:pt x="36" y="4"/>
                    <a:pt x="37" y="3"/>
                  </a:cubicBezTo>
                  <a:cubicBezTo>
                    <a:pt x="38" y="3"/>
                    <a:pt x="39" y="2"/>
                    <a:pt x="41" y="2"/>
                  </a:cubicBezTo>
                  <a:cubicBezTo>
                    <a:pt x="42" y="1"/>
                    <a:pt x="43" y="1"/>
                    <a:pt x="45" y="1"/>
                  </a:cubicBezTo>
                  <a:cubicBezTo>
                    <a:pt x="46" y="0"/>
                    <a:pt x="48" y="0"/>
                    <a:pt x="49" y="0"/>
                  </a:cubicBezTo>
                  <a:cubicBezTo>
                    <a:pt x="53" y="0"/>
                    <a:pt x="56" y="1"/>
                    <a:pt x="59" y="2"/>
                  </a:cubicBezTo>
                  <a:cubicBezTo>
                    <a:pt x="62" y="3"/>
                    <a:pt x="63" y="4"/>
                    <a:pt x="65" y="6"/>
                  </a:cubicBezTo>
                  <a:cubicBezTo>
                    <a:pt x="66" y="9"/>
                    <a:pt x="67" y="11"/>
                    <a:pt x="68" y="14"/>
                  </a:cubicBezTo>
                  <a:cubicBezTo>
                    <a:pt x="68" y="17"/>
                    <a:pt x="69" y="20"/>
                    <a:pt x="69" y="23"/>
                  </a:cubicBezTo>
                  <a:cubicBezTo>
                    <a:pt x="69" y="51"/>
                    <a:pt x="69" y="51"/>
                    <a:pt x="69" y="51"/>
                  </a:cubicBezTo>
                  <a:cubicBezTo>
                    <a:pt x="57" y="51"/>
                    <a:pt x="57" y="51"/>
                    <a:pt x="57" y="51"/>
                  </a:cubicBezTo>
                  <a:cubicBezTo>
                    <a:pt x="57" y="25"/>
                    <a:pt x="57" y="25"/>
                    <a:pt x="57" y="25"/>
                  </a:cubicBezTo>
                  <a:cubicBezTo>
                    <a:pt x="57" y="20"/>
                    <a:pt x="56" y="16"/>
                    <a:pt x="55" y="14"/>
                  </a:cubicBezTo>
                  <a:cubicBezTo>
                    <a:pt x="54" y="11"/>
                    <a:pt x="51" y="10"/>
                    <a:pt x="48" y="10"/>
                  </a:cubicBezTo>
                  <a:cubicBezTo>
                    <a:pt x="46" y="10"/>
                    <a:pt x="44" y="10"/>
                    <a:pt x="43" y="11"/>
                  </a:cubicBezTo>
                  <a:cubicBezTo>
                    <a:pt x="41" y="12"/>
                    <a:pt x="40" y="12"/>
                    <a:pt x="39" y="13"/>
                  </a:cubicBezTo>
                  <a:cubicBezTo>
                    <a:pt x="39" y="14"/>
                    <a:pt x="40" y="16"/>
                    <a:pt x="40" y="18"/>
                  </a:cubicBezTo>
                  <a:cubicBezTo>
                    <a:pt x="40" y="20"/>
                    <a:pt x="40" y="22"/>
                    <a:pt x="40" y="24"/>
                  </a:cubicBezTo>
                  <a:cubicBezTo>
                    <a:pt x="40" y="51"/>
                    <a:pt x="40" y="51"/>
                    <a:pt x="40" y="51"/>
                  </a:cubicBezTo>
                  <a:cubicBezTo>
                    <a:pt x="29" y="51"/>
                    <a:pt x="29" y="51"/>
                    <a:pt x="29" y="51"/>
                  </a:cubicBezTo>
                  <a:lnTo>
                    <a:pt x="29" y="2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2"/>
            <p:cNvSpPr>
              <a:spLocks noEditPoints="1"/>
            </p:cNvSpPr>
            <p:nvPr userDrawn="1"/>
          </p:nvSpPr>
          <p:spPr bwMode="auto">
            <a:xfrm>
              <a:off x="2816000" y="5030484"/>
              <a:ext cx="250825" cy="328613"/>
            </a:xfrm>
            <a:custGeom>
              <a:avLst/>
              <a:gdLst>
                <a:gd name="T0" fmla="*/ 21 w 41"/>
                <a:gd name="T1" fmla="*/ 0 h 52"/>
                <a:gd name="T2" fmla="*/ 30 w 41"/>
                <a:gd name="T3" fmla="*/ 1 h 52"/>
                <a:gd name="T4" fmla="*/ 37 w 41"/>
                <a:gd name="T5" fmla="*/ 5 h 52"/>
                <a:gd name="T6" fmla="*/ 40 w 41"/>
                <a:gd name="T7" fmla="*/ 12 h 52"/>
                <a:gd name="T8" fmla="*/ 41 w 41"/>
                <a:gd name="T9" fmla="*/ 20 h 52"/>
                <a:gd name="T10" fmla="*/ 41 w 41"/>
                <a:gd name="T11" fmla="*/ 50 h 52"/>
                <a:gd name="T12" fmla="*/ 33 w 41"/>
                <a:gd name="T13" fmla="*/ 52 h 52"/>
                <a:gd name="T14" fmla="*/ 21 w 41"/>
                <a:gd name="T15" fmla="*/ 52 h 52"/>
                <a:gd name="T16" fmla="*/ 12 w 41"/>
                <a:gd name="T17" fmla="*/ 52 h 52"/>
                <a:gd name="T18" fmla="*/ 6 w 41"/>
                <a:gd name="T19" fmla="*/ 49 h 52"/>
                <a:gd name="T20" fmla="*/ 2 w 41"/>
                <a:gd name="T21" fmla="*/ 44 h 52"/>
                <a:gd name="T22" fmla="*/ 0 w 41"/>
                <a:gd name="T23" fmla="*/ 36 h 52"/>
                <a:gd name="T24" fmla="*/ 2 w 41"/>
                <a:gd name="T25" fmla="*/ 29 h 52"/>
                <a:gd name="T26" fmla="*/ 7 w 41"/>
                <a:gd name="T27" fmla="*/ 24 h 52"/>
                <a:gd name="T28" fmla="*/ 13 w 41"/>
                <a:gd name="T29" fmla="*/ 21 h 52"/>
                <a:gd name="T30" fmla="*/ 21 w 41"/>
                <a:gd name="T31" fmla="*/ 21 h 52"/>
                <a:gd name="T32" fmla="*/ 25 w 41"/>
                <a:gd name="T33" fmla="*/ 21 h 52"/>
                <a:gd name="T34" fmla="*/ 30 w 41"/>
                <a:gd name="T35" fmla="*/ 22 h 52"/>
                <a:gd name="T36" fmla="*/ 30 w 41"/>
                <a:gd name="T37" fmla="*/ 20 h 52"/>
                <a:gd name="T38" fmla="*/ 29 w 41"/>
                <a:gd name="T39" fmla="*/ 16 h 52"/>
                <a:gd name="T40" fmla="*/ 28 w 41"/>
                <a:gd name="T41" fmla="*/ 13 h 52"/>
                <a:gd name="T42" fmla="*/ 25 w 41"/>
                <a:gd name="T43" fmla="*/ 10 h 52"/>
                <a:gd name="T44" fmla="*/ 20 w 41"/>
                <a:gd name="T45" fmla="*/ 10 h 52"/>
                <a:gd name="T46" fmla="*/ 12 w 41"/>
                <a:gd name="T47" fmla="*/ 10 h 52"/>
                <a:gd name="T48" fmla="*/ 7 w 41"/>
                <a:gd name="T49" fmla="*/ 12 h 52"/>
                <a:gd name="T50" fmla="*/ 5 w 41"/>
                <a:gd name="T51" fmla="*/ 2 h 52"/>
                <a:gd name="T52" fmla="*/ 12 w 41"/>
                <a:gd name="T53" fmla="*/ 1 h 52"/>
                <a:gd name="T54" fmla="*/ 21 w 41"/>
                <a:gd name="T55" fmla="*/ 0 h 52"/>
                <a:gd name="T56" fmla="*/ 22 w 41"/>
                <a:gd name="T57" fmla="*/ 43 h 52"/>
                <a:gd name="T58" fmla="*/ 30 w 41"/>
                <a:gd name="T59" fmla="*/ 43 h 52"/>
                <a:gd name="T60" fmla="*/ 30 w 41"/>
                <a:gd name="T61" fmla="*/ 30 h 52"/>
                <a:gd name="T62" fmla="*/ 27 w 41"/>
                <a:gd name="T63" fmla="*/ 29 h 52"/>
                <a:gd name="T64" fmla="*/ 23 w 41"/>
                <a:gd name="T65" fmla="*/ 29 h 52"/>
                <a:gd name="T66" fmla="*/ 19 w 41"/>
                <a:gd name="T67" fmla="*/ 29 h 52"/>
                <a:gd name="T68" fmla="*/ 16 w 41"/>
                <a:gd name="T69" fmla="*/ 30 h 52"/>
                <a:gd name="T70" fmla="*/ 13 w 41"/>
                <a:gd name="T71" fmla="*/ 32 h 52"/>
                <a:gd name="T72" fmla="*/ 12 w 41"/>
                <a:gd name="T73" fmla="*/ 36 h 52"/>
                <a:gd name="T74" fmla="*/ 15 w 41"/>
                <a:gd name="T75" fmla="*/ 42 h 52"/>
                <a:gd name="T76" fmla="*/ 22 w 41"/>
                <a:gd name="T77" fmla="*/ 43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41" h="52">
                  <a:moveTo>
                    <a:pt x="21" y="0"/>
                  </a:moveTo>
                  <a:cubicBezTo>
                    <a:pt x="25" y="0"/>
                    <a:pt x="28" y="0"/>
                    <a:pt x="30" y="1"/>
                  </a:cubicBezTo>
                  <a:cubicBezTo>
                    <a:pt x="33" y="2"/>
                    <a:pt x="35" y="4"/>
                    <a:pt x="37" y="5"/>
                  </a:cubicBezTo>
                  <a:cubicBezTo>
                    <a:pt x="38" y="7"/>
                    <a:pt x="39" y="9"/>
                    <a:pt x="40" y="12"/>
                  </a:cubicBezTo>
                  <a:cubicBezTo>
                    <a:pt x="41" y="14"/>
                    <a:pt x="41" y="17"/>
                    <a:pt x="41" y="20"/>
                  </a:cubicBezTo>
                  <a:cubicBezTo>
                    <a:pt x="41" y="50"/>
                    <a:pt x="41" y="50"/>
                    <a:pt x="41" y="50"/>
                  </a:cubicBezTo>
                  <a:cubicBezTo>
                    <a:pt x="39" y="51"/>
                    <a:pt x="37" y="51"/>
                    <a:pt x="33" y="52"/>
                  </a:cubicBezTo>
                  <a:cubicBezTo>
                    <a:pt x="29" y="52"/>
                    <a:pt x="25" y="52"/>
                    <a:pt x="21" y="52"/>
                  </a:cubicBezTo>
                  <a:cubicBezTo>
                    <a:pt x="18" y="52"/>
                    <a:pt x="15" y="52"/>
                    <a:pt x="12" y="52"/>
                  </a:cubicBezTo>
                  <a:cubicBezTo>
                    <a:pt x="10" y="51"/>
                    <a:pt x="8" y="50"/>
                    <a:pt x="6" y="49"/>
                  </a:cubicBezTo>
                  <a:cubicBezTo>
                    <a:pt x="4" y="47"/>
                    <a:pt x="3" y="46"/>
                    <a:pt x="2" y="44"/>
                  </a:cubicBezTo>
                  <a:cubicBezTo>
                    <a:pt x="1" y="42"/>
                    <a:pt x="0" y="39"/>
                    <a:pt x="0" y="36"/>
                  </a:cubicBezTo>
                  <a:cubicBezTo>
                    <a:pt x="0" y="33"/>
                    <a:pt x="1" y="31"/>
                    <a:pt x="2" y="29"/>
                  </a:cubicBezTo>
                  <a:cubicBezTo>
                    <a:pt x="3" y="27"/>
                    <a:pt x="5" y="25"/>
                    <a:pt x="7" y="24"/>
                  </a:cubicBezTo>
                  <a:cubicBezTo>
                    <a:pt x="9" y="23"/>
                    <a:pt x="11" y="22"/>
                    <a:pt x="13" y="21"/>
                  </a:cubicBezTo>
                  <a:cubicBezTo>
                    <a:pt x="16" y="21"/>
                    <a:pt x="19" y="21"/>
                    <a:pt x="21" y="21"/>
                  </a:cubicBezTo>
                  <a:cubicBezTo>
                    <a:pt x="23" y="21"/>
                    <a:pt x="24" y="21"/>
                    <a:pt x="25" y="21"/>
                  </a:cubicBezTo>
                  <a:cubicBezTo>
                    <a:pt x="27" y="21"/>
                    <a:pt x="28" y="21"/>
                    <a:pt x="30" y="22"/>
                  </a:cubicBezTo>
                  <a:cubicBezTo>
                    <a:pt x="30" y="20"/>
                    <a:pt x="30" y="20"/>
                    <a:pt x="30" y="20"/>
                  </a:cubicBezTo>
                  <a:cubicBezTo>
                    <a:pt x="30" y="18"/>
                    <a:pt x="30" y="17"/>
                    <a:pt x="29" y="16"/>
                  </a:cubicBezTo>
                  <a:cubicBezTo>
                    <a:pt x="29" y="15"/>
                    <a:pt x="28" y="14"/>
                    <a:pt x="28" y="13"/>
                  </a:cubicBezTo>
                  <a:cubicBezTo>
                    <a:pt x="27" y="12"/>
                    <a:pt x="26" y="11"/>
                    <a:pt x="25" y="10"/>
                  </a:cubicBezTo>
                  <a:cubicBezTo>
                    <a:pt x="23" y="10"/>
                    <a:pt x="22" y="10"/>
                    <a:pt x="20" y="10"/>
                  </a:cubicBezTo>
                  <a:cubicBezTo>
                    <a:pt x="17" y="10"/>
                    <a:pt x="14" y="10"/>
                    <a:pt x="12" y="10"/>
                  </a:cubicBezTo>
                  <a:cubicBezTo>
                    <a:pt x="10" y="11"/>
                    <a:pt x="8" y="11"/>
                    <a:pt x="7" y="12"/>
                  </a:cubicBezTo>
                  <a:cubicBezTo>
                    <a:pt x="5" y="2"/>
                    <a:pt x="5" y="2"/>
                    <a:pt x="5" y="2"/>
                  </a:cubicBezTo>
                  <a:cubicBezTo>
                    <a:pt x="7" y="2"/>
                    <a:pt x="9" y="1"/>
                    <a:pt x="12" y="1"/>
                  </a:cubicBezTo>
                  <a:cubicBezTo>
                    <a:pt x="15" y="0"/>
                    <a:pt x="18" y="0"/>
                    <a:pt x="21" y="0"/>
                  </a:cubicBezTo>
                  <a:close/>
                  <a:moveTo>
                    <a:pt x="22" y="43"/>
                  </a:moveTo>
                  <a:cubicBezTo>
                    <a:pt x="25" y="43"/>
                    <a:pt x="28" y="43"/>
                    <a:pt x="30" y="43"/>
                  </a:cubicBezTo>
                  <a:cubicBezTo>
                    <a:pt x="30" y="30"/>
                    <a:pt x="30" y="30"/>
                    <a:pt x="30" y="30"/>
                  </a:cubicBezTo>
                  <a:cubicBezTo>
                    <a:pt x="29" y="30"/>
                    <a:pt x="28" y="29"/>
                    <a:pt x="27" y="29"/>
                  </a:cubicBezTo>
                  <a:cubicBezTo>
                    <a:pt x="26" y="29"/>
                    <a:pt x="24" y="29"/>
                    <a:pt x="23" y="29"/>
                  </a:cubicBezTo>
                  <a:cubicBezTo>
                    <a:pt x="22" y="29"/>
                    <a:pt x="20" y="29"/>
                    <a:pt x="19" y="29"/>
                  </a:cubicBezTo>
                  <a:cubicBezTo>
                    <a:pt x="18" y="29"/>
                    <a:pt x="17" y="30"/>
                    <a:pt x="16" y="30"/>
                  </a:cubicBezTo>
                  <a:cubicBezTo>
                    <a:pt x="15" y="31"/>
                    <a:pt x="14" y="31"/>
                    <a:pt x="13" y="32"/>
                  </a:cubicBezTo>
                  <a:cubicBezTo>
                    <a:pt x="12" y="33"/>
                    <a:pt x="12" y="35"/>
                    <a:pt x="12" y="36"/>
                  </a:cubicBezTo>
                  <a:cubicBezTo>
                    <a:pt x="12" y="39"/>
                    <a:pt x="13" y="41"/>
                    <a:pt x="15" y="42"/>
                  </a:cubicBezTo>
                  <a:cubicBezTo>
                    <a:pt x="16" y="43"/>
                    <a:pt x="19" y="43"/>
                    <a:pt x="22"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3"/>
            <p:cNvSpPr>
              <a:spLocks/>
            </p:cNvSpPr>
            <p:nvPr userDrawn="1"/>
          </p:nvSpPr>
          <p:spPr bwMode="auto">
            <a:xfrm>
              <a:off x="3141437"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4"/>
            <p:cNvSpPr>
              <a:spLocks/>
            </p:cNvSpPr>
            <p:nvPr userDrawn="1"/>
          </p:nvSpPr>
          <p:spPr bwMode="auto">
            <a:xfrm>
              <a:off x="3373212" y="4943171"/>
              <a:ext cx="188913" cy="422275"/>
            </a:xfrm>
            <a:custGeom>
              <a:avLst/>
              <a:gdLst>
                <a:gd name="T0" fmla="*/ 0 w 31"/>
                <a:gd name="T1" fmla="*/ 2 h 67"/>
                <a:gd name="T2" fmla="*/ 12 w 31"/>
                <a:gd name="T3" fmla="*/ 0 h 67"/>
                <a:gd name="T4" fmla="*/ 12 w 31"/>
                <a:gd name="T5" fmla="*/ 15 h 67"/>
                <a:gd name="T6" fmla="*/ 29 w 31"/>
                <a:gd name="T7" fmla="*/ 15 h 67"/>
                <a:gd name="T8" fmla="*/ 29 w 31"/>
                <a:gd name="T9" fmla="*/ 25 h 67"/>
                <a:gd name="T10" fmla="*/ 12 w 31"/>
                <a:gd name="T11" fmla="*/ 25 h 67"/>
                <a:gd name="T12" fmla="*/ 12 w 31"/>
                <a:gd name="T13" fmla="*/ 45 h 67"/>
                <a:gd name="T14" fmla="*/ 14 w 31"/>
                <a:gd name="T15" fmla="*/ 54 h 67"/>
                <a:gd name="T16" fmla="*/ 20 w 31"/>
                <a:gd name="T17" fmla="*/ 57 h 67"/>
                <a:gd name="T18" fmla="*/ 26 w 31"/>
                <a:gd name="T19" fmla="*/ 56 h 67"/>
                <a:gd name="T20" fmla="*/ 30 w 31"/>
                <a:gd name="T21" fmla="*/ 55 h 67"/>
                <a:gd name="T22" fmla="*/ 31 w 31"/>
                <a:gd name="T23" fmla="*/ 64 h 67"/>
                <a:gd name="T24" fmla="*/ 26 w 31"/>
                <a:gd name="T25" fmla="*/ 66 h 67"/>
                <a:gd name="T26" fmla="*/ 19 w 31"/>
                <a:gd name="T27" fmla="*/ 67 h 67"/>
                <a:gd name="T28" fmla="*/ 10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2" y="0"/>
                    <a:pt x="12" y="0"/>
                    <a:pt x="12" y="0"/>
                  </a:cubicBezTo>
                  <a:cubicBezTo>
                    <a:pt x="12" y="15"/>
                    <a:pt x="12" y="15"/>
                    <a:pt x="12" y="15"/>
                  </a:cubicBezTo>
                  <a:cubicBezTo>
                    <a:pt x="29" y="15"/>
                    <a:pt x="29" y="15"/>
                    <a:pt x="29" y="15"/>
                  </a:cubicBezTo>
                  <a:cubicBezTo>
                    <a:pt x="29" y="25"/>
                    <a:pt x="29" y="25"/>
                    <a:pt x="29" y="25"/>
                  </a:cubicBezTo>
                  <a:cubicBezTo>
                    <a:pt x="12" y="25"/>
                    <a:pt x="12" y="25"/>
                    <a:pt x="12" y="25"/>
                  </a:cubicBezTo>
                  <a:cubicBezTo>
                    <a:pt x="12" y="45"/>
                    <a:pt x="12" y="45"/>
                    <a:pt x="12" y="45"/>
                  </a:cubicBezTo>
                  <a:cubicBezTo>
                    <a:pt x="12" y="49"/>
                    <a:pt x="12" y="52"/>
                    <a:pt x="14" y="54"/>
                  </a:cubicBezTo>
                  <a:cubicBezTo>
                    <a:pt x="15" y="56"/>
                    <a:pt x="17" y="57"/>
                    <a:pt x="20" y="57"/>
                  </a:cubicBezTo>
                  <a:cubicBezTo>
                    <a:pt x="22" y="57"/>
                    <a:pt x="24" y="56"/>
                    <a:pt x="26" y="56"/>
                  </a:cubicBezTo>
                  <a:cubicBezTo>
                    <a:pt x="27" y="55"/>
                    <a:pt x="29" y="55"/>
                    <a:pt x="30" y="55"/>
                  </a:cubicBezTo>
                  <a:cubicBezTo>
                    <a:pt x="31" y="64"/>
                    <a:pt x="31" y="64"/>
                    <a:pt x="31" y="64"/>
                  </a:cubicBezTo>
                  <a:cubicBezTo>
                    <a:pt x="30" y="64"/>
                    <a:pt x="28" y="65"/>
                    <a:pt x="26" y="66"/>
                  </a:cubicBezTo>
                  <a:cubicBezTo>
                    <a:pt x="24" y="66"/>
                    <a:pt x="21" y="67"/>
                    <a:pt x="19" y="67"/>
                  </a:cubicBezTo>
                  <a:cubicBezTo>
                    <a:pt x="15" y="67"/>
                    <a:pt x="12" y="66"/>
                    <a:pt x="10"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15"/>
            <p:cNvSpPr>
              <a:spLocks noEditPoints="1"/>
            </p:cNvSpPr>
            <p:nvPr userDrawn="1"/>
          </p:nvSpPr>
          <p:spPr bwMode="auto">
            <a:xfrm>
              <a:off x="3587525"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1" y="0"/>
                    <a:pt x="23" y="0"/>
                  </a:cubicBezTo>
                  <a:cubicBezTo>
                    <a:pt x="30" y="0"/>
                    <a:pt x="36" y="2"/>
                    <a:pt x="40" y="6"/>
                  </a:cubicBezTo>
                  <a:cubicBezTo>
                    <a:pt x="44"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8" y="11"/>
                    <a:pt x="16" y="12"/>
                    <a:pt x="15" y="13"/>
                  </a:cubicBezTo>
                  <a:cubicBezTo>
                    <a:pt x="15"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1" name="Freeform 16"/>
            <p:cNvSpPr>
              <a:spLocks/>
            </p:cNvSpPr>
            <p:nvPr userDrawn="1"/>
          </p:nvSpPr>
          <p:spPr bwMode="auto">
            <a:xfrm>
              <a:off x="3928837" y="5030484"/>
              <a:ext cx="184150" cy="322263"/>
            </a:xfrm>
            <a:custGeom>
              <a:avLst/>
              <a:gdLst>
                <a:gd name="T0" fmla="*/ 28 w 30"/>
                <a:gd name="T1" fmla="*/ 12 h 51"/>
                <a:gd name="T2" fmla="*/ 24 w 30"/>
                <a:gd name="T3" fmla="*/ 11 h 51"/>
                <a:gd name="T4" fmla="*/ 19 w 30"/>
                <a:gd name="T5" fmla="*/ 10 h 51"/>
                <a:gd name="T6" fmla="*/ 14 w 30"/>
                <a:gd name="T7" fmla="*/ 10 h 51"/>
                <a:gd name="T8" fmla="*/ 11 w 30"/>
                <a:gd name="T9" fmla="*/ 11 h 51"/>
                <a:gd name="T10" fmla="*/ 11 w 30"/>
                <a:gd name="T11" fmla="*/ 51 h 51"/>
                <a:gd name="T12" fmla="*/ 0 w 30"/>
                <a:gd name="T13" fmla="*/ 51 h 51"/>
                <a:gd name="T14" fmla="*/ 0 w 30"/>
                <a:gd name="T15" fmla="*/ 4 h 51"/>
                <a:gd name="T16" fmla="*/ 8 w 30"/>
                <a:gd name="T17" fmla="*/ 1 h 51"/>
                <a:gd name="T18" fmla="*/ 19 w 30"/>
                <a:gd name="T19" fmla="*/ 0 h 51"/>
                <a:gd name="T20" fmla="*/ 22 w 30"/>
                <a:gd name="T21" fmla="*/ 0 h 51"/>
                <a:gd name="T22" fmla="*/ 25 w 30"/>
                <a:gd name="T23" fmla="*/ 1 h 51"/>
                <a:gd name="T24" fmla="*/ 28 w 30"/>
                <a:gd name="T25" fmla="*/ 1 h 51"/>
                <a:gd name="T26" fmla="*/ 30 w 30"/>
                <a:gd name="T27" fmla="*/ 2 h 51"/>
                <a:gd name="T28" fmla="*/ 28 w 30"/>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 h="51">
                  <a:moveTo>
                    <a:pt x="28" y="12"/>
                  </a:moveTo>
                  <a:cubicBezTo>
                    <a:pt x="27" y="11"/>
                    <a:pt x="26" y="11"/>
                    <a:pt x="24" y="11"/>
                  </a:cubicBezTo>
                  <a:cubicBezTo>
                    <a:pt x="23" y="10"/>
                    <a:pt x="21" y="10"/>
                    <a:pt x="19" y="10"/>
                  </a:cubicBezTo>
                  <a:cubicBezTo>
                    <a:pt x="17" y="10"/>
                    <a:pt x="16" y="10"/>
                    <a:pt x="14" y="10"/>
                  </a:cubicBezTo>
                  <a:cubicBezTo>
                    <a:pt x="13" y="11"/>
                    <a:pt x="12" y="11"/>
                    <a:pt x="11" y="11"/>
                  </a:cubicBezTo>
                  <a:cubicBezTo>
                    <a:pt x="11" y="51"/>
                    <a:pt x="11" y="51"/>
                    <a:pt x="11" y="51"/>
                  </a:cubicBezTo>
                  <a:cubicBezTo>
                    <a:pt x="0" y="51"/>
                    <a:pt x="0" y="51"/>
                    <a:pt x="0" y="51"/>
                  </a:cubicBezTo>
                  <a:cubicBezTo>
                    <a:pt x="0" y="4"/>
                    <a:pt x="0" y="4"/>
                    <a:pt x="0" y="4"/>
                  </a:cubicBezTo>
                  <a:cubicBezTo>
                    <a:pt x="2" y="3"/>
                    <a:pt x="5" y="2"/>
                    <a:pt x="8" y="1"/>
                  </a:cubicBezTo>
                  <a:cubicBezTo>
                    <a:pt x="12" y="0"/>
                    <a:pt x="15" y="0"/>
                    <a:pt x="19" y="0"/>
                  </a:cubicBezTo>
                  <a:cubicBezTo>
                    <a:pt x="20" y="0"/>
                    <a:pt x="21" y="0"/>
                    <a:pt x="22" y="0"/>
                  </a:cubicBezTo>
                  <a:cubicBezTo>
                    <a:pt x="23" y="0"/>
                    <a:pt x="24" y="0"/>
                    <a:pt x="25" y="1"/>
                  </a:cubicBezTo>
                  <a:cubicBezTo>
                    <a:pt x="26" y="1"/>
                    <a:pt x="27" y="1"/>
                    <a:pt x="28" y="1"/>
                  </a:cubicBezTo>
                  <a:cubicBezTo>
                    <a:pt x="29" y="1"/>
                    <a:pt x="30" y="2"/>
                    <a:pt x="30" y="2"/>
                  </a:cubicBezTo>
                  <a:lnTo>
                    <a:pt x="28"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2" name="Freeform 17"/>
            <p:cNvSpPr>
              <a:spLocks/>
            </p:cNvSpPr>
            <p:nvPr userDrawn="1"/>
          </p:nvSpPr>
          <p:spPr bwMode="auto">
            <a:xfrm>
              <a:off x="4100287" y="5276546"/>
              <a:ext cx="98425" cy="176213"/>
            </a:xfrm>
            <a:custGeom>
              <a:avLst/>
              <a:gdLst>
                <a:gd name="T0" fmla="*/ 16 w 16"/>
                <a:gd name="T1" fmla="*/ 0 h 28"/>
                <a:gd name="T2" fmla="*/ 16 w 16"/>
                <a:gd name="T3" fmla="*/ 2 h 28"/>
                <a:gd name="T4" fmla="*/ 16 w 16"/>
                <a:gd name="T5" fmla="*/ 4 h 28"/>
                <a:gd name="T6" fmla="*/ 14 w 16"/>
                <a:gd name="T7" fmla="*/ 16 h 28"/>
                <a:gd name="T8" fmla="*/ 9 w 16"/>
                <a:gd name="T9" fmla="*/ 28 h 28"/>
                <a:gd name="T10" fmla="*/ 0 w 16"/>
                <a:gd name="T11" fmla="*/ 25 h 28"/>
                <a:gd name="T12" fmla="*/ 3 w 16"/>
                <a:gd name="T13" fmla="*/ 14 h 28"/>
                <a:gd name="T14" fmla="*/ 4 w 16"/>
                <a:gd name="T15" fmla="*/ 5 h 28"/>
                <a:gd name="T16" fmla="*/ 4 w 16"/>
                <a:gd name="T17" fmla="*/ 2 h 28"/>
                <a:gd name="T18" fmla="*/ 4 w 16"/>
                <a:gd name="T19" fmla="*/ 0 h 28"/>
                <a:gd name="T20" fmla="*/ 16 w 16"/>
                <a:gd name="T21" fmla="*/ 0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8">
                  <a:moveTo>
                    <a:pt x="16" y="0"/>
                  </a:moveTo>
                  <a:cubicBezTo>
                    <a:pt x="16" y="1"/>
                    <a:pt x="16" y="1"/>
                    <a:pt x="16" y="2"/>
                  </a:cubicBezTo>
                  <a:cubicBezTo>
                    <a:pt x="16" y="3"/>
                    <a:pt x="16" y="3"/>
                    <a:pt x="16" y="4"/>
                  </a:cubicBezTo>
                  <a:cubicBezTo>
                    <a:pt x="16" y="8"/>
                    <a:pt x="15" y="12"/>
                    <a:pt x="14" y="16"/>
                  </a:cubicBezTo>
                  <a:cubicBezTo>
                    <a:pt x="13" y="20"/>
                    <a:pt x="11" y="24"/>
                    <a:pt x="9" y="28"/>
                  </a:cubicBezTo>
                  <a:cubicBezTo>
                    <a:pt x="0" y="25"/>
                    <a:pt x="0" y="25"/>
                    <a:pt x="0" y="25"/>
                  </a:cubicBezTo>
                  <a:cubicBezTo>
                    <a:pt x="1" y="22"/>
                    <a:pt x="2" y="18"/>
                    <a:pt x="3" y="14"/>
                  </a:cubicBezTo>
                  <a:cubicBezTo>
                    <a:pt x="3" y="11"/>
                    <a:pt x="4" y="8"/>
                    <a:pt x="4" y="5"/>
                  </a:cubicBezTo>
                  <a:cubicBezTo>
                    <a:pt x="4" y="4"/>
                    <a:pt x="4" y="3"/>
                    <a:pt x="4" y="2"/>
                  </a:cubicBezTo>
                  <a:cubicBezTo>
                    <a:pt x="4" y="1"/>
                    <a:pt x="4" y="0"/>
                    <a:pt x="4" y="0"/>
                  </a:cubicBezTo>
                  <a:lnTo>
                    <a:pt x="16" y="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3" name="Freeform 18"/>
            <p:cNvSpPr>
              <a:spLocks/>
            </p:cNvSpPr>
            <p:nvPr userDrawn="1"/>
          </p:nvSpPr>
          <p:spPr bwMode="auto">
            <a:xfrm>
              <a:off x="4393975" y="5030484"/>
              <a:ext cx="188913" cy="322263"/>
            </a:xfrm>
            <a:custGeom>
              <a:avLst/>
              <a:gdLst>
                <a:gd name="T0" fmla="*/ 29 w 31"/>
                <a:gd name="T1" fmla="*/ 12 h 51"/>
                <a:gd name="T2" fmla="*/ 25 w 31"/>
                <a:gd name="T3" fmla="*/ 11 h 51"/>
                <a:gd name="T4" fmla="*/ 19 w 31"/>
                <a:gd name="T5" fmla="*/ 10 h 51"/>
                <a:gd name="T6" fmla="*/ 15 w 31"/>
                <a:gd name="T7" fmla="*/ 10 h 51"/>
                <a:gd name="T8" fmla="*/ 12 w 31"/>
                <a:gd name="T9" fmla="*/ 11 h 51"/>
                <a:gd name="T10" fmla="*/ 12 w 31"/>
                <a:gd name="T11" fmla="*/ 51 h 51"/>
                <a:gd name="T12" fmla="*/ 0 w 31"/>
                <a:gd name="T13" fmla="*/ 51 h 51"/>
                <a:gd name="T14" fmla="*/ 0 w 31"/>
                <a:gd name="T15" fmla="*/ 4 h 51"/>
                <a:gd name="T16" fmla="*/ 9 w 31"/>
                <a:gd name="T17" fmla="*/ 1 h 51"/>
                <a:gd name="T18" fmla="*/ 20 w 31"/>
                <a:gd name="T19" fmla="*/ 0 h 51"/>
                <a:gd name="T20" fmla="*/ 22 w 31"/>
                <a:gd name="T21" fmla="*/ 0 h 51"/>
                <a:gd name="T22" fmla="*/ 25 w 31"/>
                <a:gd name="T23" fmla="*/ 1 h 51"/>
                <a:gd name="T24" fmla="*/ 28 w 31"/>
                <a:gd name="T25" fmla="*/ 1 h 51"/>
                <a:gd name="T26" fmla="*/ 31 w 31"/>
                <a:gd name="T27" fmla="*/ 2 h 51"/>
                <a:gd name="T28" fmla="*/ 29 w 31"/>
                <a:gd name="T29" fmla="*/ 12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1" h="51">
                  <a:moveTo>
                    <a:pt x="29" y="12"/>
                  </a:moveTo>
                  <a:cubicBezTo>
                    <a:pt x="28" y="11"/>
                    <a:pt x="26" y="11"/>
                    <a:pt x="25" y="11"/>
                  </a:cubicBezTo>
                  <a:cubicBezTo>
                    <a:pt x="23" y="10"/>
                    <a:pt x="21" y="10"/>
                    <a:pt x="19" y="10"/>
                  </a:cubicBezTo>
                  <a:cubicBezTo>
                    <a:pt x="18" y="10"/>
                    <a:pt x="16" y="10"/>
                    <a:pt x="15" y="10"/>
                  </a:cubicBezTo>
                  <a:cubicBezTo>
                    <a:pt x="13" y="11"/>
                    <a:pt x="12" y="11"/>
                    <a:pt x="12" y="11"/>
                  </a:cubicBezTo>
                  <a:cubicBezTo>
                    <a:pt x="12" y="51"/>
                    <a:pt x="12" y="51"/>
                    <a:pt x="12" y="51"/>
                  </a:cubicBezTo>
                  <a:cubicBezTo>
                    <a:pt x="0" y="51"/>
                    <a:pt x="0" y="51"/>
                    <a:pt x="0" y="51"/>
                  </a:cubicBezTo>
                  <a:cubicBezTo>
                    <a:pt x="0" y="4"/>
                    <a:pt x="0" y="4"/>
                    <a:pt x="0" y="4"/>
                  </a:cubicBezTo>
                  <a:cubicBezTo>
                    <a:pt x="2" y="3"/>
                    <a:pt x="5" y="2"/>
                    <a:pt x="9" y="1"/>
                  </a:cubicBezTo>
                  <a:cubicBezTo>
                    <a:pt x="12" y="0"/>
                    <a:pt x="16" y="0"/>
                    <a:pt x="20" y="0"/>
                  </a:cubicBezTo>
                  <a:cubicBezTo>
                    <a:pt x="20" y="0"/>
                    <a:pt x="21" y="0"/>
                    <a:pt x="22" y="0"/>
                  </a:cubicBezTo>
                  <a:cubicBezTo>
                    <a:pt x="23" y="0"/>
                    <a:pt x="24" y="0"/>
                    <a:pt x="25" y="1"/>
                  </a:cubicBezTo>
                  <a:cubicBezTo>
                    <a:pt x="26" y="1"/>
                    <a:pt x="27" y="1"/>
                    <a:pt x="28" y="1"/>
                  </a:cubicBezTo>
                  <a:cubicBezTo>
                    <a:pt x="29" y="1"/>
                    <a:pt x="30" y="2"/>
                    <a:pt x="31" y="2"/>
                  </a:cubicBezTo>
                  <a:lnTo>
                    <a:pt x="29" y="1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19"/>
            <p:cNvSpPr>
              <a:spLocks noEditPoints="1"/>
            </p:cNvSpPr>
            <p:nvPr userDrawn="1"/>
          </p:nvSpPr>
          <p:spPr bwMode="auto">
            <a:xfrm>
              <a:off x="4601938" y="5030484"/>
              <a:ext cx="274638" cy="334963"/>
            </a:xfrm>
            <a:custGeom>
              <a:avLst/>
              <a:gdLst>
                <a:gd name="T0" fmla="*/ 0 w 45"/>
                <a:gd name="T1" fmla="*/ 27 h 53"/>
                <a:gd name="T2" fmla="*/ 2 w 45"/>
                <a:gd name="T3" fmla="*/ 15 h 53"/>
                <a:gd name="T4" fmla="*/ 7 w 45"/>
                <a:gd name="T5" fmla="*/ 7 h 53"/>
                <a:gd name="T6" fmla="*/ 15 w 45"/>
                <a:gd name="T7" fmla="*/ 2 h 53"/>
                <a:gd name="T8" fmla="*/ 23 w 45"/>
                <a:gd name="T9" fmla="*/ 0 h 53"/>
                <a:gd name="T10" fmla="*/ 40 w 45"/>
                <a:gd name="T11" fmla="*/ 6 h 53"/>
                <a:gd name="T12" fmla="*/ 45 w 45"/>
                <a:gd name="T13" fmla="*/ 26 h 53"/>
                <a:gd name="T14" fmla="*/ 45 w 45"/>
                <a:gd name="T15" fmla="*/ 28 h 53"/>
                <a:gd name="T16" fmla="*/ 45 w 45"/>
                <a:gd name="T17" fmla="*/ 30 h 53"/>
                <a:gd name="T18" fmla="*/ 12 w 45"/>
                <a:gd name="T19" fmla="*/ 30 h 53"/>
                <a:gd name="T20" fmla="*/ 16 w 45"/>
                <a:gd name="T21" fmla="*/ 39 h 53"/>
                <a:gd name="T22" fmla="*/ 27 w 45"/>
                <a:gd name="T23" fmla="*/ 43 h 53"/>
                <a:gd name="T24" fmla="*/ 35 w 45"/>
                <a:gd name="T25" fmla="*/ 42 h 53"/>
                <a:gd name="T26" fmla="*/ 41 w 45"/>
                <a:gd name="T27" fmla="*/ 40 h 53"/>
                <a:gd name="T28" fmla="*/ 42 w 45"/>
                <a:gd name="T29" fmla="*/ 50 h 53"/>
                <a:gd name="T30" fmla="*/ 40 w 45"/>
                <a:gd name="T31" fmla="*/ 51 h 53"/>
                <a:gd name="T32" fmla="*/ 36 w 45"/>
                <a:gd name="T33" fmla="*/ 52 h 53"/>
                <a:gd name="T34" fmla="*/ 31 w 45"/>
                <a:gd name="T35" fmla="*/ 52 h 53"/>
                <a:gd name="T36" fmla="*/ 26 w 45"/>
                <a:gd name="T37" fmla="*/ 53 h 53"/>
                <a:gd name="T38" fmla="*/ 14 w 45"/>
                <a:gd name="T39" fmla="*/ 51 h 53"/>
                <a:gd name="T40" fmla="*/ 6 w 45"/>
                <a:gd name="T41" fmla="*/ 45 h 53"/>
                <a:gd name="T42" fmla="*/ 2 w 45"/>
                <a:gd name="T43" fmla="*/ 37 h 53"/>
                <a:gd name="T44" fmla="*/ 0 w 45"/>
                <a:gd name="T45" fmla="*/ 27 h 53"/>
                <a:gd name="T46" fmla="*/ 34 w 45"/>
                <a:gd name="T47" fmla="*/ 21 h 53"/>
                <a:gd name="T48" fmla="*/ 33 w 45"/>
                <a:gd name="T49" fmla="*/ 17 h 53"/>
                <a:gd name="T50" fmla="*/ 31 w 45"/>
                <a:gd name="T51" fmla="*/ 13 h 53"/>
                <a:gd name="T52" fmla="*/ 28 w 45"/>
                <a:gd name="T53" fmla="*/ 11 h 53"/>
                <a:gd name="T54" fmla="*/ 24 w 45"/>
                <a:gd name="T55" fmla="*/ 10 h 53"/>
                <a:gd name="T56" fmla="*/ 19 w 45"/>
                <a:gd name="T57" fmla="*/ 11 h 53"/>
                <a:gd name="T58" fmla="*/ 15 w 45"/>
                <a:gd name="T59" fmla="*/ 13 h 53"/>
                <a:gd name="T60" fmla="*/ 13 w 45"/>
                <a:gd name="T61" fmla="*/ 17 h 53"/>
                <a:gd name="T62" fmla="*/ 12 w 45"/>
                <a:gd name="T63" fmla="*/ 21 h 53"/>
                <a:gd name="T64" fmla="*/ 34 w 45"/>
                <a:gd name="T65" fmla="*/ 21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5" h="53">
                  <a:moveTo>
                    <a:pt x="0" y="27"/>
                  </a:moveTo>
                  <a:cubicBezTo>
                    <a:pt x="0" y="22"/>
                    <a:pt x="1" y="18"/>
                    <a:pt x="2" y="15"/>
                  </a:cubicBezTo>
                  <a:cubicBezTo>
                    <a:pt x="3" y="12"/>
                    <a:pt x="5" y="9"/>
                    <a:pt x="7" y="7"/>
                  </a:cubicBezTo>
                  <a:cubicBezTo>
                    <a:pt x="9" y="4"/>
                    <a:pt x="12" y="3"/>
                    <a:pt x="15" y="2"/>
                  </a:cubicBezTo>
                  <a:cubicBezTo>
                    <a:pt x="18" y="0"/>
                    <a:pt x="20" y="0"/>
                    <a:pt x="23" y="0"/>
                  </a:cubicBezTo>
                  <a:cubicBezTo>
                    <a:pt x="30" y="0"/>
                    <a:pt x="36" y="2"/>
                    <a:pt x="40" y="6"/>
                  </a:cubicBezTo>
                  <a:cubicBezTo>
                    <a:pt x="43" y="11"/>
                    <a:pt x="45" y="17"/>
                    <a:pt x="45" y="26"/>
                  </a:cubicBezTo>
                  <a:cubicBezTo>
                    <a:pt x="45" y="26"/>
                    <a:pt x="45" y="27"/>
                    <a:pt x="45" y="28"/>
                  </a:cubicBezTo>
                  <a:cubicBezTo>
                    <a:pt x="45" y="29"/>
                    <a:pt x="45" y="29"/>
                    <a:pt x="45" y="30"/>
                  </a:cubicBezTo>
                  <a:cubicBezTo>
                    <a:pt x="12" y="30"/>
                    <a:pt x="12" y="30"/>
                    <a:pt x="12" y="30"/>
                  </a:cubicBezTo>
                  <a:cubicBezTo>
                    <a:pt x="12" y="34"/>
                    <a:pt x="14" y="37"/>
                    <a:pt x="16" y="39"/>
                  </a:cubicBezTo>
                  <a:cubicBezTo>
                    <a:pt x="19" y="41"/>
                    <a:pt x="23" y="43"/>
                    <a:pt x="27" y="43"/>
                  </a:cubicBezTo>
                  <a:cubicBezTo>
                    <a:pt x="30" y="43"/>
                    <a:pt x="33" y="42"/>
                    <a:pt x="35" y="42"/>
                  </a:cubicBezTo>
                  <a:cubicBezTo>
                    <a:pt x="37" y="41"/>
                    <a:pt x="39" y="41"/>
                    <a:pt x="41" y="40"/>
                  </a:cubicBezTo>
                  <a:cubicBezTo>
                    <a:pt x="42" y="50"/>
                    <a:pt x="42" y="50"/>
                    <a:pt x="42" y="50"/>
                  </a:cubicBezTo>
                  <a:cubicBezTo>
                    <a:pt x="42" y="50"/>
                    <a:pt x="41" y="50"/>
                    <a:pt x="40" y="51"/>
                  </a:cubicBezTo>
                  <a:cubicBezTo>
                    <a:pt x="38" y="51"/>
                    <a:pt x="37" y="51"/>
                    <a:pt x="36" y="52"/>
                  </a:cubicBezTo>
                  <a:cubicBezTo>
                    <a:pt x="34" y="52"/>
                    <a:pt x="33" y="52"/>
                    <a:pt x="31" y="52"/>
                  </a:cubicBezTo>
                  <a:cubicBezTo>
                    <a:pt x="29" y="53"/>
                    <a:pt x="28" y="53"/>
                    <a:pt x="26" y="53"/>
                  </a:cubicBezTo>
                  <a:cubicBezTo>
                    <a:pt x="22" y="53"/>
                    <a:pt x="18" y="52"/>
                    <a:pt x="14" y="51"/>
                  </a:cubicBezTo>
                  <a:cubicBezTo>
                    <a:pt x="11" y="49"/>
                    <a:pt x="8" y="48"/>
                    <a:pt x="6" y="45"/>
                  </a:cubicBezTo>
                  <a:cubicBezTo>
                    <a:pt x="4" y="43"/>
                    <a:pt x="3" y="40"/>
                    <a:pt x="2" y="37"/>
                  </a:cubicBezTo>
                  <a:cubicBezTo>
                    <a:pt x="1" y="34"/>
                    <a:pt x="0" y="30"/>
                    <a:pt x="0" y="27"/>
                  </a:cubicBezTo>
                  <a:close/>
                  <a:moveTo>
                    <a:pt x="34" y="21"/>
                  </a:moveTo>
                  <a:cubicBezTo>
                    <a:pt x="34" y="20"/>
                    <a:pt x="34" y="18"/>
                    <a:pt x="33" y="17"/>
                  </a:cubicBezTo>
                  <a:cubicBezTo>
                    <a:pt x="33" y="15"/>
                    <a:pt x="32" y="14"/>
                    <a:pt x="31" y="13"/>
                  </a:cubicBezTo>
                  <a:cubicBezTo>
                    <a:pt x="30" y="12"/>
                    <a:pt x="29" y="11"/>
                    <a:pt x="28" y="11"/>
                  </a:cubicBezTo>
                  <a:cubicBezTo>
                    <a:pt x="27" y="10"/>
                    <a:pt x="25" y="10"/>
                    <a:pt x="24" y="10"/>
                  </a:cubicBezTo>
                  <a:cubicBezTo>
                    <a:pt x="22" y="10"/>
                    <a:pt x="20" y="10"/>
                    <a:pt x="19" y="11"/>
                  </a:cubicBezTo>
                  <a:cubicBezTo>
                    <a:pt x="17" y="11"/>
                    <a:pt x="16" y="12"/>
                    <a:pt x="15" y="13"/>
                  </a:cubicBezTo>
                  <a:cubicBezTo>
                    <a:pt x="14" y="14"/>
                    <a:pt x="14" y="16"/>
                    <a:pt x="13" y="17"/>
                  </a:cubicBezTo>
                  <a:cubicBezTo>
                    <a:pt x="13" y="18"/>
                    <a:pt x="12" y="20"/>
                    <a:pt x="12" y="21"/>
                  </a:cubicBezTo>
                  <a:lnTo>
                    <a:pt x="34" y="2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5" name="Freeform 20"/>
            <p:cNvSpPr>
              <a:spLocks/>
            </p:cNvSpPr>
            <p:nvPr userDrawn="1"/>
          </p:nvSpPr>
          <p:spPr bwMode="auto">
            <a:xfrm>
              <a:off x="491943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10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3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6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2" y="43"/>
                    <a:pt x="23" y="42"/>
                  </a:cubicBezTo>
                  <a:cubicBezTo>
                    <a:pt x="24" y="41"/>
                    <a:pt x="25" y="40"/>
                    <a:pt x="25" y="38"/>
                  </a:cubicBezTo>
                  <a:cubicBezTo>
                    <a:pt x="25" y="36"/>
                    <a:pt x="24" y="35"/>
                    <a:pt x="23" y="34"/>
                  </a:cubicBezTo>
                  <a:cubicBezTo>
                    <a:pt x="21" y="33"/>
                    <a:pt x="19" y="32"/>
                    <a:pt x="15" y="30"/>
                  </a:cubicBezTo>
                  <a:cubicBezTo>
                    <a:pt x="13" y="30"/>
                    <a:pt x="11" y="29"/>
                    <a:pt x="10" y="28"/>
                  </a:cubicBezTo>
                  <a:cubicBezTo>
                    <a:pt x="8" y="27"/>
                    <a:pt x="6" y="26"/>
                    <a:pt x="5" y="25"/>
                  </a:cubicBezTo>
                  <a:cubicBezTo>
                    <a:pt x="4" y="24"/>
                    <a:pt x="3" y="22"/>
                    <a:pt x="2" y="21"/>
                  </a:cubicBezTo>
                  <a:cubicBezTo>
                    <a:pt x="1" y="19"/>
                    <a:pt x="1" y="17"/>
                    <a:pt x="1" y="15"/>
                  </a:cubicBezTo>
                  <a:cubicBezTo>
                    <a:pt x="1" y="10"/>
                    <a:pt x="3" y="7"/>
                    <a:pt x="6" y="4"/>
                  </a:cubicBezTo>
                  <a:cubicBezTo>
                    <a:pt x="9" y="1"/>
                    <a:pt x="14" y="0"/>
                    <a:pt x="20" y="0"/>
                  </a:cubicBezTo>
                  <a:cubicBezTo>
                    <a:pt x="23" y="0"/>
                    <a:pt x="26"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3" y="13"/>
                    <a:pt x="13" y="14"/>
                  </a:cubicBezTo>
                  <a:cubicBezTo>
                    <a:pt x="13" y="15"/>
                    <a:pt x="13" y="16"/>
                    <a:pt x="13" y="17"/>
                  </a:cubicBezTo>
                  <a:cubicBezTo>
                    <a:pt x="13" y="17"/>
                    <a:pt x="14" y="18"/>
                    <a:pt x="14" y="18"/>
                  </a:cubicBezTo>
                  <a:cubicBezTo>
                    <a:pt x="15" y="19"/>
                    <a:pt x="16" y="19"/>
                    <a:pt x="17" y="20"/>
                  </a:cubicBezTo>
                  <a:cubicBezTo>
                    <a:pt x="18" y="20"/>
                    <a:pt x="20" y="21"/>
                    <a:pt x="21" y="22"/>
                  </a:cubicBezTo>
                  <a:cubicBezTo>
                    <a:pt x="24" y="23"/>
                    <a:pt x="27" y="24"/>
                    <a:pt x="28" y="25"/>
                  </a:cubicBezTo>
                  <a:cubicBezTo>
                    <a:pt x="30" y="26"/>
                    <a:pt x="32" y="27"/>
                    <a:pt x="33" y="28"/>
                  </a:cubicBezTo>
                  <a:cubicBezTo>
                    <a:pt x="34" y="29"/>
                    <a:pt x="35" y="31"/>
                    <a:pt x="36" y="32"/>
                  </a:cubicBezTo>
                  <a:cubicBezTo>
                    <a:pt x="37" y="34"/>
                    <a:pt x="37" y="36"/>
                    <a:pt x="37" y="38"/>
                  </a:cubicBezTo>
                  <a:cubicBezTo>
                    <a:pt x="37" y="43"/>
                    <a:pt x="35" y="46"/>
                    <a:pt x="31" y="49"/>
                  </a:cubicBezTo>
                  <a:cubicBezTo>
                    <a:pt x="28" y="51"/>
                    <a:pt x="23" y="53"/>
                    <a:pt x="16" y="53"/>
                  </a:cubicBezTo>
                  <a:cubicBezTo>
                    <a:pt x="12" y="53"/>
                    <a:pt x="8" y="52"/>
                    <a:pt x="6" y="52"/>
                  </a:cubicBezTo>
                  <a:cubicBezTo>
                    <a:pt x="3" y="51"/>
                    <a:pt x="1" y="50"/>
                    <a:pt x="0" y="50"/>
                  </a:cubicBezTo>
                  <a:cubicBezTo>
                    <a:pt x="2" y="40"/>
                    <a:pt x="2" y="40"/>
                    <a:pt x="2" y="40"/>
                  </a:cubicBezTo>
                  <a:cubicBezTo>
                    <a:pt x="4" y="41"/>
                    <a:pt x="6" y="41"/>
                    <a:pt x="8" y="42"/>
                  </a:cubicBezTo>
                  <a:cubicBezTo>
                    <a:pt x="11"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6" name="Freeform 21"/>
            <p:cNvSpPr>
              <a:spLocks/>
            </p:cNvSpPr>
            <p:nvPr userDrawn="1"/>
          </p:nvSpPr>
          <p:spPr bwMode="auto">
            <a:xfrm>
              <a:off x="5195663" y="5036834"/>
              <a:ext cx="255588"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8"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7" name="Freeform 22"/>
            <p:cNvSpPr>
              <a:spLocks/>
            </p:cNvSpPr>
            <p:nvPr userDrawn="1"/>
          </p:nvSpPr>
          <p:spPr bwMode="auto">
            <a:xfrm>
              <a:off x="5530625" y="4886021"/>
              <a:ext cx="117475" cy="473075"/>
            </a:xfrm>
            <a:custGeom>
              <a:avLst/>
              <a:gdLst>
                <a:gd name="T0" fmla="*/ 17 w 19"/>
                <a:gd name="T1" fmla="*/ 75 h 75"/>
                <a:gd name="T2" fmla="*/ 9 w 19"/>
                <a:gd name="T3" fmla="*/ 74 h 75"/>
                <a:gd name="T4" fmla="*/ 3 w 19"/>
                <a:gd name="T5" fmla="*/ 71 h 75"/>
                <a:gd name="T6" fmla="*/ 0 w 19"/>
                <a:gd name="T7" fmla="*/ 66 h 75"/>
                <a:gd name="T8" fmla="*/ 0 w 19"/>
                <a:gd name="T9" fmla="*/ 60 h 75"/>
                <a:gd name="T10" fmla="*/ 0 w 19"/>
                <a:gd name="T11" fmla="*/ 2 h 75"/>
                <a:gd name="T12" fmla="*/ 11 w 19"/>
                <a:gd name="T13" fmla="*/ 0 h 75"/>
                <a:gd name="T14" fmla="*/ 11 w 19"/>
                <a:gd name="T15" fmla="*/ 57 h 75"/>
                <a:gd name="T16" fmla="*/ 12 w 19"/>
                <a:gd name="T17" fmla="*/ 61 h 75"/>
                <a:gd name="T18" fmla="*/ 13 w 19"/>
                <a:gd name="T19" fmla="*/ 63 h 75"/>
                <a:gd name="T20" fmla="*/ 15 w 19"/>
                <a:gd name="T21" fmla="*/ 65 h 75"/>
                <a:gd name="T22" fmla="*/ 19 w 19"/>
                <a:gd name="T23" fmla="*/ 66 h 75"/>
                <a:gd name="T24" fmla="*/ 17 w 19"/>
                <a:gd name="T25" fmla="*/ 7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 h="75">
                  <a:moveTo>
                    <a:pt x="17" y="75"/>
                  </a:moveTo>
                  <a:cubicBezTo>
                    <a:pt x="14" y="75"/>
                    <a:pt x="11" y="75"/>
                    <a:pt x="9" y="74"/>
                  </a:cubicBezTo>
                  <a:cubicBezTo>
                    <a:pt x="6" y="73"/>
                    <a:pt x="5" y="72"/>
                    <a:pt x="3" y="71"/>
                  </a:cubicBezTo>
                  <a:cubicBezTo>
                    <a:pt x="2" y="70"/>
                    <a:pt x="1" y="68"/>
                    <a:pt x="0" y="66"/>
                  </a:cubicBezTo>
                  <a:cubicBezTo>
                    <a:pt x="0" y="64"/>
                    <a:pt x="0" y="62"/>
                    <a:pt x="0" y="60"/>
                  </a:cubicBezTo>
                  <a:cubicBezTo>
                    <a:pt x="0" y="2"/>
                    <a:pt x="0" y="2"/>
                    <a:pt x="0" y="2"/>
                  </a:cubicBezTo>
                  <a:cubicBezTo>
                    <a:pt x="11" y="0"/>
                    <a:pt x="11" y="0"/>
                    <a:pt x="11" y="0"/>
                  </a:cubicBezTo>
                  <a:cubicBezTo>
                    <a:pt x="11" y="57"/>
                    <a:pt x="11" y="57"/>
                    <a:pt x="11" y="57"/>
                  </a:cubicBezTo>
                  <a:cubicBezTo>
                    <a:pt x="11" y="59"/>
                    <a:pt x="11" y="60"/>
                    <a:pt x="12" y="61"/>
                  </a:cubicBezTo>
                  <a:cubicBezTo>
                    <a:pt x="12" y="62"/>
                    <a:pt x="12" y="63"/>
                    <a:pt x="13" y="63"/>
                  </a:cubicBezTo>
                  <a:cubicBezTo>
                    <a:pt x="13" y="64"/>
                    <a:pt x="14" y="65"/>
                    <a:pt x="15" y="65"/>
                  </a:cubicBezTo>
                  <a:cubicBezTo>
                    <a:pt x="16" y="65"/>
                    <a:pt x="17" y="66"/>
                    <a:pt x="19" y="66"/>
                  </a:cubicBezTo>
                  <a:lnTo>
                    <a:pt x="17" y="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8" name="Freeform 23"/>
            <p:cNvSpPr>
              <a:spLocks/>
            </p:cNvSpPr>
            <p:nvPr userDrawn="1"/>
          </p:nvSpPr>
          <p:spPr bwMode="auto">
            <a:xfrm>
              <a:off x="5690963"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4 w 31"/>
                <a:gd name="T31" fmla="*/ 61 h 67"/>
                <a:gd name="T32" fmla="*/ 1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5"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5" y="67"/>
                    <a:pt x="12" y="66"/>
                    <a:pt x="9" y="65"/>
                  </a:cubicBezTo>
                  <a:cubicBezTo>
                    <a:pt x="7" y="64"/>
                    <a:pt x="5" y="63"/>
                    <a:pt x="4" y="61"/>
                  </a:cubicBezTo>
                  <a:cubicBezTo>
                    <a:pt x="2" y="59"/>
                    <a:pt x="1" y="57"/>
                    <a:pt x="1"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9" name="Freeform 24"/>
            <p:cNvSpPr>
              <a:spLocks/>
            </p:cNvSpPr>
            <p:nvPr userDrawn="1"/>
          </p:nvSpPr>
          <p:spPr bwMode="auto">
            <a:xfrm>
              <a:off x="5903688" y="5030484"/>
              <a:ext cx="227013" cy="334963"/>
            </a:xfrm>
            <a:custGeom>
              <a:avLst/>
              <a:gdLst>
                <a:gd name="T0" fmla="*/ 16 w 37"/>
                <a:gd name="T1" fmla="*/ 43 h 53"/>
                <a:gd name="T2" fmla="*/ 23 w 37"/>
                <a:gd name="T3" fmla="*/ 42 h 53"/>
                <a:gd name="T4" fmla="*/ 25 w 37"/>
                <a:gd name="T5" fmla="*/ 38 h 53"/>
                <a:gd name="T6" fmla="*/ 23 w 37"/>
                <a:gd name="T7" fmla="*/ 34 h 53"/>
                <a:gd name="T8" fmla="*/ 15 w 37"/>
                <a:gd name="T9" fmla="*/ 30 h 53"/>
                <a:gd name="T10" fmla="*/ 9 w 37"/>
                <a:gd name="T11" fmla="*/ 28 h 53"/>
                <a:gd name="T12" fmla="*/ 5 w 37"/>
                <a:gd name="T13" fmla="*/ 25 h 53"/>
                <a:gd name="T14" fmla="*/ 2 w 37"/>
                <a:gd name="T15" fmla="*/ 21 h 53"/>
                <a:gd name="T16" fmla="*/ 1 w 37"/>
                <a:gd name="T17" fmla="*/ 15 h 53"/>
                <a:gd name="T18" fmla="*/ 6 w 37"/>
                <a:gd name="T19" fmla="*/ 4 h 53"/>
                <a:gd name="T20" fmla="*/ 20 w 37"/>
                <a:gd name="T21" fmla="*/ 0 h 53"/>
                <a:gd name="T22" fmla="*/ 28 w 37"/>
                <a:gd name="T23" fmla="*/ 1 h 53"/>
                <a:gd name="T24" fmla="*/ 34 w 37"/>
                <a:gd name="T25" fmla="*/ 2 h 53"/>
                <a:gd name="T26" fmla="*/ 32 w 37"/>
                <a:gd name="T27" fmla="*/ 12 h 53"/>
                <a:gd name="T28" fmla="*/ 27 w 37"/>
                <a:gd name="T29" fmla="*/ 10 h 53"/>
                <a:gd name="T30" fmla="*/ 20 w 37"/>
                <a:gd name="T31" fmla="*/ 9 h 53"/>
                <a:gd name="T32" fmla="*/ 15 w 37"/>
                <a:gd name="T33" fmla="*/ 11 h 53"/>
                <a:gd name="T34" fmla="*/ 12 w 37"/>
                <a:gd name="T35" fmla="*/ 14 h 53"/>
                <a:gd name="T36" fmla="*/ 13 w 37"/>
                <a:gd name="T37" fmla="*/ 17 h 53"/>
                <a:gd name="T38" fmla="*/ 14 w 37"/>
                <a:gd name="T39" fmla="*/ 18 h 53"/>
                <a:gd name="T40" fmla="*/ 17 w 37"/>
                <a:gd name="T41" fmla="*/ 20 h 53"/>
                <a:gd name="T42" fmla="*/ 21 w 37"/>
                <a:gd name="T43" fmla="*/ 22 h 53"/>
                <a:gd name="T44" fmla="*/ 28 w 37"/>
                <a:gd name="T45" fmla="*/ 25 h 53"/>
                <a:gd name="T46" fmla="*/ 33 w 37"/>
                <a:gd name="T47" fmla="*/ 28 h 53"/>
                <a:gd name="T48" fmla="*/ 36 w 37"/>
                <a:gd name="T49" fmla="*/ 32 h 53"/>
                <a:gd name="T50" fmla="*/ 37 w 37"/>
                <a:gd name="T51" fmla="*/ 38 h 53"/>
                <a:gd name="T52" fmla="*/ 31 w 37"/>
                <a:gd name="T53" fmla="*/ 49 h 53"/>
                <a:gd name="T54" fmla="*/ 16 w 37"/>
                <a:gd name="T55" fmla="*/ 53 h 53"/>
                <a:gd name="T56" fmla="*/ 5 w 37"/>
                <a:gd name="T57" fmla="*/ 52 h 53"/>
                <a:gd name="T58" fmla="*/ 0 w 37"/>
                <a:gd name="T59" fmla="*/ 50 h 53"/>
                <a:gd name="T60" fmla="*/ 2 w 37"/>
                <a:gd name="T61" fmla="*/ 40 h 53"/>
                <a:gd name="T62" fmla="*/ 8 w 37"/>
                <a:gd name="T63" fmla="*/ 42 h 53"/>
                <a:gd name="T64" fmla="*/ 16 w 37"/>
                <a:gd name="T65" fmla="*/ 43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7" h="53">
                  <a:moveTo>
                    <a:pt x="16" y="43"/>
                  </a:moveTo>
                  <a:cubicBezTo>
                    <a:pt x="19" y="43"/>
                    <a:pt x="21" y="43"/>
                    <a:pt x="23" y="42"/>
                  </a:cubicBezTo>
                  <a:cubicBezTo>
                    <a:pt x="24" y="41"/>
                    <a:pt x="25" y="40"/>
                    <a:pt x="25" y="38"/>
                  </a:cubicBezTo>
                  <a:cubicBezTo>
                    <a:pt x="25" y="36"/>
                    <a:pt x="24" y="35"/>
                    <a:pt x="23" y="34"/>
                  </a:cubicBezTo>
                  <a:cubicBezTo>
                    <a:pt x="21" y="33"/>
                    <a:pt x="19" y="32"/>
                    <a:pt x="15" y="30"/>
                  </a:cubicBezTo>
                  <a:cubicBezTo>
                    <a:pt x="13" y="30"/>
                    <a:pt x="11" y="29"/>
                    <a:pt x="9" y="28"/>
                  </a:cubicBezTo>
                  <a:cubicBezTo>
                    <a:pt x="8" y="27"/>
                    <a:pt x="6" y="26"/>
                    <a:pt x="5" y="25"/>
                  </a:cubicBezTo>
                  <a:cubicBezTo>
                    <a:pt x="4" y="24"/>
                    <a:pt x="3" y="22"/>
                    <a:pt x="2" y="21"/>
                  </a:cubicBezTo>
                  <a:cubicBezTo>
                    <a:pt x="1" y="19"/>
                    <a:pt x="1" y="17"/>
                    <a:pt x="1" y="15"/>
                  </a:cubicBezTo>
                  <a:cubicBezTo>
                    <a:pt x="1" y="10"/>
                    <a:pt x="2" y="7"/>
                    <a:pt x="6" y="4"/>
                  </a:cubicBezTo>
                  <a:cubicBezTo>
                    <a:pt x="9" y="1"/>
                    <a:pt x="14" y="0"/>
                    <a:pt x="20" y="0"/>
                  </a:cubicBezTo>
                  <a:cubicBezTo>
                    <a:pt x="23" y="0"/>
                    <a:pt x="25" y="0"/>
                    <a:pt x="28" y="1"/>
                  </a:cubicBezTo>
                  <a:cubicBezTo>
                    <a:pt x="31" y="1"/>
                    <a:pt x="33" y="2"/>
                    <a:pt x="34" y="2"/>
                  </a:cubicBezTo>
                  <a:cubicBezTo>
                    <a:pt x="32" y="12"/>
                    <a:pt x="32" y="12"/>
                    <a:pt x="32" y="12"/>
                  </a:cubicBezTo>
                  <a:cubicBezTo>
                    <a:pt x="31" y="11"/>
                    <a:pt x="29" y="11"/>
                    <a:pt x="27" y="10"/>
                  </a:cubicBezTo>
                  <a:cubicBezTo>
                    <a:pt x="25" y="10"/>
                    <a:pt x="23" y="9"/>
                    <a:pt x="20" y="9"/>
                  </a:cubicBezTo>
                  <a:cubicBezTo>
                    <a:pt x="18" y="9"/>
                    <a:pt x="16" y="10"/>
                    <a:pt x="15" y="11"/>
                  </a:cubicBezTo>
                  <a:cubicBezTo>
                    <a:pt x="13" y="11"/>
                    <a:pt x="12" y="13"/>
                    <a:pt x="12" y="14"/>
                  </a:cubicBezTo>
                  <a:cubicBezTo>
                    <a:pt x="12" y="15"/>
                    <a:pt x="12" y="16"/>
                    <a:pt x="13" y="17"/>
                  </a:cubicBezTo>
                  <a:cubicBezTo>
                    <a:pt x="13" y="17"/>
                    <a:pt x="14" y="18"/>
                    <a:pt x="14" y="18"/>
                  </a:cubicBezTo>
                  <a:cubicBezTo>
                    <a:pt x="15" y="19"/>
                    <a:pt x="16" y="19"/>
                    <a:pt x="17" y="20"/>
                  </a:cubicBezTo>
                  <a:cubicBezTo>
                    <a:pt x="18" y="20"/>
                    <a:pt x="20" y="21"/>
                    <a:pt x="21" y="22"/>
                  </a:cubicBezTo>
                  <a:cubicBezTo>
                    <a:pt x="24" y="23"/>
                    <a:pt x="26" y="24"/>
                    <a:pt x="28" y="25"/>
                  </a:cubicBezTo>
                  <a:cubicBezTo>
                    <a:pt x="30" y="26"/>
                    <a:pt x="32" y="27"/>
                    <a:pt x="33" y="28"/>
                  </a:cubicBezTo>
                  <a:cubicBezTo>
                    <a:pt x="34" y="29"/>
                    <a:pt x="35" y="31"/>
                    <a:pt x="36" y="32"/>
                  </a:cubicBezTo>
                  <a:cubicBezTo>
                    <a:pt x="36" y="34"/>
                    <a:pt x="37" y="36"/>
                    <a:pt x="37" y="38"/>
                  </a:cubicBezTo>
                  <a:cubicBezTo>
                    <a:pt x="37" y="43"/>
                    <a:pt x="35" y="46"/>
                    <a:pt x="31" y="49"/>
                  </a:cubicBezTo>
                  <a:cubicBezTo>
                    <a:pt x="28" y="51"/>
                    <a:pt x="23" y="53"/>
                    <a:pt x="16" y="53"/>
                  </a:cubicBezTo>
                  <a:cubicBezTo>
                    <a:pt x="12" y="53"/>
                    <a:pt x="8" y="52"/>
                    <a:pt x="5" y="52"/>
                  </a:cubicBezTo>
                  <a:cubicBezTo>
                    <a:pt x="3" y="51"/>
                    <a:pt x="1" y="50"/>
                    <a:pt x="0" y="50"/>
                  </a:cubicBezTo>
                  <a:cubicBezTo>
                    <a:pt x="2" y="40"/>
                    <a:pt x="2" y="40"/>
                    <a:pt x="2" y="40"/>
                  </a:cubicBezTo>
                  <a:cubicBezTo>
                    <a:pt x="3" y="41"/>
                    <a:pt x="6" y="41"/>
                    <a:pt x="8" y="42"/>
                  </a:cubicBezTo>
                  <a:cubicBezTo>
                    <a:pt x="10" y="43"/>
                    <a:pt x="13" y="43"/>
                    <a:pt x="16" y="43"/>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0" name="Freeform 25"/>
            <p:cNvSpPr>
              <a:spLocks/>
            </p:cNvSpPr>
            <p:nvPr userDrawn="1"/>
          </p:nvSpPr>
          <p:spPr bwMode="auto">
            <a:xfrm>
              <a:off x="6289450" y="5030484"/>
              <a:ext cx="238125" cy="334963"/>
            </a:xfrm>
            <a:custGeom>
              <a:avLst/>
              <a:gdLst>
                <a:gd name="T0" fmla="*/ 0 w 39"/>
                <a:gd name="T1" fmla="*/ 26 h 53"/>
                <a:gd name="T2" fmla="*/ 2 w 39"/>
                <a:gd name="T3" fmla="*/ 16 h 53"/>
                <a:gd name="T4" fmla="*/ 7 w 39"/>
                <a:gd name="T5" fmla="*/ 7 h 53"/>
                <a:gd name="T6" fmla="*/ 15 w 39"/>
                <a:gd name="T7" fmla="*/ 2 h 53"/>
                <a:gd name="T8" fmla="*/ 25 w 39"/>
                <a:gd name="T9" fmla="*/ 0 h 53"/>
                <a:gd name="T10" fmla="*/ 39 w 39"/>
                <a:gd name="T11" fmla="*/ 3 h 53"/>
                <a:gd name="T12" fmla="*/ 36 w 39"/>
                <a:gd name="T13" fmla="*/ 12 h 53"/>
                <a:gd name="T14" fmla="*/ 31 w 39"/>
                <a:gd name="T15" fmla="*/ 11 h 53"/>
                <a:gd name="T16" fmla="*/ 26 w 39"/>
                <a:gd name="T17" fmla="*/ 10 h 53"/>
                <a:gd name="T18" fmla="*/ 16 w 39"/>
                <a:gd name="T19" fmla="*/ 14 h 53"/>
                <a:gd name="T20" fmla="*/ 12 w 39"/>
                <a:gd name="T21" fmla="*/ 26 h 53"/>
                <a:gd name="T22" fmla="*/ 15 w 39"/>
                <a:gd name="T23" fmla="*/ 38 h 53"/>
                <a:gd name="T24" fmla="*/ 27 w 39"/>
                <a:gd name="T25" fmla="*/ 43 h 53"/>
                <a:gd name="T26" fmla="*/ 33 w 39"/>
                <a:gd name="T27" fmla="*/ 42 h 53"/>
                <a:gd name="T28" fmla="*/ 38 w 39"/>
                <a:gd name="T29" fmla="*/ 41 h 53"/>
                <a:gd name="T30" fmla="*/ 39 w 39"/>
                <a:gd name="T31" fmla="*/ 50 h 53"/>
                <a:gd name="T32" fmla="*/ 33 w 39"/>
                <a:gd name="T33" fmla="*/ 52 h 53"/>
                <a:gd name="T34" fmla="*/ 25 w 39"/>
                <a:gd name="T35" fmla="*/ 53 h 53"/>
                <a:gd name="T36" fmla="*/ 14 w 39"/>
                <a:gd name="T37" fmla="*/ 51 h 53"/>
                <a:gd name="T38" fmla="*/ 6 w 39"/>
                <a:gd name="T39" fmla="*/ 45 h 53"/>
                <a:gd name="T40" fmla="*/ 2 w 39"/>
                <a:gd name="T41" fmla="*/ 37 h 53"/>
                <a:gd name="T42" fmla="*/ 0 w 39"/>
                <a:gd name="T43"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9" h="53">
                  <a:moveTo>
                    <a:pt x="0" y="26"/>
                  </a:moveTo>
                  <a:cubicBezTo>
                    <a:pt x="0" y="23"/>
                    <a:pt x="1" y="19"/>
                    <a:pt x="2" y="16"/>
                  </a:cubicBezTo>
                  <a:cubicBezTo>
                    <a:pt x="3" y="13"/>
                    <a:pt x="5" y="10"/>
                    <a:pt x="7" y="7"/>
                  </a:cubicBezTo>
                  <a:cubicBezTo>
                    <a:pt x="9" y="5"/>
                    <a:pt x="12" y="3"/>
                    <a:pt x="15" y="2"/>
                  </a:cubicBezTo>
                  <a:cubicBezTo>
                    <a:pt x="18" y="1"/>
                    <a:pt x="21" y="0"/>
                    <a:pt x="25" y="0"/>
                  </a:cubicBezTo>
                  <a:cubicBezTo>
                    <a:pt x="30" y="0"/>
                    <a:pt x="34" y="1"/>
                    <a:pt x="39" y="3"/>
                  </a:cubicBezTo>
                  <a:cubicBezTo>
                    <a:pt x="36" y="12"/>
                    <a:pt x="36" y="12"/>
                    <a:pt x="36" y="12"/>
                  </a:cubicBezTo>
                  <a:cubicBezTo>
                    <a:pt x="35" y="11"/>
                    <a:pt x="33" y="11"/>
                    <a:pt x="31" y="11"/>
                  </a:cubicBezTo>
                  <a:cubicBezTo>
                    <a:pt x="30" y="10"/>
                    <a:pt x="28" y="10"/>
                    <a:pt x="26" y="10"/>
                  </a:cubicBezTo>
                  <a:cubicBezTo>
                    <a:pt x="21" y="10"/>
                    <a:pt x="18" y="11"/>
                    <a:pt x="16" y="14"/>
                  </a:cubicBezTo>
                  <a:cubicBezTo>
                    <a:pt x="13" y="17"/>
                    <a:pt x="12" y="21"/>
                    <a:pt x="12" y="26"/>
                  </a:cubicBezTo>
                  <a:cubicBezTo>
                    <a:pt x="12" y="31"/>
                    <a:pt x="13" y="35"/>
                    <a:pt x="15" y="38"/>
                  </a:cubicBezTo>
                  <a:cubicBezTo>
                    <a:pt x="18" y="41"/>
                    <a:pt x="21" y="43"/>
                    <a:pt x="27" y="43"/>
                  </a:cubicBezTo>
                  <a:cubicBezTo>
                    <a:pt x="29" y="43"/>
                    <a:pt x="31" y="42"/>
                    <a:pt x="33" y="42"/>
                  </a:cubicBezTo>
                  <a:cubicBezTo>
                    <a:pt x="35" y="42"/>
                    <a:pt x="36" y="41"/>
                    <a:pt x="38" y="41"/>
                  </a:cubicBezTo>
                  <a:cubicBezTo>
                    <a:pt x="39" y="50"/>
                    <a:pt x="39" y="50"/>
                    <a:pt x="39" y="50"/>
                  </a:cubicBezTo>
                  <a:cubicBezTo>
                    <a:pt x="38" y="51"/>
                    <a:pt x="36" y="51"/>
                    <a:pt x="33" y="52"/>
                  </a:cubicBezTo>
                  <a:cubicBezTo>
                    <a:pt x="31" y="52"/>
                    <a:pt x="28" y="53"/>
                    <a:pt x="25" y="53"/>
                  </a:cubicBezTo>
                  <a:cubicBezTo>
                    <a:pt x="21" y="53"/>
                    <a:pt x="17" y="52"/>
                    <a:pt x="14" y="51"/>
                  </a:cubicBezTo>
                  <a:cubicBezTo>
                    <a:pt x="11" y="49"/>
                    <a:pt x="8" y="48"/>
                    <a:pt x="6" y="45"/>
                  </a:cubicBezTo>
                  <a:cubicBezTo>
                    <a:pt x="4" y="43"/>
                    <a:pt x="3" y="40"/>
                    <a:pt x="2" y="37"/>
                  </a:cubicBezTo>
                  <a:cubicBezTo>
                    <a:pt x="1" y="34"/>
                    <a:pt x="0" y="30"/>
                    <a:pt x="0"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1" name="Freeform 26"/>
            <p:cNvSpPr>
              <a:spLocks noEditPoints="1"/>
            </p:cNvSpPr>
            <p:nvPr userDrawn="1"/>
          </p:nvSpPr>
          <p:spPr bwMode="auto">
            <a:xfrm>
              <a:off x="6552975" y="5030484"/>
              <a:ext cx="292100" cy="334963"/>
            </a:xfrm>
            <a:custGeom>
              <a:avLst/>
              <a:gdLst>
                <a:gd name="T0" fmla="*/ 48 w 48"/>
                <a:gd name="T1" fmla="*/ 26 h 53"/>
                <a:gd name="T2" fmla="*/ 46 w 48"/>
                <a:gd name="T3" fmla="*/ 37 h 53"/>
                <a:gd name="T4" fmla="*/ 41 w 48"/>
                <a:gd name="T5" fmla="*/ 45 h 53"/>
                <a:gd name="T6" fmla="*/ 33 w 48"/>
                <a:gd name="T7" fmla="*/ 51 h 53"/>
                <a:gd name="T8" fmla="*/ 24 w 48"/>
                <a:gd name="T9" fmla="*/ 53 h 53"/>
                <a:gd name="T10" fmla="*/ 14 w 48"/>
                <a:gd name="T11" fmla="*/ 51 h 53"/>
                <a:gd name="T12" fmla="*/ 6 w 48"/>
                <a:gd name="T13" fmla="*/ 45 h 53"/>
                <a:gd name="T14" fmla="*/ 1 w 48"/>
                <a:gd name="T15" fmla="*/ 37 h 53"/>
                <a:gd name="T16" fmla="*/ 0 w 48"/>
                <a:gd name="T17" fmla="*/ 26 h 53"/>
                <a:gd name="T18" fmla="*/ 1 w 48"/>
                <a:gd name="T19" fmla="*/ 15 h 53"/>
                <a:gd name="T20" fmla="*/ 6 w 48"/>
                <a:gd name="T21" fmla="*/ 7 h 53"/>
                <a:gd name="T22" fmla="*/ 14 w 48"/>
                <a:gd name="T23" fmla="*/ 2 h 53"/>
                <a:gd name="T24" fmla="*/ 24 w 48"/>
                <a:gd name="T25" fmla="*/ 0 h 53"/>
                <a:gd name="T26" fmla="*/ 33 w 48"/>
                <a:gd name="T27" fmla="*/ 2 h 53"/>
                <a:gd name="T28" fmla="*/ 41 w 48"/>
                <a:gd name="T29" fmla="*/ 7 h 53"/>
                <a:gd name="T30" fmla="*/ 46 w 48"/>
                <a:gd name="T31" fmla="*/ 15 h 53"/>
                <a:gd name="T32" fmla="*/ 48 w 48"/>
                <a:gd name="T33" fmla="*/ 26 h 53"/>
                <a:gd name="T34" fmla="*/ 36 w 48"/>
                <a:gd name="T35" fmla="*/ 26 h 53"/>
                <a:gd name="T36" fmla="*/ 33 w 48"/>
                <a:gd name="T37" fmla="*/ 14 h 53"/>
                <a:gd name="T38" fmla="*/ 24 w 48"/>
                <a:gd name="T39" fmla="*/ 10 h 53"/>
                <a:gd name="T40" fmla="*/ 15 w 48"/>
                <a:gd name="T41" fmla="*/ 14 h 53"/>
                <a:gd name="T42" fmla="*/ 11 w 48"/>
                <a:gd name="T43" fmla="*/ 26 h 53"/>
                <a:gd name="T44" fmla="*/ 15 w 48"/>
                <a:gd name="T45" fmla="*/ 38 h 53"/>
                <a:gd name="T46" fmla="*/ 24 w 48"/>
                <a:gd name="T47" fmla="*/ 43 h 53"/>
                <a:gd name="T48" fmla="*/ 33 w 48"/>
                <a:gd name="T49" fmla="*/ 38 h 53"/>
                <a:gd name="T50" fmla="*/ 36 w 48"/>
                <a:gd name="T51" fmla="*/ 2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8" h="53">
                  <a:moveTo>
                    <a:pt x="48" y="26"/>
                  </a:moveTo>
                  <a:cubicBezTo>
                    <a:pt x="48" y="30"/>
                    <a:pt x="47" y="34"/>
                    <a:pt x="46" y="37"/>
                  </a:cubicBezTo>
                  <a:cubicBezTo>
                    <a:pt x="45" y="40"/>
                    <a:pt x="43" y="43"/>
                    <a:pt x="41" y="45"/>
                  </a:cubicBezTo>
                  <a:cubicBezTo>
                    <a:pt x="39" y="48"/>
                    <a:pt x="36" y="50"/>
                    <a:pt x="33" y="51"/>
                  </a:cubicBezTo>
                  <a:cubicBezTo>
                    <a:pt x="30" y="52"/>
                    <a:pt x="27" y="53"/>
                    <a:pt x="24" y="53"/>
                  </a:cubicBezTo>
                  <a:cubicBezTo>
                    <a:pt x="20" y="53"/>
                    <a:pt x="17" y="52"/>
                    <a:pt x="14" y="51"/>
                  </a:cubicBezTo>
                  <a:cubicBezTo>
                    <a:pt x="11" y="50"/>
                    <a:pt x="8" y="48"/>
                    <a:pt x="6" y="45"/>
                  </a:cubicBezTo>
                  <a:cubicBezTo>
                    <a:pt x="4" y="43"/>
                    <a:pt x="2" y="40"/>
                    <a:pt x="1" y="37"/>
                  </a:cubicBezTo>
                  <a:cubicBezTo>
                    <a:pt x="0" y="34"/>
                    <a:pt x="0" y="30"/>
                    <a:pt x="0" y="26"/>
                  </a:cubicBezTo>
                  <a:cubicBezTo>
                    <a:pt x="0" y="22"/>
                    <a:pt x="0" y="19"/>
                    <a:pt x="1" y="15"/>
                  </a:cubicBezTo>
                  <a:cubicBezTo>
                    <a:pt x="2" y="12"/>
                    <a:pt x="4" y="9"/>
                    <a:pt x="6" y="7"/>
                  </a:cubicBezTo>
                  <a:cubicBezTo>
                    <a:pt x="8" y="5"/>
                    <a:pt x="11" y="3"/>
                    <a:pt x="14" y="2"/>
                  </a:cubicBezTo>
                  <a:cubicBezTo>
                    <a:pt x="17" y="1"/>
                    <a:pt x="20" y="0"/>
                    <a:pt x="24" y="0"/>
                  </a:cubicBezTo>
                  <a:cubicBezTo>
                    <a:pt x="27" y="0"/>
                    <a:pt x="30" y="1"/>
                    <a:pt x="33" y="2"/>
                  </a:cubicBezTo>
                  <a:cubicBezTo>
                    <a:pt x="36" y="3"/>
                    <a:pt x="39" y="5"/>
                    <a:pt x="41" y="7"/>
                  </a:cubicBezTo>
                  <a:cubicBezTo>
                    <a:pt x="43" y="9"/>
                    <a:pt x="45" y="12"/>
                    <a:pt x="46" y="15"/>
                  </a:cubicBezTo>
                  <a:cubicBezTo>
                    <a:pt x="47" y="19"/>
                    <a:pt x="48" y="22"/>
                    <a:pt x="48" y="26"/>
                  </a:cubicBezTo>
                  <a:close/>
                  <a:moveTo>
                    <a:pt x="36" y="26"/>
                  </a:moveTo>
                  <a:cubicBezTo>
                    <a:pt x="36" y="21"/>
                    <a:pt x="35" y="17"/>
                    <a:pt x="33" y="14"/>
                  </a:cubicBezTo>
                  <a:cubicBezTo>
                    <a:pt x="30" y="11"/>
                    <a:pt x="27" y="10"/>
                    <a:pt x="24" y="10"/>
                  </a:cubicBezTo>
                  <a:cubicBezTo>
                    <a:pt x="20" y="10"/>
                    <a:pt x="17" y="11"/>
                    <a:pt x="15" y="14"/>
                  </a:cubicBezTo>
                  <a:cubicBezTo>
                    <a:pt x="13" y="17"/>
                    <a:pt x="11" y="21"/>
                    <a:pt x="11" y="26"/>
                  </a:cubicBezTo>
                  <a:cubicBezTo>
                    <a:pt x="11" y="31"/>
                    <a:pt x="13" y="35"/>
                    <a:pt x="15" y="38"/>
                  </a:cubicBezTo>
                  <a:cubicBezTo>
                    <a:pt x="17" y="41"/>
                    <a:pt x="20" y="43"/>
                    <a:pt x="24" y="43"/>
                  </a:cubicBezTo>
                  <a:cubicBezTo>
                    <a:pt x="27" y="43"/>
                    <a:pt x="30" y="41"/>
                    <a:pt x="33" y="38"/>
                  </a:cubicBezTo>
                  <a:cubicBezTo>
                    <a:pt x="35" y="35"/>
                    <a:pt x="36" y="31"/>
                    <a:pt x="36" y="26"/>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2" name="Freeform 27"/>
            <p:cNvSpPr>
              <a:spLocks/>
            </p:cNvSpPr>
            <p:nvPr userDrawn="1"/>
          </p:nvSpPr>
          <p:spPr bwMode="auto">
            <a:xfrm>
              <a:off x="6900638" y="5036834"/>
              <a:ext cx="257175" cy="328613"/>
            </a:xfrm>
            <a:custGeom>
              <a:avLst/>
              <a:gdLst>
                <a:gd name="T0" fmla="*/ 42 w 42"/>
                <a:gd name="T1" fmla="*/ 49 h 52"/>
                <a:gd name="T2" fmla="*/ 33 w 42"/>
                <a:gd name="T3" fmla="*/ 51 h 52"/>
                <a:gd name="T4" fmla="*/ 21 w 42"/>
                <a:gd name="T5" fmla="*/ 52 h 52"/>
                <a:gd name="T6" fmla="*/ 11 w 42"/>
                <a:gd name="T7" fmla="*/ 50 h 52"/>
                <a:gd name="T8" fmla="*/ 5 w 42"/>
                <a:gd name="T9" fmla="*/ 45 h 52"/>
                <a:gd name="T10" fmla="*/ 1 w 42"/>
                <a:gd name="T11" fmla="*/ 38 h 52"/>
                <a:gd name="T12" fmla="*/ 0 w 42"/>
                <a:gd name="T13" fmla="*/ 28 h 52"/>
                <a:gd name="T14" fmla="*/ 0 w 42"/>
                <a:gd name="T15" fmla="*/ 0 h 52"/>
                <a:gd name="T16" fmla="*/ 12 w 42"/>
                <a:gd name="T17" fmla="*/ 0 h 52"/>
                <a:gd name="T18" fmla="*/ 12 w 42"/>
                <a:gd name="T19" fmla="*/ 26 h 52"/>
                <a:gd name="T20" fmla="*/ 14 w 42"/>
                <a:gd name="T21" fmla="*/ 38 h 52"/>
                <a:gd name="T22" fmla="*/ 22 w 42"/>
                <a:gd name="T23" fmla="*/ 41 h 52"/>
                <a:gd name="T24" fmla="*/ 27 w 42"/>
                <a:gd name="T25" fmla="*/ 41 h 52"/>
                <a:gd name="T26" fmla="*/ 30 w 42"/>
                <a:gd name="T27" fmla="*/ 41 h 52"/>
                <a:gd name="T28" fmla="*/ 30 w 42"/>
                <a:gd name="T29" fmla="*/ 0 h 52"/>
                <a:gd name="T30" fmla="*/ 42 w 42"/>
                <a:gd name="T31" fmla="*/ 0 h 52"/>
                <a:gd name="T32" fmla="*/ 42 w 42"/>
                <a:gd name="T33" fmla="*/ 49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2" h="52">
                  <a:moveTo>
                    <a:pt x="42" y="49"/>
                  </a:moveTo>
                  <a:cubicBezTo>
                    <a:pt x="40" y="49"/>
                    <a:pt x="37" y="50"/>
                    <a:pt x="33" y="51"/>
                  </a:cubicBezTo>
                  <a:cubicBezTo>
                    <a:pt x="30" y="51"/>
                    <a:pt x="26" y="52"/>
                    <a:pt x="21" y="52"/>
                  </a:cubicBezTo>
                  <a:cubicBezTo>
                    <a:pt x="17" y="52"/>
                    <a:pt x="14" y="51"/>
                    <a:pt x="11" y="50"/>
                  </a:cubicBezTo>
                  <a:cubicBezTo>
                    <a:pt x="9" y="49"/>
                    <a:pt x="6" y="47"/>
                    <a:pt x="5" y="45"/>
                  </a:cubicBezTo>
                  <a:cubicBezTo>
                    <a:pt x="3" y="43"/>
                    <a:pt x="2" y="40"/>
                    <a:pt x="1" y="38"/>
                  </a:cubicBezTo>
                  <a:cubicBezTo>
                    <a:pt x="1" y="35"/>
                    <a:pt x="0" y="32"/>
                    <a:pt x="0" y="28"/>
                  </a:cubicBezTo>
                  <a:cubicBezTo>
                    <a:pt x="0" y="0"/>
                    <a:pt x="0" y="0"/>
                    <a:pt x="0" y="0"/>
                  </a:cubicBezTo>
                  <a:cubicBezTo>
                    <a:pt x="12" y="0"/>
                    <a:pt x="12" y="0"/>
                    <a:pt x="12" y="0"/>
                  </a:cubicBezTo>
                  <a:cubicBezTo>
                    <a:pt x="12" y="26"/>
                    <a:pt x="12" y="26"/>
                    <a:pt x="12" y="26"/>
                  </a:cubicBezTo>
                  <a:cubicBezTo>
                    <a:pt x="12" y="32"/>
                    <a:pt x="13" y="36"/>
                    <a:pt x="14" y="38"/>
                  </a:cubicBezTo>
                  <a:cubicBezTo>
                    <a:pt x="16" y="40"/>
                    <a:pt x="19" y="41"/>
                    <a:pt x="22" y="41"/>
                  </a:cubicBezTo>
                  <a:cubicBezTo>
                    <a:pt x="24" y="41"/>
                    <a:pt x="25" y="41"/>
                    <a:pt x="27" y="41"/>
                  </a:cubicBezTo>
                  <a:cubicBezTo>
                    <a:pt x="28" y="41"/>
                    <a:pt x="30" y="41"/>
                    <a:pt x="30" y="41"/>
                  </a:cubicBezTo>
                  <a:cubicBezTo>
                    <a:pt x="30" y="0"/>
                    <a:pt x="30" y="0"/>
                    <a:pt x="30" y="0"/>
                  </a:cubicBezTo>
                  <a:cubicBezTo>
                    <a:pt x="42" y="0"/>
                    <a:pt x="42" y="0"/>
                    <a:pt x="42" y="0"/>
                  </a:cubicBezTo>
                  <a:lnTo>
                    <a:pt x="42" y="4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3" name="Freeform 28"/>
            <p:cNvSpPr>
              <a:spLocks/>
            </p:cNvSpPr>
            <p:nvPr userDrawn="1"/>
          </p:nvSpPr>
          <p:spPr bwMode="auto">
            <a:xfrm>
              <a:off x="7237188" y="5030484"/>
              <a:ext cx="257175" cy="322263"/>
            </a:xfrm>
            <a:custGeom>
              <a:avLst/>
              <a:gdLst>
                <a:gd name="T0" fmla="*/ 0 w 42"/>
                <a:gd name="T1" fmla="*/ 3 h 51"/>
                <a:gd name="T2" fmla="*/ 9 w 42"/>
                <a:gd name="T3" fmla="*/ 1 h 51"/>
                <a:gd name="T4" fmla="*/ 20 w 42"/>
                <a:gd name="T5" fmla="*/ 0 h 51"/>
                <a:gd name="T6" fmla="*/ 31 w 42"/>
                <a:gd name="T7" fmla="*/ 2 h 51"/>
                <a:gd name="T8" fmla="*/ 37 w 42"/>
                <a:gd name="T9" fmla="*/ 6 h 51"/>
                <a:gd name="T10" fmla="*/ 41 w 42"/>
                <a:gd name="T11" fmla="*/ 14 h 51"/>
                <a:gd name="T12" fmla="*/ 42 w 42"/>
                <a:gd name="T13" fmla="*/ 23 h 51"/>
                <a:gd name="T14" fmla="*/ 42 w 42"/>
                <a:gd name="T15" fmla="*/ 51 h 51"/>
                <a:gd name="T16" fmla="*/ 30 w 42"/>
                <a:gd name="T17" fmla="*/ 51 h 51"/>
                <a:gd name="T18" fmla="*/ 30 w 42"/>
                <a:gd name="T19" fmla="*/ 25 h 51"/>
                <a:gd name="T20" fmla="*/ 30 w 42"/>
                <a:gd name="T21" fmla="*/ 18 h 51"/>
                <a:gd name="T22" fmla="*/ 28 w 42"/>
                <a:gd name="T23" fmla="*/ 13 h 51"/>
                <a:gd name="T24" fmla="*/ 25 w 42"/>
                <a:gd name="T25" fmla="*/ 11 h 51"/>
                <a:gd name="T26" fmla="*/ 20 w 42"/>
                <a:gd name="T27" fmla="*/ 10 h 51"/>
                <a:gd name="T28" fmla="*/ 15 w 42"/>
                <a:gd name="T29" fmla="*/ 10 h 51"/>
                <a:gd name="T30" fmla="*/ 11 w 42"/>
                <a:gd name="T31" fmla="*/ 11 h 51"/>
                <a:gd name="T32" fmla="*/ 11 w 42"/>
                <a:gd name="T33" fmla="*/ 51 h 51"/>
                <a:gd name="T34" fmla="*/ 0 w 42"/>
                <a:gd name="T35" fmla="*/ 51 h 51"/>
                <a:gd name="T36" fmla="*/ 0 w 42"/>
                <a:gd name="T37" fmla="*/ 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2" h="51">
                  <a:moveTo>
                    <a:pt x="0" y="3"/>
                  </a:moveTo>
                  <a:cubicBezTo>
                    <a:pt x="2" y="2"/>
                    <a:pt x="5" y="2"/>
                    <a:pt x="9" y="1"/>
                  </a:cubicBezTo>
                  <a:cubicBezTo>
                    <a:pt x="12" y="0"/>
                    <a:pt x="16" y="0"/>
                    <a:pt x="20" y="0"/>
                  </a:cubicBezTo>
                  <a:cubicBezTo>
                    <a:pt x="25" y="0"/>
                    <a:pt x="28" y="1"/>
                    <a:pt x="31" y="2"/>
                  </a:cubicBezTo>
                  <a:cubicBezTo>
                    <a:pt x="34" y="3"/>
                    <a:pt x="36" y="4"/>
                    <a:pt x="37" y="6"/>
                  </a:cubicBezTo>
                  <a:cubicBezTo>
                    <a:pt x="39" y="9"/>
                    <a:pt x="40" y="11"/>
                    <a:pt x="41" y="14"/>
                  </a:cubicBezTo>
                  <a:cubicBezTo>
                    <a:pt x="41" y="17"/>
                    <a:pt x="42" y="20"/>
                    <a:pt x="42" y="23"/>
                  </a:cubicBezTo>
                  <a:cubicBezTo>
                    <a:pt x="42" y="51"/>
                    <a:pt x="42" y="51"/>
                    <a:pt x="42" y="51"/>
                  </a:cubicBezTo>
                  <a:cubicBezTo>
                    <a:pt x="30" y="51"/>
                    <a:pt x="30" y="51"/>
                    <a:pt x="30" y="51"/>
                  </a:cubicBezTo>
                  <a:cubicBezTo>
                    <a:pt x="30" y="25"/>
                    <a:pt x="30" y="25"/>
                    <a:pt x="30" y="25"/>
                  </a:cubicBezTo>
                  <a:cubicBezTo>
                    <a:pt x="30" y="22"/>
                    <a:pt x="30" y="20"/>
                    <a:pt x="30" y="18"/>
                  </a:cubicBezTo>
                  <a:cubicBezTo>
                    <a:pt x="29" y="16"/>
                    <a:pt x="29" y="15"/>
                    <a:pt x="28" y="13"/>
                  </a:cubicBezTo>
                  <a:cubicBezTo>
                    <a:pt x="27" y="12"/>
                    <a:pt x="26" y="11"/>
                    <a:pt x="25" y="11"/>
                  </a:cubicBezTo>
                  <a:cubicBezTo>
                    <a:pt x="23" y="10"/>
                    <a:pt x="22" y="10"/>
                    <a:pt x="20" y="10"/>
                  </a:cubicBezTo>
                  <a:cubicBezTo>
                    <a:pt x="18" y="10"/>
                    <a:pt x="17" y="10"/>
                    <a:pt x="15" y="10"/>
                  </a:cubicBezTo>
                  <a:cubicBezTo>
                    <a:pt x="13" y="11"/>
                    <a:pt x="12" y="11"/>
                    <a:pt x="11" y="11"/>
                  </a:cubicBezTo>
                  <a:cubicBezTo>
                    <a:pt x="11" y="51"/>
                    <a:pt x="11" y="51"/>
                    <a:pt x="11" y="51"/>
                  </a:cubicBezTo>
                  <a:cubicBezTo>
                    <a:pt x="0" y="51"/>
                    <a:pt x="0" y="51"/>
                    <a:pt x="0" y="51"/>
                  </a:cubicBezTo>
                  <a:lnTo>
                    <a:pt x="0" y="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4" name="Freeform 29"/>
            <p:cNvSpPr>
              <a:spLocks/>
            </p:cNvSpPr>
            <p:nvPr userDrawn="1"/>
          </p:nvSpPr>
          <p:spPr bwMode="auto">
            <a:xfrm>
              <a:off x="7567388" y="4943171"/>
              <a:ext cx="188913" cy="422275"/>
            </a:xfrm>
            <a:custGeom>
              <a:avLst/>
              <a:gdLst>
                <a:gd name="T0" fmla="*/ 0 w 31"/>
                <a:gd name="T1" fmla="*/ 2 h 67"/>
                <a:gd name="T2" fmla="*/ 11 w 31"/>
                <a:gd name="T3" fmla="*/ 0 h 67"/>
                <a:gd name="T4" fmla="*/ 11 w 31"/>
                <a:gd name="T5" fmla="*/ 15 h 67"/>
                <a:gd name="T6" fmla="*/ 29 w 31"/>
                <a:gd name="T7" fmla="*/ 15 h 67"/>
                <a:gd name="T8" fmla="*/ 29 w 31"/>
                <a:gd name="T9" fmla="*/ 25 h 67"/>
                <a:gd name="T10" fmla="*/ 11 w 31"/>
                <a:gd name="T11" fmla="*/ 25 h 67"/>
                <a:gd name="T12" fmla="*/ 11 w 31"/>
                <a:gd name="T13" fmla="*/ 45 h 67"/>
                <a:gd name="T14" fmla="*/ 13 w 31"/>
                <a:gd name="T15" fmla="*/ 54 h 67"/>
                <a:gd name="T16" fmla="*/ 20 w 31"/>
                <a:gd name="T17" fmla="*/ 57 h 67"/>
                <a:gd name="T18" fmla="*/ 25 w 31"/>
                <a:gd name="T19" fmla="*/ 56 h 67"/>
                <a:gd name="T20" fmla="*/ 29 w 31"/>
                <a:gd name="T21" fmla="*/ 55 h 67"/>
                <a:gd name="T22" fmla="*/ 31 w 31"/>
                <a:gd name="T23" fmla="*/ 64 h 67"/>
                <a:gd name="T24" fmla="*/ 26 w 31"/>
                <a:gd name="T25" fmla="*/ 66 h 67"/>
                <a:gd name="T26" fmla="*/ 18 w 31"/>
                <a:gd name="T27" fmla="*/ 67 h 67"/>
                <a:gd name="T28" fmla="*/ 9 w 31"/>
                <a:gd name="T29" fmla="*/ 65 h 67"/>
                <a:gd name="T30" fmla="*/ 3 w 31"/>
                <a:gd name="T31" fmla="*/ 61 h 67"/>
                <a:gd name="T32" fmla="*/ 0 w 31"/>
                <a:gd name="T33" fmla="*/ 54 h 67"/>
                <a:gd name="T34" fmla="*/ 0 w 31"/>
                <a:gd name="T35" fmla="*/ 45 h 67"/>
                <a:gd name="T36" fmla="*/ 0 w 31"/>
                <a:gd name="T37" fmla="*/ 2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67">
                  <a:moveTo>
                    <a:pt x="0" y="2"/>
                  </a:moveTo>
                  <a:cubicBezTo>
                    <a:pt x="11" y="0"/>
                    <a:pt x="11" y="0"/>
                    <a:pt x="11" y="0"/>
                  </a:cubicBezTo>
                  <a:cubicBezTo>
                    <a:pt x="11" y="15"/>
                    <a:pt x="11" y="15"/>
                    <a:pt x="11" y="15"/>
                  </a:cubicBezTo>
                  <a:cubicBezTo>
                    <a:pt x="29" y="15"/>
                    <a:pt x="29" y="15"/>
                    <a:pt x="29" y="15"/>
                  </a:cubicBezTo>
                  <a:cubicBezTo>
                    <a:pt x="29" y="25"/>
                    <a:pt x="29" y="25"/>
                    <a:pt x="29" y="25"/>
                  </a:cubicBezTo>
                  <a:cubicBezTo>
                    <a:pt x="11" y="25"/>
                    <a:pt x="11" y="25"/>
                    <a:pt x="11" y="25"/>
                  </a:cubicBezTo>
                  <a:cubicBezTo>
                    <a:pt x="11" y="45"/>
                    <a:pt x="11" y="45"/>
                    <a:pt x="11" y="45"/>
                  </a:cubicBezTo>
                  <a:cubicBezTo>
                    <a:pt x="11" y="49"/>
                    <a:pt x="12" y="52"/>
                    <a:pt x="13" y="54"/>
                  </a:cubicBezTo>
                  <a:cubicBezTo>
                    <a:pt x="14" y="56"/>
                    <a:pt x="17" y="57"/>
                    <a:pt x="20" y="57"/>
                  </a:cubicBezTo>
                  <a:cubicBezTo>
                    <a:pt x="22" y="57"/>
                    <a:pt x="24" y="56"/>
                    <a:pt x="25" y="56"/>
                  </a:cubicBezTo>
                  <a:cubicBezTo>
                    <a:pt x="27" y="55"/>
                    <a:pt x="28" y="55"/>
                    <a:pt x="29" y="55"/>
                  </a:cubicBezTo>
                  <a:cubicBezTo>
                    <a:pt x="31" y="64"/>
                    <a:pt x="31" y="64"/>
                    <a:pt x="31" y="64"/>
                  </a:cubicBezTo>
                  <a:cubicBezTo>
                    <a:pt x="30" y="64"/>
                    <a:pt x="28" y="65"/>
                    <a:pt x="26" y="66"/>
                  </a:cubicBezTo>
                  <a:cubicBezTo>
                    <a:pt x="24" y="66"/>
                    <a:pt x="21" y="67"/>
                    <a:pt x="18" y="67"/>
                  </a:cubicBezTo>
                  <a:cubicBezTo>
                    <a:pt x="14" y="67"/>
                    <a:pt x="11" y="66"/>
                    <a:pt x="9" y="65"/>
                  </a:cubicBezTo>
                  <a:cubicBezTo>
                    <a:pt x="7" y="64"/>
                    <a:pt x="5" y="63"/>
                    <a:pt x="3" y="61"/>
                  </a:cubicBezTo>
                  <a:cubicBezTo>
                    <a:pt x="2" y="59"/>
                    <a:pt x="1" y="57"/>
                    <a:pt x="0" y="54"/>
                  </a:cubicBezTo>
                  <a:cubicBezTo>
                    <a:pt x="0" y="52"/>
                    <a:pt x="0" y="49"/>
                    <a:pt x="0" y="45"/>
                  </a:cubicBezTo>
                  <a:lnTo>
                    <a:pt x="0" y="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55" name="Freeform 30"/>
            <p:cNvSpPr>
              <a:spLocks/>
            </p:cNvSpPr>
            <p:nvPr userDrawn="1"/>
          </p:nvSpPr>
          <p:spPr bwMode="auto">
            <a:xfrm>
              <a:off x="7792813" y="5263846"/>
              <a:ext cx="92075" cy="101600"/>
            </a:xfrm>
            <a:custGeom>
              <a:avLst/>
              <a:gdLst>
                <a:gd name="T0" fmla="*/ 15 w 15"/>
                <a:gd name="T1" fmla="*/ 8 h 16"/>
                <a:gd name="T2" fmla="*/ 13 w 15"/>
                <a:gd name="T3" fmla="*/ 14 h 16"/>
                <a:gd name="T4" fmla="*/ 8 w 15"/>
                <a:gd name="T5" fmla="*/ 16 h 16"/>
                <a:gd name="T6" fmla="*/ 2 w 15"/>
                <a:gd name="T7" fmla="*/ 14 h 16"/>
                <a:gd name="T8" fmla="*/ 0 w 15"/>
                <a:gd name="T9" fmla="*/ 8 h 16"/>
                <a:gd name="T10" fmla="*/ 2 w 15"/>
                <a:gd name="T11" fmla="*/ 3 h 16"/>
                <a:gd name="T12" fmla="*/ 8 w 15"/>
                <a:gd name="T13" fmla="*/ 0 h 16"/>
                <a:gd name="T14" fmla="*/ 13 w 15"/>
                <a:gd name="T15" fmla="*/ 3 h 16"/>
                <a:gd name="T16" fmla="*/ 15 w 15"/>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6">
                  <a:moveTo>
                    <a:pt x="15" y="8"/>
                  </a:moveTo>
                  <a:cubicBezTo>
                    <a:pt x="15" y="10"/>
                    <a:pt x="14" y="12"/>
                    <a:pt x="13" y="14"/>
                  </a:cubicBezTo>
                  <a:cubicBezTo>
                    <a:pt x="11" y="15"/>
                    <a:pt x="10" y="16"/>
                    <a:pt x="8" y="16"/>
                  </a:cubicBezTo>
                  <a:cubicBezTo>
                    <a:pt x="5" y="16"/>
                    <a:pt x="4" y="15"/>
                    <a:pt x="2" y="14"/>
                  </a:cubicBezTo>
                  <a:cubicBezTo>
                    <a:pt x="1" y="12"/>
                    <a:pt x="0" y="10"/>
                    <a:pt x="0" y="8"/>
                  </a:cubicBezTo>
                  <a:cubicBezTo>
                    <a:pt x="0" y="6"/>
                    <a:pt x="1" y="4"/>
                    <a:pt x="2" y="3"/>
                  </a:cubicBezTo>
                  <a:cubicBezTo>
                    <a:pt x="4" y="1"/>
                    <a:pt x="5" y="0"/>
                    <a:pt x="8" y="0"/>
                  </a:cubicBezTo>
                  <a:cubicBezTo>
                    <a:pt x="10" y="0"/>
                    <a:pt x="11" y="1"/>
                    <a:pt x="13" y="3"/>
                  </a:cubicBezTo>
                  <a:cubicBezTo>
                    <a:pt x="14" y="4"/>
                    <a:pt x="15" y="6"/>
                    <a:pt x="15" y="8"/>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671831822"/>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Final Slide 2">
    <p:spTree>
      <p:nvGrpSpPr>
        <p:cNvPr id="1" name=""/>
        <p:cNvGrpSpPr/>
        <p:nvPr/>
      </p:nvGrpSpPr>
      <p:grpSpPr>
        <a:xfrm>
          <a:off x="0" y="0"/>
          <a:ext cx="0" cy="0"/>
          <a:chOff x="0" y="0"/>
          <a:chExt cx="0" cy="0"/>
        </a:xfrm>
      </p:grpSpPr>
      <p:sp>
        <p:nvSpPr>
          <p:cNvPr id="36" name="Rectangle 35"/>
          <p:cNvSpPr/>
          <p:nvPr userDrawn="1"/>
        </p:nvSpPr>
        <p:spPr>
          <a:xfrm>
            <a:off x="426523" y="1447577"/>
            <a:ext cx="4932479"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r>
              <a:rPr lang="en-US" sz="900" kern="1200" dirty="0">
                <a:solidFill>
                  <a:schemeClr val="tx1"/>
                </a:solidFill>
                <a:effectLst/>
                <a:latin typeface="+mn-lt"/>
                <a:ea typeface="+mn-ea"/>
                <a:cs typeface="+mn-cs"/>
              </a:rPr>
              <a:t>A global leader in consulting, technology services and digital transformation, Capgemini is at the forefront of innovation to address the entire breadth of clients’ opportunities in the evolving world of cloud, digital and platforms. </a:t>
            </a:r>
            <a:r>
              <a:rPr lang="en-GB" sz="900" kern="1200" dirty="0">
                <a:solidFill>
                  <a:schemeClr val="tx1"/>
                </a:solidFill>
                <a:effectLst/>
                <a:latin typeface="+mn-lt"/>
                <a:ea typeface="+mn-ea"/>
                <a:cs typeface="+mn-cs"/>
              </a:rPr>
              <a:t>Building on its strong 50-year heritage and deep industry-specific expertise, Capgemini enables organizations to realize their business ambitions through an array of services </a:t>
            </a:r>
            <a:r>
              <a:rPr lang="en-US" sz="900" kern="1200" dirty="0">
                <a:solidFill>
                  <a:schemeClr val="tx1"/>
                </a:solidFill>
                <a:effectLst/>
                <a:latin typeface="+mn-lt"/>
                <a:ea typeface="+mn-ea"/>
                <a:cs typeface="+mn-cs"/>
              </a:rPr>
              <a:t>from strategy to operations. Capgemini is driven by the conviction that the business value of technology comes from and through people. It is a multicultural company of 200,000 team members in over 40 countries. The Group reported 2017 global revenues of EUR 12.8 billion.</a:t>
            </a:r>
          </a:p>
        </p:txBody>
      </p:sp>
      <p:sp>
        <p:nvSpPr>
          <p:cNvPr id="48" name="Rectangle 47"/>
          <p:cNvSpPr/>
          <p:nvPr userDrawn="1"/>
        </p:nvSpPr>
        <p:spPr>
          <a:xfrm>
            <a:off x="426523" y="1068313"/>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dirty="0">
                <a:solidFill>
                  <a:schemeClr val="accent1"/>
                </a:solidFill>
              </a:rPr>
              <a:t>About Capgemini</a:t>
            </a:r>
          </a:p>
        </p:txBody>
      </p:sp>
      <p:sp>
        <p:nvSpPr>
          <p:cNvPr id="49" name="Rectangle 48"/>
          <p:cNvSpPr/>
          <p:nvPr userDrawn="1"/>
        </p:nvSpPr>
        <p:spPr>
          <a:xfrm>
            <a:off x="426523" y="2797057"/>
            <a:ext cx="2057400"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just">
              <a:lnSpc>
                <a:spcPts val="1200"/>
              </a:lnSpc>
              <a:spcAft>
                <a:spcPts val="600"/>
              </a:spcAft>
            </a:pPr>
            <a:r>
              <a:rPr lang="en-US" sz="900" dirty="0">
                <a:solidFill>
                  <a:schemeClr val="tx1"/>
                </a:solidFill>
              </a:rPr>
              <a:t>Learn more about us at</a:t>
            </a:r>
          </a:p>
          <a:p>
            <a:pPr algn="just">
              <a:lnSpc>
                <a:spcPts val="1200"/>
              </a:lnSpc>
            </a:pPr>
            <a:r>
              <a:rPr lang="en-US" sz="1400" dirty="0">
                <a:solidFill>
                  <a:schemeClr val="accent2"/>
                </a:solidFill>
              </a:rPr>
              <a:t>www.capgemini.com</a:t>
            </a:r>
          </a:p>
        </p:txBody>
      </p:sp>
      <p:grpSp>
        <p:nvGrpSpPr>
          <p:cNvPr id="3" name="Groupe 2">
            <a:extLst>
              <a:ext uri="{FF2B5EF4-FFF2-40B4-BE49-F238E27FC236}">
                <a16:creationId xmlns:a16="http://schemas.microsoft.com/office/drawing/2014/main" id="{1C3923B5-D83F-43D2-B673-E5F08E418856}"/>
              </a:ext>
            </a:extLst>
          </p:cNvPr>
          <p:cNvGrpSpPr/>
          <p:nvPr userDrawn="1"/>
        </p:nvGrpSpPr>
        <p:grpSpPr>
          <a:xfrm>
            <a:off x="426720" y="4829457"/>
            <a:ext cx="1866702" cy="333195"/>
            <a:chOff x="426720" y="4829457"/>
            <a:chExt cx="1866702" cy="333195"/>
          </a:xfrm>
        </p:grpSpPr>
        <p:pic>
          <p:nvPicPr>
            <p:cNvPr id="50" name="Picture 2" descr="D:\My Work\Template\Icons\Social Media\LinkedIN.png">
              <a:hlinkClick r:id="rId6"/>
            </p:cNvPr>
            <p:cNvPicPr>
              <a:picLocks noChangeAspect="1" noChangeArrowheads="1"/>
            </p:cNvPicPr>
            <p:nvPr userDrawn="1"/>
          </p:nvPicPr>
          <p:blipFill>
            <a:blip r:embed="rId7" cstate="print">
              <a:duotone>
                <a:schemeClr val="accent2">
                  <a:shade val="45000"/>
                  <a:satMod val="135000"/>
                </a:schemeClr>
                <a:prstClr val="white"/>
              </a:duotone>
              <a:extLst>
                <a:ext uri="{BEBA8EAE-BF5A-486C-A8C5-ECC9F3942E4B}">
                  <a14:imgProps xmlns:a14="http://schemas.microsoft.com/office/drawing/2010/main">
                    <a14:imgLayer r:embed="rId8">
                      <a14:imgEffect>
                        <a14:brightnessContrast bright="-100000"/>
                      </a14:imgEffect>
                    </a14:imgLayer>
                  </a14:imgProps>
                </a:ext>
              </a:extLst>
            </a:blip>
            <a:srcRect/>
            <a:stretch>
              <a:fillRect/>
            </a:stretch>
          </p:blipFill>
          <p:spPr bwMode="auto">
            <a:xfrm>
              <a:off x="810097" y="4829457"/>
              <a:ext cx="333195" cy="333195"/>
            </a:xfrm>
            <a:prstGeom prst="rect">
              <a:avLst/>
            </a:prstGeom>
            <a:noFill/>
          </p:spPr>
        </p:pic>
        <p:pic>
          <p:nvPicPr>
            <p:cNvPr id="52" name="Picture 4" descr="D:\My Work\Template\Icons\Social Media\SlideShare.png">
              <a:hlinkClick r:id="rId9"/>
            </p:cNvPr>
            <p:cNvPicPr>
              <a:picLocks noChangeAspect="1" noChangeArrowheads="1"/>
            </p:cNvPicPr>
            <p:nvPr userDrawn="1"/>
          </p:nvPicPr>
          <p:blipFill>
            <a:blip r:embed="rId10" cstate="print">
              <a:duotone>
                <a:schemeClr val="accent2">
                  <a:shade val="45000"/>
                  <a:satMod val="135000"/>
                </a:schemeClr>
                <a:prstClr val="white"/>
              </a:duotone>
              <a:extLst>
                <a:ext uri="{BEBA8EAE-BF5A-486C-A8C5-ECC9F3942E4B}">
                  <a14:imgProps xmlns:a14="http://schemas.microsoft.com/office/drawing/2010/main">
                    <a14:imgLayer r:embed="rId11">
                      <a14:imgEffect>
                        <a14:brightnessContrast bright="-100000"/>
                      </a14:imgEffect>
                    </a14:imgLayer>
                  </a14:imgProps>
                </a:ext>
              </a:extLst>
            </a:blip>
            <a:srcRect/>
            <a:stretch>
              <a:fillRect/>
            </a:stretch>
          </p:blipFill>
          <p:spPr bwMode="auto">
            <a:xfrm>
              <a:off x="1193474" y="4829457"/>
              <a:ext cx="333195" cy="333195"/>
            </a:xfrm>
            <a:prstGeom prst="rect">
              <a:avLst/>
            </a:prstGeom>
            <a:noFill/>
          </p:spPr>
        </p:pic>
        <p:pic>
          <p:nvPicPr>
            <p:cNvPr id="53" name="Picture 5" descr="D:\My Work\Template\Icons\Social Media\Twitter.png">
              <a:hlinkClick r:id="rId12"/>
            </p:cNvPr>
            <p:cNvPicPr>
              <a:picLocks noChangeAspect="1" noChangeArrowheads="1"/>
            </p:cNvPicPr>
            <p:nvPr userDrawn="1"/>
          </p:nvPicPr>
          <p:blipFill>
            <a:blip r:embed="rId13" cstate="print">
              <a:duotone>
                <a:schemeClr val="accent2">
                  <a:shade val="45000"/>
                  <a:satMod val="135000"/>
                </a:schemeClr>
                <a:prstClr val="white"/>
              </a:duotone>
              <a:extLst>
                <a:ext uri="{BEBA8EAE-BF5A-486C-A8C5-ECC9F3942E4B}">
                  <a14:imgProps xmlns:a14="http://schemas.microsoft.com/office/drawing/2010/main">
                    <a14:imgLayer r:embed="rId14">
                      <a14:imgEffect>
                        <a14:brightnessContrast bright="-100000"/>
                      </a14:imgEffect>
                    </a14:imgLayer>
                  </a14:imgProps>
                </a:ext>
              </a:extLst>
            </a:blip>
            <a:srcRect/>
            <a:stretch>
              <a:fillRect/>
            </a:stretch>
          </p:blipFill>
          <p:spPr bwMode="auto">
            <a:xfrm>
              <a:off x="1576851" y="4829457"/>
              <a:ext cx="333195" cy="333195"/>
            </a:xfrm>
            <a:prstGeom prst="rect">
              <a:avLst/>
            </a:prstGeom>
            <a:noFill/>
          </p:spPr>
        </p:pic>
        <p:pic>
          <p:nvPicPr>
            <p:cNvPr id="54" name="Picture 6" descr="D:\My Work\Template\Icons\Social Media\YouTube.png">
              <a:hlinkClick r:id="rId15"/>
            </p:cNvPr>
            <p:cNvPicPr>
              <a:picLocks noChangeAspect="1" noChangeArrowheads="1"/>
            </p:cNvPicPr>
            <p:nvPr userDrawn="1"/>
          </p:nvPicPr>
          <p:blipFill>
            <a:blip r:embed="rId16" cstate="print">
              <a:duotone>
                <a:schemeClr val="accent2">
                  <a:shade val="45000"/>
                  <a:satMod val="135000"/>
                </a:schemeClr>
                <a:prstClr val="white"/>
              </a:duotone>
              <a:extLst>
                <a:ext uri="{BEBA8EAE-BF5A-486C-A8C5-ECC9F3942E4B}">
                  <a14:imgProps xmlns:a14="http://schemas.microsoft.com/office/drawing/2010/main">
                    <a14:imgLayer r:embed="rId17">
                      <a14:imgEffect>
                        <a14:sharpenSoften amount="50000"/>
                      </a14:imgEffect>
                      <a14:imgEffect>
                        <a14:brightnessContrast bright="-100000"/>
                      </a14:imgEffect>
                    </a14:imgLayer>
                  </a14:imgProps>
                </a:ext>
              </a:extLst>
            </a:blip>
            <a:srcRect/>
            <a:stretch>
              <a:fillRect/>
            </a:stretch>
          </p:blipFill>
          <p:spPr bwMode="auto">
            <a:xfrm>
              <a:off x="1960227" y="4829457"/>
              <a:ext cx="333195" cy="333195"/>
            </a:xfrm>
            <a:prstGeom prst="rect">
              <a:avLst/>
            </a:prstGeom>
            <a:noFill/>
          </p:spPr>
        </p:pic>
        <p:pic>
          <p:nvPicPr>
            <p:cNvPr id="55" name="Picture 7" descr="D:\My Work\Template\Icons\Social Media\Facebook.png">
              <a:hlinkClick r:id="rId18"/>
            </p:cNvPr>
            <p:cNvPicPr>
              <a:picLocks noChangeAspect="1" noChangeArrowheads="1"/>
            </p:cNvPicPr>
            <p:nvPr userDrawn="1"/>
          </p:nvPicPr>
          <p:blipFill>
            <a:blip r:embed="rId19" cstate="print">
              <a:duotone>
                <a:schemeClr val="accent2">
                  <a:shade val="45000"/>
                  <a:satMod val="135000"/>
                </a:schemeClr>
                <a:prstClr val="white"/>
              </a:duotone>
              <a:extLst>
                <a:ext uri="{BEBA8EAE-BF5A-486C-A8C5-ECC9F3942E4B}">
                  <a14:imgProps xmlns:a14="http://schemas.microsoft.com/office/drawing/2010/main">
                    <a14:imgLayer r:embed="rId20">
                      <a14:imgEffect>
                        <a14:sharpenSoften amount="-50000"/>
                      </a14:imgEffect>
                      <a14:imgEffect>
                        <a14:brightnessContrast bright="-100000"/>
                      </a14:imgEffect>
                    </a14:imgLayer>
                  </a14:imgProps>
                </a:ext>
              </a:extLst>
            </a:blip>
            <a:srcRect/>
            <a:stretch>
              <a:fillRect/>
            </a:stretch>
          </p:blipFill>
          <p:spPr bwMode="auto">
            <a:xfrm>
              <a:off x="426720" y="4829457"/>
              <a:ext cx="333195" cy="333195"/>
            </a:xfrm>
            <a:prstGeom prst="rect">
              <a:avLst/>
            </a:prstGeom>
            <a:noFill/>
          </p:spPr>
        </p:pic>
      </p:grpSp>
      <p:sp>
        <p:nvSpPr>
          <p:cNvPr id="57" name="Rectangle 56"/>
          <p:cNvSpPr/>
          <p:nvPr userDrawn="1"/>
        </p:nvSpPr>
        <p:spPr>
          <a:xfrm>
            <a:off x="426720" y="5871013"/>
            <a:ext cx="4198620" cy="369332"/>
          </a:xfrm>
          <a:prstGeom prst="rect">
            <a:avLst/>
          </a:prstGeom>
        </p:spPr>
        <p:txBody>
          <a:bodyPr wrap="square" lIns="0" tIns="0" rIns="0" bIns="0" anchor="b" anchorCtr="0">
            <a:spAutoFit/>
          </a:bodyPr>
          <a:lstStyle/>
          <a:p>
            <a:pPr>
              <a:spcAft>
                <a:spcPts val="600"/>
              </a:spcAft>
            </a:pPr>
            <a:r>
              <a:rPr lang="en-US" sz="800" noProof="0" dirty="0">
                <a:latin typeface="+mn-lt"/>
                <a:cs typeface="Arial"/>
              </a:rPr>
              <a:t>This presentation</a:t>
            </a:r>
            <a:r>
              <a:rPr lang="en-US" sz="800" baseline="0" noProof="0" dirty="0">
                <a:latin typeface="+mn-lt"/>
                <a:cs typeface="Arial"/>
              </a:rPr>
              <a:t> </a:t>
            </a:r>
            <a:r>
              <a:rPr lang="en-US" sz="800" noProof="0" dirty="0">
                <a:latin typeface="+mn-lt"/>
                <a:cs typeface="Arial"/>
              </a:rPr>
              <a:t>contains information that may be privileged or confidential and is the property of the Capgemini Group.</a:t>
            </a:r>
            <a:br>
              <a:rPr lang="en-US" sz="800" noProof="0" dirty="0">
                <a:latin typeface="+mn-lt"/>
                <a:cs typeface="Arial"/>
              </a:rPr>
            </a:br>
            <a:r>
              <a:rPr lang="en-US" sz="800" noProof="0" dirty="0">
                <a:latin typeface="Arial"/>
                <a:cs typeface="Arial"/>
              </a:rPr>
              <a:t>Copyright © 2018 Capgemini. All rights reserved.</a:t>
            </a:r>
          </a:p>
        </p:txBody>
      </p:sp>
      <p:sp>
        <p:nvSpPr>
          <p:cNvPr id="60" name="Rectangle 59"/>
          <p:cNvSpPr/>
          <p:nvPr>
            <p:custDataLst>
              <p:tags r:id="rId1"/>
            </p:custDataLst>
          </p:nvPr>
        </p:nvSpPr>
        <p:spPr>
          <a:xfrm>
            <a:off x="6324599"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1" name="Rectangle 60"/>
          <p:cNvSpPr/>
          <p:nvPr>
            <p:custDataLst>
              <p:tags r:id="rId2"/>
            </p:custDataLst>
          </p:nvPr>
        </p:nvSpPr>
        <p:spPr>
          <a:xfrm>
            <a:off x="9499996" y="1068313"/>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2" name="Rectangle 61"/>
          <p:cNvSpPr/>
          <p:nvPr>
            <p:custDataLst>
              <p:tags r:id="rId3"/>
            </p:custDataLst>
          </p:nvPr>
        </p:nvSpPr>
        <p:spPr>
          <a:xfrm>
            <a:off x="6324599"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sp>
        <p:nvSpPr>
          <p:cNvPr id="63" name="Rectangle 62"/>
          <p:cNvSpPr/>
          <p:nvPr>
            <p:custDataLst>
              <p:tags r:id="rId4"/>
            </p:custDataLst>
          </p:nvPr>
        </p:nvSpPr>
        <p:spPr>
          <a:xfrm>
            <a:off x="9499996" y="2332238"/>
            <a:ext cx="2240280" cy="1031051"/>
          </a:xfrm>
          <a:prstGeom prst="rect">
            <a:avLst/>
          </a:prstGeom>
        </p:spPr>
        <p:txBody>
          <a:bodyPr wrap="square" lIns="0" tIns="0" rIns="0" bIns="0">
            <a:spAutoFit/>
          </a:bodyPr>
          <a:lstStyle/>
          <a:p>
            <a:pPr>
              <a:spcAft>
                <a:spcPts val="600"/>
              </a:spcAft>
            </a:pPr>
            <a:r>
              <a:rPr lang="en-US" sz="1200" b="1" dirty="0">
                <a:solidFill>
                  <a:schemeClr val="accent1"/>
                </a:solidFill>
                <a:cs typeface="Arial"/>
              </a:rPr>
              <a:t>Name, Last Name</a:t>
            </a:r>
          </a:p>
          <a:p>
            <a:pPr>
              <a:lnSpc>
                <a:spcPts val="1200"/>
              </a:lnSpc>
            </a:pPr>
            <a:r>
              <a:rPr lang="en-US" sz="1000" dirty="0">
                <a:solidFill>
                  <a:schemeClr val="accent2"/>
                </a:solidFill>
                <a:cs typeface="Arial"/>
              </a:rPr>
              <a:t>Title/Role</a:t>
            </a:r>
          </a:p>
          <a:p>
            <a:pPr>
              <a:lnSpc>
                <a:spcPts val="1200"/>
              </a:lnSpc>
            </a:pPr>
            <a:r>
              <a:rPr lang="en-US" sz="1000" dirty="0">
                <a:cs typeface="Arial"/>
              </a:rPr>
              <a:t>Capgemini Office (Optional)</a:t>
            </a:r>
          </a:p>
          <a:p>
            <a:pPr>
              <a:lnSpc>
                <a:spcPts val="1200"/>
              </a:lnSpc>
            </a:pPr>
            <a:r>
              <a:rPr lang="en-US" sz="1000" dirty="0">
                <a:cs typeface="Arial"/>
              </a:rPr>
              <a:t>Address Line 1</a:t>
            </a:r>
          </a:p>
          <a:p>
            <a:pPr>
              <a:lnSpc>
                <a:spcPts val="1200"/>
              </a:lnSpc>
            </a:pPr>
            <a:r>
              <a:rPr lang="en-US" sz="1000" dirty="0">
                <a:cs typeface="Arial"/>
              </a:rPr>
              <a:t>Address Line 2 </a:t>
            </a:r>
          </a:p>
          <a:p>
            <a:pPr>
              <a:lnSpc>
                <a:spcPts val="1200"/>
              </a:lnSpc>
            </a:pPr>
            <a:r>
              <a:rPr lang="en-US" sz="1000" dirty="0">
                <a:cs typeface="Arial"/>
              </a:rPr>
              <a:t>Address Line 3</a:t>
            </a:r>
          </a:p>
        </p:txBody>
      </p:sp>
      <p:cxnSp>
        <p:nvCxnSpPr>
          <p:cNvPr id="64" name="Straight Connector 63"/>
          <p:cNvCxnSpPr/>
          <p:nvPr userDrawn="1"/>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69" name="Rectangle 68">
            <a:hlinkClick r:id="rId21"/>
          </p:cNvPr>
          <p:cNvSpPr/>
          <p:nvPr userDrawn="1"/>
        </p:nvSpPr>
        <p:spPr>
          <a:xfrm>
            <a:off x="426720" y="3008758"/>
            <a:ext cx="1851660" cy="183449"/>
          </a:xfrm>
          <a:prstGeom prst="rect">
            <a:avLst/>
          </a:prstGeom>
          <a:solidFill>
            <a:schemeClr val="accent2">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ZoneTexte 1"/>
          <p:cNvSpPr txBox="1"/>
          <p:nvPr userDrawn="1"/>
        </p:nvSpPr>
        <p:spPr>
          <a:xfrm>
            <a:off x="419254" y="5204668"/>
            <a:ext cx="2519921" cy="276999"/>
          </a:xfrm>
          <a:prstGeom prst="rect">
            <a:avLst/>
          </a:prstGeom>
          <a:noFill/>
        </p:spPr>
        <p:txBody>
          <a:bodyPr wrap="none" lIns="0" rIns="0" rtlCol="0">
            <a:spAutoFit/>
          </a:bodyPr>
          <a:lstStyle/>
          <a:p>
            <a:r>
              <a:rPr lang="en-US" sz="1200" b="1" dirty="0">
                <a:solidFill>
                  <a:schemeClr val="accent1"/>
                </a:solidFill>
              </a:rPr>
              <a:t>People matter, results count.</a:t>
            </a:r>
          </a:p>
        </p:txBody>
      </p:sp>
    </p:spTree>
    <p:extLst>
      <p:ext uri="{BB962C8B-B14F-4D97-AF65-F5344CB8AC3E}">
        <p14:creationId xmlns:p14="http://schemas.microsoft.com/office/powerpoint/2010/main" val="2192195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2" name="Title 1"/>
          <p:cNvSpPr>
            <a:spLocks noGrp="1"/>
          </p:cNvSpPr>
          <p:nvPr>
            <p:ph type="title"/>
          </p:nvPr>
        </p:nvSpPr>
        <p:spPr>
          <a:xfrm>
            <a:off x="227349" y="0"/>
            <a:ext cx="11125236"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8" y="1815351"/>
            <a:ext cx="11700000" cy="44662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227349" y="1148607"/>
            <a:ext cx="11700000" cy="504056"/>
          </a:xfrm>
          <a:prstGeom prst="rect">
            <a:avLst/>
          </a:prstGeom>
        </p:spPr>
        <p:txBody>
          <a:bodyPr/>
          <a:lstStyle>
            <a:lvl1pPr>
              <a:defRPr>
                <a:solidFill>
                  <a:schemeClr val="accent2"/>
                </a:solidFill>
              </a:defRPr>
            </a:lvl1pPr>
          </a:lstStyle>
          <a:p>
            <a:pPr lvl="0"/>
            <a:r>
              <a:rPr lang="en-US" dirty="0"/>
              <a:t>Click to edit Master subtitle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49"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49"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474016" y="1420989"/>
            <a:ext cx="5400000" cy="743987"/>
          </a:xfrm>
          <a:prstGeom prst="rect">
            <a:avLst/>
          </a:prstGeom>
        </p:spPr>
        <p:txBody>
          <a:bodyPr anchor="ctr" anchorCtr="0">
            <a:noAutofit/>
          </a:bodyPr>
          <a:lstStyle>
            <a:lvl1pPr>
              <a:lnSpc>
                <a:spcPct val="100000"/>
              </a:lnSpc>
              <a:defRPr sz="1800" b="1">
                <a:solidFill>
                  <a:srgbClr val="12ABDB"/>
                </a:solidFill>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dirty="0"/>
              <a:t>Click to insert title</a:t>
            </a:r>
          </a:p>
        </p:txBody>
      </p:sp>
      <p:sp>
        <p:nvSpPr>
          <p:cNvPr id="2" name="Titre 1"/>
          <p:cNvSpPr>
            <a:spLocks noGrp="1"/>
          </p:cNvSpPr>
          <p:nvPr>
            <p:ph type="title"/>
          </p:nvPr>
        </p:nvSpPr>
        <p:spPr>
          <a:xfrm>
            <a:off x="227349" y="0"/>
            <a:ext cx="11125236" cy="1104900"/>
          </a:xfrm>
        </p:spPr>
        <p:txBody>
          <a:bodyPr/>
          <a:lstStyle/>
          <a:p>
            <a:r>
              <a:rPr lang="en-US"/>
              <a:t>Click to edit Master title style</a:t>
            </a:r>
            <a:endParaRPr lang="en-US" dirty="0"/>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474016" y="2205319"/>
            <a:ext cx="5400000" cy="4076234"/>
          </a:xfrm>
          <a:prstGeom prst="rect">
            <a:avLst/>
          </a:prstGeom>
        </p:spPr>
        <p:txBody>
          <a:bodyPr>
            <a:noAutofit/>
          </a:bodyPr>
          <a:lstStyle>
            <a:lvl1pPr>
              <a:lnSpc>
                <a:spcPct val="100000"/>
              </a:lnSpc>
              <a:spcBef>
                <a:spcPts val="0"/>
              </a:spcBef>
              <a:defRPr sz="1600"/>
            </a:lvl1pPr>
            <a:lvl2pPr>
              <a:lnSpc>
                <a:spcPct val="100000"/>
              </a:lnSpc>
              <a:spcBef>
                <a:spcPts val="0"/>
              </a:spcBef>
              <a:defRPr sz="1600"/>
            </a:lvl2pPr>
            <a:lvl3pPr>
              <a:lnSpc>
                <a:spcPct val="100000"/>
              </a:lnSpc>
              <a:spcBef>
                <a:spcPts val="0"/>
              </a:spcBef>
              <a:defRPr sz="1600"/>
            </a:lvl3pPr>
            <a:lvl4pPr>
              <a:lnSpc>
                <a:spcPct val="100000"/>
              </a:lnSpc>
              <a:spcBef>
                <a:spcPts val="0"/>
              </a:spcBef>
              <a:defRPr sz="1600"/>
            </a:lvl4pPr>
            <a:lvl5pPr>
              <a:lnSpc>
                <a:spcPct val="100000"/>
              </a:lnSpc>
              <a:spcBef>
                <a:spcPts val="0"/>
              </a:spcBef>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56351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227350"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227350"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13358"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13358"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84125" y="2205319"/>
            <a:ext cx="3537827"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84125" y="1420989"/>
            <a:ext cx="3537827" cy="743987"/>
          </a:xfrm>
          <a:prstGeom prst="rect">
            <a:avLst/>
          </a:prstGeom>
        </p:spPr>
        <p:txBody>
          <a:bodyPr vert="horz" lIns="0" tIns="0" rIns="0" bIns="0" rtlCol="0" anchor="ctr" anchorCtr="0">
            <a:noAutofit/>
          </a:bodyPr>
          <a:lstStyle>
            <a:lvl1pPr algn="ctr">
              <a:lnSpc>
                <a:spcPct val="100000"/>
              </a:lnSpc>
              <a:defRPr lang="en-US" sz="1600" b="1" kern="1200" dirty="0">
                <a:solidFill>
                  <a:srgbClr val="12ABDB"/>
                </a:solidFill>
                <a:latin typeface="+mj-lt"/>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dirty="0"/>
              <a:t>Click to insert title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numbering,  subtitle and content">
    <p:spTree>
      <p:nvGrpSpPr>
        <p:cNvPr id="1" name=""/>
        <p:cNvGrpSpPr/>
        <p:nvPr/>
      </p:nvGrpSpPr>
      <p:grpSpPr>
        <a:xfrm>
          <a:off x="0" y="0"/>
          <a:ext cx="0" cy="0"/>
          <a:chOff x="0" y="0"/>
          <a:chExt cx="0" cy="0"/>
        </a:xfrm>
      </p:grpSpPr>
      <p:graphicFrame>
        <p:nvGraphicFramePr>
          <p:cNvPr id="15" name="Object 1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15" name="Object 1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Rectangle 17"/>
          <p:cNvSpPr/>
          <p:nvPr userDrawn="1"/>
        </p:nvSpPr>
        <p:spPr>
          <a:xfrm>
            <a:off x="0" y="0"/>
            <a:ext cx="919998" cy="4286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510" name="Freeform 6"/>
          <p:cNvSpPr>
            <a:spLocks/>
          </p:cNvSpPr>
          <p:nvPr userDrawn="1"/>
        </p:nvSpPr>
        <p:spPr bwMode="auto">
          <a:xfrm>
            <a:off x="0" y="0"/>
            <a:ext cx="919998" cy="1146174"/>
          </a:xfrm>
          <a:custGeom>
            <a:avLst/>
            <a:gdLst/>
            <a:ahLst/>
            <a:cxnLst>
              <a:cxn ang="0">
                <a:pos x="1681" y="25"/>
              </a:cxn>
              <a:cxn ang="0">
                <a:pos x="1655" y="0"/>
              </a:cxn>
              <a:cxn ang="0">
                <a:pos x="22" y="0"/>
              </a:cxn>
              <a:cxn ang="0">
                <a:pos x="0" y="23"/>
              </a:cxn>
              <a:cxn ang="0">
                <a:pos x="0" y="2095"/>
              </a:cxn>
              <a:cxn ang="0">
                <a:pos x="336" y="2085"/>
              </a:cxn>
              <a:cxn ang="0">
                <a:pos x="682" y="2056"/>
              </a:cxn>
              <a:cxn ang="0">
                <a:pos x="897" y="2032"/>
              </a:cxn>
              <a:cxn ang="0">
                <a:pos x="1082" y="2005"/>
              </a:cxn>
              <a:cxn ang="0">
                <a:pos x="1332" y="1960"/>
              </a:cxn>
              <a:cxn ang="0">
                <a:pos x="1567" y="1911"/>
              </a:cxn>
              <a:cxn ang="0">
                <a:pos x="1680" y="1883"/>
              </a:cxn>
              <a:cxn ang="0">
                <a:pos x="1681" y="25"/>
              </a:cxn>
            </a:cxnLst>
            <a:rect l="0" t="0" r="r" b="b"/>
            <a:pathLst>
              <a:path w="1681" h="2095">
                <a:moveTo>
                  <a:pt x="1681" y="25"/>
                </a:moveTo>
                <a:cubicBezTo>
                  <a:pt x="1681" y="3"/>
                  <a:pt x="1675" y="0"/>
                  <a:pt x="1655" y="0"/>
                </a:cubicBezTo>
                <a:cubicBezTo>
                  <a:pt x="1111" y="1"/>
                  <a:pt x="567" y="1"/>
                  <a:pt x="22" y="0"/>
                </a:cubicBezTo>
                <a:cubicBezTo>
                  <a:pt x="5" y="0"/>
                  <a:pt x="0" y="3"/>
                  <a:pt x="0" y="23"/>
                </a:cubicBezTo>
                <a:cubicBezTo>
                  <a:pt x="0" y="713"/>
                  <a:pt x="0" y="1404"/>
                  <a:pt x="0" y="2095"/>
                </a:cubicBezTo>
                <a:cubicBezTo>
                  <a:pt x="112" y="2091"/>
                  <a:pt x="224" y="2088"/>
                  <a:pt x="336" y="2085"/>
                </a:cubicBezTo>
                <a:cubicBezTo>
                  <a:pt x="452" y="2081"/>
                  <a:pt x="567" y="2068"/>
                  <a:pt x="682" y="2056"/>
                </a:cubicBezTo>
                <a:cubicBezTo>
                  <a:pt x="754" y="2049"/>
                  <a:pt x="826" y="2045"/>
                  <a:pt x="897" y="2032"/>
                </a:cubicBezTo>
                <a:cubicBezTo>
                  <a:pt x="958" y="2020"/>
                  <a:pt x="1021" y="2018"/>
                  <a:pt x="1082" y="2005"/>
                </a:cubicBezTo>
                <a:cubicBezTo>
                  <a:pt x="1165" y="1989"/>
                  <a:pt x="1249" y="1977"/>
                  <a:pt x="1332" y="1960"/>
                </a:cubicBezTo>
                <a:cubicBezTo>
                  <a:pt x="1410" y="1945"/>
                  <a:pt x="1489" y="1928"/>
                  <a:pt x="1567" y="1911"/>
                </a:cubicBezTo>
                <a:cubicBezTo>
                  <a:pt x="1605" y="1904"/>
                  <a:pt x="1643" y="1895"/>
                  <a:pt x="1680" y="1883"/>
                </a:cubicBezTo>
                <a:cubicBezTo>
                  <a:pt x="1680" y="1263"/>
                  <a:pt x="1680" y="644"/>
                  <a:pt x="1681" y="25"/>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2" name="Title 1"/>
          <p:cNvSpPr>
            <a:spLocks noGrp="1"/>
          </p:cNvSpPr>
          <p:nvPr>
            <p:ph type="title"/>
          </p:nvPr>
        </p:nvSpPr>
        <p:spPr>
          <a:xfrm>
            <a:off x="974872" y="0"/>
            <a:ext cx="10377711" cy="1104900"/>
          </a:xfrm>
        </p:spPr>
        <p:txBody>
          <a:bodyPr/>
          <a:lstStyle/>
          <a:p>
            <a:r>
              <a:rPr lang="en-US"/>
              <a:t>Click to edit Master title style</a:t>
            </a:r>
            <a:endParaRPr lang="en-GB" dirty="0"/>
          </a:p>
        </p:txBody>
      </p:sp>
      <p:sp>
        <p:nvSpPr>
          <p:cNvPr id="4" name="Text Placeholder 3"/>
          <p:cNvSpPr>
            <a:spLocks noGrp="1"/>
          </p:cNvSpPr>
          <p:nvPr>
            <p:ph type="body" sz="quarter" idx="10"/>
          </p:nvPr>
        </p:nvSpPr>
        <p:spPr>
          <a:xfrm>
            <a:off x="227347" y="1815351"/>
            <a:ext cx="11700000" cy="4467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Espace réservé du texte 4"/>
          <p:cNvSpPr>
            <a:spLocks noGrp="1"/>
          </p:cNvSpPr>
          <p:nvPr>
            <p:ph type="body" sz="quarter" idx="11" hasCustomPrompt="1"/>
          </p:nvPr>
        </p:nvSpPr>
        <p:spPr>
          <a:xfrm>
            <a:off x="974872" y="1148607"/>
            <a:ext cx="10940903" cy="504056"/>
          </a:xfrm>
          <a:prstGeom prst="rect">
            <a:avLst/>
          </a:prstGeom>
        </p:spPr>
        <p:txBody>
          <a:bodyPr/>
          <a:lstStyle>
            <a:lvl1pPr>
              <a:defRPr>
                <a:solidFill>
                  <a:schemeClr val="accent2"/>
                </a:solidFill>
              </a:defRPr>
            </a:lvl1pPr>
          </a:lstStyle>
          <a:p>
            <a:pPr lvl="0"/>
            <a:r>
              <a:rPr lang="en-US" dirty="0"/>
              <a:t>Click to edit Master subtitle styles</a:t>
            </a:r>
          </a:p>
        </p:txBody>
      </p:sp>
      <p:sp>
        <p:nvSpPr>
          <p:cNvPr id="17" name="Text Placeholder 16"/>
          <p:cNvSpPr>
            <a:spLocks noGrp="1"/>
          </p:cNvSpPr>
          <p:nvPr>
            <p:ph type="body" sz="quarter" idx="12" hasCustomPrompt="1"/>
          </p:nvPr>
        </p:nvSpPr>
        <p:spPr>
          <a:xfrm>
            <a:off x="0" y="48742"/>
            <a:ext cx="914400" cy="914400"/>
          </a:xfrm>
        </p:spPr>
        <p:txBody>
          <a:bodyPr anchor="ctr">
            <a:normAutofit/>
          </a:bodyPr>
          <a:lstStyle>
            <a:lvl1pPr marL="0" indent="0" algn="ctr" defTabSz="914400" rtl="0" eaLnBrk="1" latinLnBrk="0" hangingPunct="1">
              <a:lnSpc>
                <a:spcPct val="90000"/>
              </a:lnSpc>
              <a:spcBef>
                <a:spcPts val="1000"/>
              </a:spcBef>
              <a:buFont typeface="Arial" panose="020B0604020202020204" pitchFamily="34" charset="0"/>
              <a:buNone/>
              <a:defRPr lang="en-GB" sz="4000" kern="1200" dirty="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pPr lvl="0"/>
            <a:r>
              <a:rPr lang="en-US" dirty="0"/>
              <a:t>#</a:t>
            </a:r>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a:lstStyle/>
          <a:p>
            <a:r>
              <a:rPr lang="en-US"/>
              <a:t>Click to edit Master title style</a:t>
            </a:r>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id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138778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Single Profile">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F5F5AEA1-6A77-4676-B8B3-EF658F5F8430}"/>
              </a:ext>
            </a:extLst>
          </p:cNvPr>
          <p:cNvSpPr/>
          <p:nvPr userDrawn="1"/>
        </p:nvSpPr>
        <p:spPr>
          <a:xfrm flipV="1">
            <a:off x="1" y="0"/>
            <a:ext cx="5204012" cy="3119718"/>
          </a:xfrm>
          <a:custGeom>
            <a:avLst/>
            <a:gdLst>
              <a:gd name="connsiteX0" fmla="*/ 2836724 w 6262141"/>
              <a:gd name="connsiteY0" fmla="*/ 775 h 4159686"/>
              <a:gd name="connsiteX1" fmla="*/ 3822188 w 6262141"/>
              <a:gd name="connsiteY1" fmla="*/ 22965 h 4159686"/>
              <a:gd name="connsiteX2" fmla="*/ 5982756 w 6262141"/>
              <a:gd name="connsiteY2" fmla="*/ 3706589 h 4159686"/>
              <a:gd name="connsiteX3" fmla="*/ 6262141 w 6262141"/>
              <a:gd name="connsiteY3" fmla="*/ 4159686 h 4159686"/>
              <a:gd name="connsiteX4" fmla="*/ 0 w 6262141"/>
              <a:gd name="connsiteY4" fmla="*/ 4159686 h 4159686"/>
              <a:gd name="connsiteX5" fmla="*/ 0 w 6262141"/>
              <a:gd name="connsiteY5" fmla="*/ 3700458 h 4159686"/>
              <a:gd name="connsiteX6" fmla="*/ 0 w 6262141"/>
              <a:gd name="connsiteY6" fmla="*/ 3329154 h 4159686"/>
              <a:gd name="connsiteX7" fmla="*/ 0 w 6262141"/>
              <a:gd name="connsiteY7" fmla="*/ 2944589 h 4159686"/>
              <a:gd name="connsiteX8" fmla="*/ 0 w 6262141"/>
              <a:gd name="connsiteY8" fmla="*/ 2546533 h 4159686"/>
              <a:gd name="connsiteX9" fmla="*/ 0 w 6262141"/>
              <a:gd name="connsiteY9" fmla="*/ 2134752 h 4159686"/>
              <a:gd name="connsiteX10" fmla="*/ 0 w 6262141"/>
              <a:gd name="connsiteY10" fmla="*/ 1709014 h 4159686"/>
              <a:gd name="connsiteX11" fmla="*/ 0 w 6262141"/>
              <a:gd name="connsiteY11" fmla="*/ 1269085 h 4159686"/>
              <a:gd name="connsiteX12" fmla="*/ 0 w 6262141"/>
              <a:gd name="connsiteY12" fmla="*/ 814735 h 4159686"/>
              <a:gd name="connsiteX13" fmla="*/ 0 w 6262141"/>
              <a:gd name="connsiteY13" fmla="*/ 345728 h 4159686"/>
              <a:gd name="connsiteX14" fmla="*/ 2836724 w 6262141"/>
              <a:gd name="connsiteY14" fmla="*/ 775 h 4159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262141" h="4159686">
                <a:moveTo>
                  <a:pt x="2836724" y="775"/>
                </a:moveTo>
                <a:cubicBezTo>
                  <a:pt x="3163345" y="-2587"/>
                  <a:pt x="3492318" y="5034"/>
                  <a:pt x="3822188" y="22965"/>
                </a:cubicBezTo>
                <a:cubicBezTo>
                  <a:pt x="4104550" y="1058496"/>
                  <a:pt x="5095168" y="2317803"/>
                  <a:pt x="5982756" y="3706589"/>
                </a:cubicBezTo>
                <a:lnTo>
                  <a:pt x="6262141" y="4159686"/>
                </a:lnTo>
                <a:lnTo>
                  <a:pt x="0" y="4159686"/>
                </a:lnTo>
                <a:lnTo>
                  <a:pt x="0" y="3700458"/>
                </a:lnTo>
                <a:lnTo>
                  <a:pt x="0" y="3329154"/>
                </a:lnTo>
                <a:lnTo>
                  <a:pt x="0" y="2944589"/>
                </a:lnTo>
                <a:lnTo>
                  <a:pt x="0" y="2546533"/>
                </a:lnTo>
                <a:lnTo>
                  <a:pt x="0" y="2134752"/>
                </a:lnTo>
                <a:lnTo>
                  <a:pt x="0" y="1709014"/>
                </a:lnTo>
                <a:lnTo>
                  <a:pt x="0" y="1269085"/>
                </a:lnTo>
                <a:lnTo>
                  <a:pt x="0" y="814735"/>
                </a:lnTo>
                <a:lnTo>
                  <a:pt x="0" y="345728"/>
                </a:lnTo>
                <a:cubicBezTo>
                  <a:pt x="898178" y="119794"/>
                  <a:pt x="1856863" y="10862"/>
                  <a:pt x="2836724" y="775"/>
                </a:cubicBezTo>
                <a:close/>
              </a:path>
            </a:pathLst>
          </a:custGeom>
          <a:solidFill>
            <a:srgbClr val="12AB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dirty="0"/>
          </a:p>
        </p:txBody>
      </p:sp>
      <p:sp>
        <p:nvSpPr>
          <p:cNvPr id="26" name="Text Placeholder 4">
            <a:extLst>
              <a:ext uri="{FF2B5EF4-FFF2-40B4-BE49-F238E27FC236}">
                <a16:creationId xmlns:a16="http://schemas.microsoft.com/office/drawing/2014/main" id="{7E551D69-F21D-4601-B4BD-97ECB52F39D6}"/>
              </a:ext>
            </a:extLst>
          </p:cNvPr>
          <p:cNvSpPr>
            <a:spLocks noGrp="1"/>
          </p:cNvSpPr>
          <p:nvPr>
            <p:ph type="body" sz="quarter" idx="14" hasCustomPrompt="1"/>
          </p:nvPr>
        </p:nvSpPr>
        <p:spPr>
          <a:xfrm>
            <a:off x="783129" y="5278426"/>
            <a:ext cx="3296647" cy="331986"/>
          </a:xfrm>
          <a:prstGeom prst="rect">
            <a:avLst/>
          </a:prstGeom>
          <a:noFill/>
        </p:spPr>
        <p:txBody>
          <a:bodyPr anchor="ctr">
            <a:noAutofit/>
          </a:bodyPr>
          <a:lstStyle>
            <a:lvl1pPr algn="l">
              <a:defRPr sz="1600" b="1">
                <a:solidFill>
                  <a:schemeClr val="accent2"/>
                </a:solidFill>
              </a:defRPr>
            </a:lvl1pPr>
            <a:lvl2pPr>
              <a:defRPr sz="1400"/>
            </a:lvl2pPr>
            <a:lvl3pPr>
              <a:defRPr sz="1200"/>
            </a:lvl3pPr>
            <a:lvl4pPr>
              <a:defRPr sz="1100"/>
            </a:lvl4pPr>
            <a:lvl5pPr>
              <a:defRPr sz="1100"/>
            </a:lvl5pPr>
          </a:lstStyle>
          <a:p>
            <a:pPr lvl="0"/>
            <a:r>
              <a:rPr lang="en-US" dirty="0"/>
              <a:t>Insert education </a:t>
            </a:r>
          </a:p>
        </p:txBody>
      </p:sp>
      <p:sp>
        <p:nvSpPr>
          <p:cNvPr id="23" name="Text Placeholder 4">
            <a:extLst>
              <a:ext uri="{FF2B5EF4-FFF2-40B4-BE49-F238E27FC236}">
                <a16:creationId xmlns:a16="http://schemas.microsoft.com/office/drawing/2014/main" id="{BC359575-5CC3-4B2F-91E7-19D6A150BE7B}"/>
              </a:ext>
            </a:extLst>
          </p:cNvPr>
          <p:cNvSpPr>
            <a:spLocks noGrp="1"/>
          </p:cNvSpPr>
          <p:nvPr>
            <p:ph type="body" sz="quarter" idx="13" hasCustomPrompt="1"/>
          </p:nvPr>
        </p:nvSpPr>
        <p:spPr>
          <a:xfrm>
            <a:off x="783129" y="3916350"/>
            <a:ext cx="3296647" cy="412363"/>
          </a:xfrm>
          <a:prstGeom prst="rect">
            <a:avLst/>
          </a:prstGeom>
          <a:noFill/>
        </p:spPr>
        <p:txBody>
          <a:bodyPr anchor="ctr">
            <a:noAutofit/>
          </a:bodyPr>
          <a:lstStyle>
            <a:lvl1pPr algn="l">
              <a:defRPr sz="2000" b="1">
                <a:solidFill>
                  <a:schemeClr val="accent2"/>
                </a:solidFill>
              </a:defRPr>
            </a:lvl1pPr>
            <a:lvl2pPr>
              <a:defRPr sz="1400"/>
            </a:lvl2pPr>
            <a:lvl3pPr>
              <a:defRPr sz="1200"/>
            </a:lvl3pPr>
            <a:lvl4pPr>
              <a:defRPr sz="1100"/>
            </a:lvl4pPr>
            <a:lvl5pPr>
              <a:defRPr sz="1100"/>
            </a:lvl5pPr>
          </a:lstStyle>
          <a:p>
            <a:pPr lvl="0"/>
            <a:r>
              <a:rPr lang="en-US" dirty="0"/>
              <a:t>Insert Name</a:t>
            </a:r>
          </a:p>
        </p:txBody>
      </p:sp>
      <p:sp>
        <p:nvSpPr>
          <p:cNvPr id="24" name="Text Placeholder 7">
            <a:extLst>
              <a:ext uri="{FF2B5EF4-FFF2-40B4-BE49-F238E27FC236}">
                <a16:creationId xmlns:a16="http://schemas.microsoft.com/office/drawing/2014/main" id="{53745724-67BB-4475-9660-FEEE12268615}"/>
              </a:ext>
            </a:extLst>
          </p:cNvPr>
          <p:cNvSpPr>
            <a:spLocks noGrp="1"/>
          </p:cNvSpPr>
          <p:nvPr>
            <p:ph type="body" sz="quarter" idx="10" hasCustomPrompt="1"/>
          </p:nvPr>
        </p:nvSpPr>
        <p:spPr>
          <a:xfrm>
            <a:off x="782081" y="4344097"/>
            <a:ext cx="3304144" cy="894840"/>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27" name="Text Placeholder 7">
            <a:extLst>
              <a:ext uri="{FF2B5EF4-FFF2-40B4-BE49-F238E27FC236}">
                <a16:creationId xmlns:a16="http://schemas.microsoft.com/office/drawing/2014/main" id="{C78431F2-3F85-4748-A6BC-A08250A6D354}"/>
              </a:ext>
            </a:extLst>
          </p:cNvPr>
          <p:cNvSpPr>
            <a:spLocks noGrp="1"/>
          </p:cNvSpPr>
          <p:nvPr>
            <p:ph type="body" sz="quarter" idx="15" hasCustomPrompt="1"/>
          </p:nvPr>
        </p:nvSpPr>
        <p:spPr>
          <a:xfrm>
            <a:off x="782081" y="5601397"/>
            <a:ext cx="3297695" cy="713864"/>
          </a:xfrm>
          <a:prstGeom prst="rect">
            <a:avLst/>
          </a:prstGeom>
        </p:spPr>
        <p:txBody>
          <a:bodyPr>
            <a:noAutofit/>
          </a:bodyPr>
          <a:lstStyle>
            <a:lvl1pPr>
              <a:lnSpc>
                <a:spcPct val="100000"/>
              </a:lnSpc>
              <a:defRPr sz="1400">
                <a:solidFill>
                  <a:schemeClr val="tx1"/>
                </a:solidFill>
              </a:defRPr>
            </a:lvl1pPr>
            <a:lvl2pPr>
              <a:lnSpc>
                <a:spcPct val="100000"/>
              </a:lnSpc>
              <a:defRPr sz="1400"/>
            </a:lvl2pPr>
            <a:lvl3pPr>
              <a:lnSpc>
                <a:spcPct val="100000"/>
              </a:lnSpc>
              <a:defRPr sz="1400"/>
            </a:lvl3pPr>
            <a:lvl4pPr>
              <a:lnSpc>
                <a:spcPct val="100000"/>
              </a:lnSpc>
              <a:defRPr sz="1400"/>
            </a:lvl4pPr>
            <a:lvl5pPr>
              <a:lnSpc>
                <a:spcPct val="100000"/>
              </a:lnSpc>
              <a:defRPr sz="1400"/>
            </a:lvl5pPr>
          </a:lstStyle>
          <a:p>
            <a:pPr lvl="0"/>
            <a:r>
              <a:rPr lang="en-US" dirty="0"/>
              <a:t>Insert text</a:t>
            </a:r>
          </a:p>
        </p:txBody>
      </p:sp>
      <p:sp>
        <p:nvSpPr>
          <p:cNvPr id="13" name="Oval 20">
            <a:extLst>
              <a:ext uri="{FF2B5EF4-FFF2-40B4-BE49-F238E27FC236}">
                <a16:creationId xmlns:a16="http://schemas.microsoft.com/office/drawing/2014/main" id="{1EFB3510-D39A-47CF-8191-109DDF9E53D5}"/>
              </a:ext>
            </a:extLst>
          </p:cNvPr>
          <p:cNvSpPr/>
          <p:nvPr userDrawn="1"/>
        </p:nvSpPr>
        <p:spPr>
          <a:xfrm>
            <a:off x="1381192" y="1147034"/>
            <a:ext cx="2609222" cy="2465696"/>
          </a:xfrm>
          <a:custGeom>
            <a:avLst/>
            <a:gdLst>
              <a:gd name="connsiteX0" fmla="*/ 0 w 3314251"/>
              <a:gd name="connsiteY0" fmla="*/ 1564410 h 3128820"/>
              <a:gd name="connsiteX1" fmla="*/ 1657126 w 3314251"/>
              <a:gd name="connsiteY1" fmla="*/ 0 h 3128820"/>
              <a:gd name="connsiteX2" fmla="*/ 3314252 w 3314251"/>
              <a:gd name="connsiteY2" fmla="*/ 1564410 h 3128820"/>
              <a:gd name="connsiteX3" fmla="*/ 1657126 w 3314251"/>
              <a:gd name="connsiteY3" fmla="*/ 3128820 h 3128820"/>
              <a:gd name="connsiteX4" fmla="*/ 0 w 3314251"/>
              <a:gd name="connsiteY4" fmla="*/ 1564410 h 3128820"/>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5821 h 3130231"/>
              <a:gd name="connsiteX1" fmla="*/ 1657126 w 3314252"/>
              <a:gd name="connsiteY1" fmla="*/ 1411 h 3130231"/>
              <a:gd name="connsiteX2" fmla="*/ 3314252 w 3314252"/>
              <a:gd name="connsiteY2" fmla="*/ 1565821 h 3130231"/>
              <a:gd name="connsiteX3" fmla="*/ 1657126 w 3314252"/>
              <a:gd name="connsiteY3" fmla="*/ 3130231 h 3130231"/>
              <a:gd name="connsiteX4" fmla="*/ 0 w 3314252"/>
              <a:gd name="connsiteY4" fmla="*/ 1565821 h 3130231"/>
              <a:gd name="connsiteX0" fmla="*/ 0 w 3314252"/>
              <a:gd name="connsiteY0" fmla="*/ 1567937 h 3132347"/>
              <a:gd name="connsiteX1" fmla="*/ 1657126 w 3314252"/>
              <a:gd name="connsiteY1" fmla="*/ 3527 h 3132347"/>
              <a:gd name="connsiteX2" fmla="*/ 3314252 w 3314252"/>
              <a:gd name="connsiteY2" fmla="*/ 1567937 h 3132347"/>
              <a:gd name="connsiteX3" fmla="*/ 1657126 w 3314252"/>
              <a:gd name="connsiteY3" fmla="*/ 3132347 h 3132347"/>
              <a:gd name="connsiteX4" fmla="*/ 0 w 3314252"/>
              <a:gd name="connsiteY4" fmla="*/ 1567937 h 3132347"/>
              <a:gd name="connsiteX0" fmla="*/ 0 w 3314252"/>
              <a:gd name="connsiteY0" fmla="*/ 1564505 h 3128915"/>
              <a:gd name="connsiteX1" fmla="*/ 1657126 w 3314252"/>
              <a:gd name="connsiteY1" fmla="*/ 95 h 3128915"/>
              <a:gd name="connsiteX2" fmla="*/ 3314252 w 3314252"/>
              <a:gd name="connsiteY2" fmla="*/ 1564505 h 3128915"/>
              <a:gd name="connsiteX3" fmla="*/ 1657126 w 3314252"/>
              <a:gd name="connsiteY3" fmla="*/ 3128915 h 3128915"/>
              <a:gd name="connsiteX4" fmla="*/ 0 w 3314252"/>
              <a:gd name="connsiteY4" fmla="*/ 1564505 h 3128915"/>
              <a:gd name="connsiteX0" fmla="*/ 0 w 3314252"/>
              <a:gd name="connsiteY0" fmla="*/ 1565503 h 3129913"/>
              <a:gd name="connsiteX1" fmla="*/ 1657126 w 3314252"/>
              <a:gd name="connsiteY1" fmla="*/ 1093 h 3129913"/>
              <a:gd name="connsiteX2" fmla="*/ 3314252 w 3314252"/>
              <a:gd name="connsiteY2" fmla="*/ 1565503 h 3129913"/>
              <a:gd name="connsiteX3" fmla="*/ 1657126 w 3314252"/>
              <a:gd name="connsiteY3" fmla="*/ 3129913 h 3129913"/>
              <a:gd name="connsiteX4" fmla="*/ 0 w 3314252"/>
              <a:gd name="connsiteY4" fmla="*/ 1565503 h 3129913"/>
              <a:gd name="connsiteX0" fmla="*/ 0 w 3314252"/>
              <a:gd name="connsiteY0" fmla="*/ 1564410 h 3128820"/>
              <a:gd name="connsiteX1" fmla="*/ 1657126 w 3314252"/>
              <a:gd name="connsiteY1" fmla="*/ 0 h 3128820"/>
              <a:gd name="connsiteX2" fmla="*/ 3314252 w 3314252"/>
              <a:gd name="connsiteY2" fmla="*/ 1564410 h 3128820"/>
              <a:gd name="connsiteX3" fmla="*/ 1657126 w 3314252"/>
              <a:gd name="connsiteY3" fmla="*/ 3128820 h 3128820"/>
              <a:gd name="connsiteX4" fmla="*/ 0 w 3314252"/>
              <a:gd name="connsiteY4" fmla="*/ 1564410 h 3128820"/>
              <a:gd name="connsiteX0" fmla="*/ 0 w 3314252"/>
              <a:gd name="connsiteY0" fmla="*/ 1564433 h 3128843"/>
              <a:gd name="connsiteX1" fmla="*/ 1657126 w 3314252"/>
              <a:gd name="connsiteY1" fmla="*/ 23 h 3128843"/>
              <a:gd name="connsiteX2" fmla="*/ 3314252 w 3314252"/>
              <a:gd name="connsiteY2" fmla="*/ 1564433 h 3128843"/>
              <a:gd name="connsiteX3" fmla="*/ 1657126 w 3314252"/>
              <a:gd name="connsiteY3" fmla="*/ 3128843 h 3128843"/>
              <a:gd name="connsiteX4" fmla="*/ 0 w 3314252"/>
              <a:gd name="connsiteY4" fmla="*/ 1564433 h 3128843"/>
              <a:gd name="connsiteX0" fmla="*/ 0 w 3314252"/>
              <a:gd name="connsiteY0" fmla="*/ 1564433 h 3129053"/>
              <a:gd name="connsiteX1" fmla="*/ 1657126 w 3314252"/>
              <a:gd name="connsiteY1" fmla="*/ 23 h 3129053"/>
              <a:gd name="connsiteX2" fmla="*/ 3314252 w 3314252"/>
              <a:gd name="connsiteY2" fmla="*/ 1564433 h 3129053"/>
              <a:gd name="connsiteX3" fmla="*/ 1657126 w 3314252"/>
              <a:gd name="connsiteY3" fmla="*/ 3128843 h 3129053"/>
              <a:gd name="connsiteX4" fmla="*/ 0 w 3314252"/>
              <a:gd name="connsiteY4" fmla="*/ 1564433 h 3129053"/>
              <a:gd name="connsiteX0" fmla="*/ 0 w 3314252"/>
              <a:gd name="connsiteY0" fmla="*/ 1564433 h 3131880"/>
              <a:gd name="connsiteX1" fmla="*/ 1657126 w 3314252"/>
              <a:gd name="connsiteY1" fmla="*/ 23 h 3131880"/>
              <a:gd name="connsiteX2" fmla="*/ 3314252 w 3314252"/>
              <a:gd name="connsiteY2" fmla="*/ 1564433 h 3131880"/>
              <a:gd name="connsiteX3" fmla="*/ 1657126 w 3314252"/>
              <a:gd name="connsiteY3" fmla="*/ 3128843 h 3131880"/>
              <a:gd name="connsiteX4" fmla="*/ 0 w 3314252"/>
              <a:gd name="connsiteY4" fmla="*/ 1564433 h 3131880"/>
              <a:gd name="connsiteX0" fmla="*/ 0 w 3314252"/>
              <a:gd name="connsiteY0" fmla="*/ 1564433 h 3131423"/>
              <a:gd name="connsiteX1" fmla="*/ 1657126 w 3314252"/>
              <a:gd name="connsiteY1" fmla="*/ 23 h 3131423"/>
              <a:gd name="connsiteX2" fmla="*/ 3314252 w 3314252"/>
              <a:gd name="connsiteY2" fmla="*/ 1564433 h 3131423"/>
              <a:gd name="connsiteX3" fmla="*/ 1657126 w 3314252"/>
              <a:gd name="connsiteY3" fmla="*/ 3128843 h 3131423"/>
              <a:gd name="connsiteX4" fmla="*/ 0 w 3314252"/>
              <a:gd name="connsiteY4" fmla="*/ 1564433 h 313142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14252" h="3131423">
                <a:moveTo>
                  <a:pt x="0" y="1564433"/>
                </a:moveTo>
                <a:cubicBezTo>
                  <a:pt x="0" y="700433"/>
                  <a:pt x="775256" y="19074"/>
                  <a:pt x="1657126" y="23"/>
                </a:cubicBezTo>
                <a:cubicBezTo>
                  <a:pt x="2639009" y="-4740"/>
                  <a:pt x="3314252" y="700433"/>
                  <a:pt x="3314252" y="1564433"/>
                </a:cubicBezTo>
                <a:cubicBezTo>
                  <a:pt x="3314252" y="2428433"/>
                  <a:pt x="2367543" y="3071694"/>
                  <a:pt x="1657126" y="3128843"/>
                </a:cubicBezTo>
                <a:cubicBezTo>
                  <a:pt x="665721" y="3181230"/>
                  <a:pt x="0" y="2428433"/>
                  <a:pt x="0" y="1564433"/>
                </a:cubicBezTo>
                <a:close/>
              </a:path>
            </a:pathLst>
          </a:custGeom>
          <a:solidFill>
            <a:srgbClr val="95E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2583323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rgbClr val="E6E7E7"/>
        </a:solidFill>
        <a:effectLst/>
      </p:bgPr>
    </p:bg>
    <p:spTree>
      <p:nvGrpSpPr>
        <p:cNvPr id="1" name=""/>
        <p:cNvGrpSpPr/>
        <p:nvPr/>
      </p:nvGrpSpPr>
      <p:grpSpPr>
        <a:xfrm>
          <a:off x="0" y="0"/>
          <a:ext cx="0" cy="0"/>
          <a:chOff x="0" y="0"/>
          <a:chExt cx="0" cy="0"/>
        </a:xfrm>
      </p:grpSpPr>
      <p:graphicFrame>
        <p:nvGraphicFramePr>
          <p:cNvPr id="7" name="Object 6"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7" name="Object 6"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9" name="Freeform 7"/>
          <p:cNvSpPr>
            <a:spLocks/>
          </p:cNvSpPr>
          <p:nvPr userDrawn="1"/>
        </p:nvSpPr>
        <p:spPr bwMode="auto">
          <a:xfrm>
            <a:off x="5137150" y="0"/>
            <a:ext cx="7054850" cy="6854825"/>
          </a:xfrm>
          <a:custGeom>
            <a:avLst/>
            <a:gdLst/>
            <a:ahLst/>
            <a:cxnLst>
              <a:cxn ang="0">
                <a:pos x="4444" y="0"/>
              </a:cxn>
              <a:cxn ang="0">
                <a:pos x="4444" y="32"/>
              </a:cxn>
              <a:cxn ang="0">
                <a:pos x="4444" y="4292"/>
              </a:cxn>
              <a:cxn ang="0">
                <a:pos x="4440" y="4306"/>
              </a:cxn>
              <a:cxn ang="0">
                <a:pos x="4426" y="4314"/>
              </a:cxn>
              <a:cxn ang="0">
                <a:pos x="4326" y="4318"/>
              </a:cxn>
              <a:cxn ang="0">
                <a:pos x="4228" y="4310"/>
              </a:cxn>
              <a:cxn ang="0">
                <a:pos x="4076" y="4282"/>
              </a:cxn>
              <a:cxn ang="0">
                <a:pos x="3928" y="4240"/>
              </a:cxn>
              <a:cxn ang="0">
                <a:pos x="3740" y="4170"/>
              </a:cxn>
              <a:cxn ang="0">
                <a:pos x="3474" y="4042"/>
              </a:cxn>
              <a:cxn ang="0">
                <a:pos x="3216" y="3896"/>
              </a:cxn>
              <a:cxn ang="0">
                <a:pos x="3024" y="3772"/>
              </a:cxn>
              <a:cxn ang="0">
                <a:pos x="2704" y="3544"/>
              </a:cxn>
              <a:cxn ang="0">
                <a:pos x="2396" y="3300"/>
              </a:cxn>
              <a:cxn ang="0">
                <a:pos x="2180" y="3116"/>
              </a:cxn>
              <a:cxn ang="0">
                <a:pos x="2256" y="2964"/>
              </a:cxn>
              <a:cxn ang="0">
                <a:pos x="2286" y="2890"/>
              </a:cxn>
              <a:cxn ang="0">
                <a:pos x="2322" y="2774"/>
              </a:cxn>
              <a:cxn ang="0">
                <a:pos x="2338" y="2654"/>
              </a:cxn>
              <a:cxn ang="0">
                <a:pos x="2336" y="2562"/>
              </a:cxn>
              <a:cxn ang="0">
                <a:pos x="2306" y="2432"/>
              </a:cxn>
              <a:cxn ang="0">
                <a:pos x="2242" y="2310"/>
              </a:cxn>
              <a:cxn ang="0">
                <a:pos x="2188" y="2238"/>
              </a:cxn>
              <a:cxn ang="0">
                <a:pos x="2092" y="2144"/>
              </a:cxn>
              <a:cxn ang="0">
                <a:pos x="1986" y="2062"/>
              </a:cxn>
              <a:cxn ang="0">
                <a:pos x="1878" y="1990"/>
              </a:cxn>
              <a:cxn ang="0">
                <a:pos x="1712" y="1894"/>
              </a:cxn>
              <a:cxn ang="0">
                <a:pos x="1538" y="1808"/>
              </a:cxn>
              <a:cxn ang="0">
                <a:pos x="1156" y="1640"/>
              </a:cxn>
              <a:cxn ang="0">
                <a:pos x="710" y="1446"/>
              </a:cxn>
              <a:cxn ang="0">
                <a:pos x="524" y="1350"/>
              </a:cxn>
              <a:cxn ang="0">
                <a:pos x="354" y="1230"/>
              </a:cxn>
              <a:cxn ang="0">
                <a:pos x="262" y="1144"/>
              </a:cxn>
              <a:cxn ang="0">
                <a:pos x="158" y="1020"/>
              </a:cxn>
              <a:cxn ang="0">
                <a:pos x="80" y="884"/>
              </a:cxn>
              <a:cxn ang="0">
                <a:pos x="28" y="740"/>
              </a:cxn>
              <a:cxn ang="0">
                <a:pos x="2" y="584"/>
              </a:cxn>
              <a:cxn ang="0">
                <a:pos x="4" y="418"/>
              </a:cxn>
              <a:cxn ang="0">
                <a:pos x="18" y="314"/>
              </a:cxn>
              <a:cxn ang="0">
                <a:pos x="58" y="162"/>
              </a:cxn>
              <a:cxn ang="0">
                <a:pos x="118" y="16"/>
              </a:cxn>
              <a:cxn ang="0">
                <a:pos x="122" y="0"/>
              </a:cxn>
            </a:cxnLst>
            <a:rect l="0" t="0" r="r" b="b"/>
            <a:pathLst>
              <a:path w="4444" h="4318">
                <a:moveTo>
                  <a:pt x="122" y="0"/>
                </a:moveTo>
                <a:lnTo>
                  <a:pt x="122" y="0"/>
                </a:lnTo>
                <a:lnTo>
                  <a:pt x="4444" y="0"/>
                </a:lnTo>
                <a:lnTo>
                  <a:pt x="4444" y="0"/>
                </a:lnTo>
                <a:lnTo>
                  <a:pt x="4444" y="32"/>
                </a:lnTo>
                <a:lnTo>
                  <a:pt x="4444" y="32"/>
                </a:lnTo>
                <a:lnTo>
                  <a:pt x="4444" y="4272"/>
                </a:lnTo>
                <a:lnTo>
                  <a:pt x="4444" y="4272"/>
                </a:lnTo>
                <a:lnTo>
                  <a:pt x="4444" y="4292"/>
                </a:lnTo>
                <a:lnTo>
                  <a:pt x="4444" y="4292"/>
                </a:lnTo>
                <a:lnTo>
                  <a:pt x="4444" y="4300"/>
                </a:lnTo>
                <a:lnTo>
                  <a:pt x="4440" y="4306"/>
                </a:lnTo>
                <a:lnTo>
                  <a:pt x="4436" y="4310"/>
                </a:lnTo>
                <a:lnTo>
                  <a:pt x="4426" y="4314"/>
                </a:lnTo>
                <a:lnTo>
                  <a:pt x="4426" y="4314"/>
                </a:lnTo>
                <a:lnTo>
                  <a:pt x="4402" y="4316"/>
                </a:lnTo>
                <a:lnTo>
                  <a:pt x="4376" y="4318"/>
                </a:lnTo>
                <a:lnTo>
                  <a:pt x="4326" y="4318"/>
                </a:lnTo>
                <a:lnTo>
                  <a:pt x="4278" y="4316"/>
                </a:lnTo>
                <a:lnTo>
                  <a:pt x="4228" y="4310"/>
                </a:lnTo>
                <a:lnTo>
                  <a:pt x="4228" y="4310"/>
                </a:lnTo>
                <a:lnTo>
                  <a:pt x="4176" y="4302"/>
                </a:lnTo>
                <a:lnTo>
                  <a:pt x="4126" y="4294"/>
                </a:lnTo>
                <a:lnTo>
                  <a:pt x="4076" y="4282"/>
                </a:lnTo>
                <a:lnTo>
                  <a:pt x="4026" y="4270"/>
                </a:lnTo>
                <a:lnTo>
                  <a:pt x="3978" y="4256"/>
                </a:lnTo>
                <a:lnTo>
                  <a:pt x="3928" y="4240"/>
                </a:lnTo>
                <a:lnTo>
                  <a:pt x="3832" y="4206"/>
                </a:lnTo>
                <a:lnTo>
                  <a:pt x="3832" y="4206"/>
                </a:lnTo>
                <a:lnTo>
                  <a:pt x="3740" y="4170"/>
                </a:lnTo>
                <a:lnTo>
                  <a:pt x="3650" y="4130"/>
                </a:lnTo>
                <a:lnTo>
                  <a:pt x="3562" y="4088"/>
                </a:lnTo>
                <a:lnTo>
                  <a:pt x="3474" y="4042"/>
                </a:lnTo>
                <a:lnTo>
                  <a:pt x="3386" y="3996"/>
                </a:lnTo>
                <a:lnTo>
                  <a:pt x="3302" y="3946"/>
                </a:lnTo>
                <a:lnTo>
                  <a:pt x="3216" y="3896"/>
                </a:lnTo>
                <a:lnTo>
                  <a:pt x="3134" y="3844"/>
                </a:lnTo>
                <a:lnTo>
                  <a:pt x="3134" y="3844"/>
                </a:lnTo>
                <a:lnTo>
                  <a:pt x="3024" y="3772"/>
                </a:lnTo>
                <a:lnTo>
                  <a:pt x="2916" y="3698"/>
                </a:lnTo>
                <a:lnTo>
                  <a:pt x="2808" y="3622"/>
                </a:lnTo>
                <a:lnTo>
                  <a:pt x="2704" y="3544"/>
                </a:lnTo>
                <a:lnTo>
                  <a:pt x="2600" y="3464"/>
                </a:lnTo>
                <a:lnTo>
                  <a:pt x="2498" y="3382"/>
                </a:lnTo>
                <a:lnTo>
                  <a:pt x="2396" y="3300"/>
                </a:lnTo>
                <a:lnTo>
                  <a:pt x="2296" y="3214"/>
                </a:lnTo>
                <a:lnTo>
                  <a:pt x="2296" y="3214"/>
                </a:lnTo>
                <a:lnTo>
                  <a:pt x="2180" y="3116"/>
                </a:lnTo>
                <a:lnTo>
                  <a:pt x="2180" y="3116"/>
                </a:lnTo>
                <a:lnTo>
                  <a:pt x="2220" y="3040"/>
                </a:lnTo>
                <a:lnTo>
                  <a:pt x="2256" y="2964"/>
                </a:lnTo>
                <a:lnTo>
                  <a:pt x="2256" y="2964"/>
                </a:lnTo>
                <a:lnTo>
                  <a:pt x="2272" y="2928"/>
                </a:lnTo>
                <a:lnTo>
                  <a:pt x="2286" y="2890"/>
                </a:lnTo>
                <a:lnTo>
                  <a:pt x="2300" y="2852"/>
                </a:lnTo>
                <a:lnTo>
                  <a:pt x="2312" y="2814"/>
                </a:lnTo>
                <a:lnTo>
                  <a:pt x="2322" y="2774"/>
                </a:lnTo>
                <a:lnTo>
                  <a:pt x="2330" y="2736"/>
                </a:lnTo>
                <a:lnTo>
                  <a:pt x="2334" y="2696"/>
                </a:lnTo>
                <a:lnTo>
                  <a:pt x="2338" y="2654"/>
                </a:lnTo>
                <a:lnTo>
                  <a:pt x="2338" y="2654"/>
                </a:lnTo>
                <a:lnTo>
                  <a:pt x="2340" y="2608"/>
                </a:lnTo>
                <a:lnTo>
                  <a:pt x="2336" y="2562"/>
                </a:lnTo>
                <a:lnTo>
                  <a:pt x="2330" y="2518"/>
                </a:lnTo>
                <a:lnTo>
                  <a:pt x="2320" y="2474"/>
                </a:lnTo>
                <a:lnTo>
                  <a:pt x="2306" y="2432"/>
                </a:lnTo>
                <a:lnTo>
                  <a:pt x="2288" y="2390"/>
                </a:lnTo>
                <a:lnTo>
                  <a:pt x="2266" y="2350"/>
                </a:lnTo>
                <a:lnTo>
                  <a:pt x="2242" y="2310"/>
                </a:lnTo>
                <a:lnTo>
                  <a:pt x="2242" y="2310"/>
                </a:lnTo>
                <a:lnTo>
                  <a:pt x="2216" y="2274"/>
                </a:lnTo>
                <a:lnTo>
                  <a:pt x="2188" y="2238"/>
                </a:lnTo>
                <a:lnTo>
                  <a:pt x="2158" y="2206"/>
                </a:lnTo>
                <a:lnTo>
                  <a:pt x="2126" y="2174"/>
                </a:lnTo>
                <a:lnTo>
                  <a:pt x="2092" y="2144"/>
                </a:lnTo>
                <a:lnTo>
                  <a:pt x="2058" y="2116"/>
                </a:lnTo>
                <a:lnTo>
                  <a:pt x="2022" y="2088"/>
                </a:lnTo>
                <a:lnTo>
                  <a:pt x="1986" y="2062"/>
                </a:lnTo>
                <a:lnTo>
                  <a:pt x="1986" y="2062"/>
                </a:lnTo>
                <a:lnTo>
                  <a:pt x="1932" y="2024"/>
                </a:lnTo>
                <a:lnTo>
                  <a:pt x="1878" y="1990"/>
                </a:lnTo>
                <a:lnTo>
                  <a:pt x="1824" y="1956"/>
                </a:lnTo>
                <a:lnTo>
                  <a:pt x="1768" y="1924"/>
                </a:lnTo>
                <a:lnTo>
                  <a:pt x="1712" y="1894"/>
                </a:lnTo>
                <a:lnTo>
                  <a:pt x="1654" y="1864"/>
                </a:lnTo>
                <a:lnTo>
                  <a:pt x="1596" y="1836"/>
                </a:lnTo>
                <a:lnTo>
                  <a:pt x="1538" y="1808"/>
                </a:lnTo>
                <a:lnTo>
                  <a:pt x="1538" y="1808"/>
                </a:lnTo>
                <a:lnTo>
                  <a:pt x="1346" y="1724"/>
                </a:lnTo>
                <a:lnTo>
                  <a:pt x="1156" y="1640"/>
                </a:lnTo>
                <a:lnTo>
                  <a:pt x="774" y="1474"/>
                </a:lnTo>
                <a:lnTo>
                  <a:pt x="774" y="1474"/>
                </a:lnTo>
                <a:lnTo>
                  <a:pt x="710" y="1446"/>
                </a:lnTo>
                <a:lnTo>
                  <a:pt x="646" y="1416"/>
                </a:lnTo>
                <a:lnTo>
                  <a:pt x="584" y="1384"/>
                </a:lnTo>
                <a:lnTo>
                  <a:pt x="524" y="1350"/>
                </a:lnTo>
                <a:lnTo>
                  <a:pt x="466" y="1312"/>
                </a:lnTo>
                <a:lnTo>
                  <a:pt x="410" y="1272"/>
                </a:lnTo>
                <a:lnTo>
                  <a:pt x="354" y="1230"/>
                </a:lnTo>
                <a:lnTo>
                  <a:pt x="302" y="1184"/>
                </a:lnTo>
                <a:lnTo>
                  <a:pt x="302" y="1184"/>
                </a:lnTo>
                <a:lnTo>
                  <a:pt x="262" y="1144"/>
                </a:lnTo>
                <a:lnTo>
                  <a:pt x="224" y="1104"/>
                </a:lnTo>
                <a:lnTo>
                  <a:pt x="188" y="1062"/>
                </a:lnTo>
                <a:lnTo>
                  <a:pt x="158" y="1020"/>
                </a:lnTo>
                <a:lnTo>
                  <a:pt x="128" y="976"/>
                </a:lnTo>
                <a:lnTo>
                  <a:pt x="102" y="930"/>
                </a:lnTo>
                <a:lnTo>
                  <a:pt x="80" y="884"/>
                </a:lnTo>
                <a:lnTo>
                  <a:pt x="58" y="838"/>
                </a:lnTo>
                <a:lnTo>
                  <a:pt x="42" y="790"/>
                </a:lnTo>
                <a:lnTo>
                  <a:pt x="28" y="740"/>
                </a:lnTo>
                <a:lnTo>
                  <a:pt x="16" y="688"/>
                </a:lnTo>
                <a:lnTo>
                  <a:pt x="8" y="636"/>
                </a:lnTo>
                <a:lnTo>
                  <a:pt x="2" y="584"/>
                </a:lnTo>
                <a:lnTo>
                  <a:pt x="0" y="530"/>
                </a:lnTo>
                <a:lnTo>
                  <a:pt x="0" y="474"/>
                </a:lnTo>
                <a:lnTo>
                  <a:pt x="4" y="418"/>
                </a:lnTo>
                <a:lnTo>
                  <a:pt x="4" y="418"/>
                </a:lnTo>
                <a:lnTo>
                  <a:pt x="10" y="366"/>
                </a:lnTo>
                <a:lnTo>
                  <a:pt x="18" y="314"/>
                </a:lnTo>
                <a:lnTo>
                  <a:pt x="30" y="262"/>
                </a:lnTo>
                <a:lnTo>
                  <a:pt x="42" y="212"/>
                </a:lnTo>
                <a:lnTo>
                  <a:pt x="58" y="162"/>
                </a:lnTo>
                <a:lnTo>
                  <a:pt x="76" y="112"/>
                </a:lnTo>
                <a:lnTo>
                  <a:pt x="94" y="64"/>
                </a:lnTo>
                <a:lnTo>
                  <a:pt x="118" y="16"/>
                </a:lnTo>
                <a:lnTo>
                  <a:pt x="118" y="16"/>
                </a:lnTo>
                <a:lnTo>
                  <a:pt x="122" y="0"/>
                </a:lnTo>
                <a:lnTo>
                  <a:pt x="122" y="0"/>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1" name="Title 1"/>
          <p:cNvSpPr>
            <a:spLocks noGrp="1"/>
          </p:cNvSpPr>
          <p:nvPr>
            <p:ph type="ctrTitle" hasCustomPrompt="1"/>
          </p:nvPr>
        </p:nvSpPr>
        <p:spPr>
          <a:xfrm>
            <a:off x="407988" y="1358153"/>
            <a:ext cx="4774258" cy="14751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noAutofit/>
          </a:bodyPr>
          <a:lstStyle>
            <a:lvl1pPr>
              <a:defRPr lang="en-US" sz="2600" b="0" dirty="0">
                <a:solidFill>
                  <a:schemeClr val="accent1"/>
                </a:solidFill>
              </a:defRPr>
            </a:lvl1pPr>
          </a:lstStyle>
          <a:p>
            <a:pPr marL="0" lvl="0"/>
            <a:r>
              <a:rPr lang="en-US" dirty="0"/>
              <a:t>Click to insert title</a:t>
            </a:r>
          </a:p>
        </p:txBody>
      </p:sp>
      <p:sp>
        <p:nvSpPr>
          <p:cNvPr id="12" name="Subtitle 2"/>
          <p:cNvSpPr>
            <a:spLocks noGrp="1"/>
          </p:cNvSpPr>
          <p:nvPr>
            <p:ph type="subTitle" idx="1" hasCustomPrompt="1"/>
          </p:nvPr>
        </p:nvSpPr>
        <p:spPr>
          <a:xfrm>
            <a:off x="407988" y="2976180"/>
            <a:ext cx="4774257" cy="12239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1600" dirty="0">
                <a:solidFill>
                  <a:schemeClr val="accent1"/>
                </a:solidFill>
              </a:defRPr>
            </a:lvl1pPr>
          </a:lstStyle>
          <a:p>
            <a:pPr marL="0" lvl="0"/>
            <a:r>
              <a:rPr lang="en-US" dirty="0"/>
              <a:t>Click to insert presenter, location, and date</a:t>
            </a:r>
          </a:p>
        </p:txBody>
      </p:sp>
      <p:grpSp>
        <p:nvGrpSpPr>
          <p:cNvPr id="13" name="Group 14"/>
          <p:cNvGrpSpPr>
            <a:grpSpLocks noChangeAspect="1"/>
          </p:cNvGrpSpPr>
          <p:nvPr userDrawn="1"/>
        </p:nvGrpSpPr>
        <p:grpSpPr>
          <a:xfrm>
            <a:off x="416888" y="4537346"/>
            <a:ext cx="5040000" cy="1123654"/>
            <a:chOff x="728663" y="4465638"/>
            <a:chExt cx="5354637" cy="1193801"/>
          </a:xfrm>
        </p:grpSpPr>
        <p:sp>
          <p:nvSpPr>
            <p:cNvPr id="14" name="Freeform 11"/>
            <p:cNvSpPr>
              <a:spLocks/>
            </p:cNvSpPr>
            <p:nvPr userDrawn="1"/>
          </p:nvSpPr>
          <p:spPr bwMode="auto">
            <a:xfrm>
              <a:off x="5464175" y="4830763"/>
              <a:ext cx="619125" cy="503238"/>
            </a:xfrm>
            <a:custGeom>
              <a:avLst/>
              <a:gdLst/>
              <a:ahLst/>
              <a:cxnLst>
                <a:cxn ang="0">
                  <a:pos x="125" y="107"/>
                </a:cxn>
                <a:cxn ang="0">
                  <a:pos x="189" y="43"/>
                </a:cxn>
                <a:cxn ang="0">
                  <a:pos x="142" y="0"/>
                </a:cxn>
                <a:cxn ang="0">
                  <a:pos x="50" y="99"/>
                </a:cxn>
                <a:cxn ang="0">
                  <a:pos x="0" y="144"/>
                </a:cxn>
                <a:cxn ang="0">
                  <a:pos x="37" y="154"/>
                </a:cxn>
                <a:cxn ang="0">
                  <a:pos x="125" y="125"/>
                </a:cxn>
                <a:cxn ang="0">
                  <a:pos x="81" y="85"/>
                </a:cxn>
                <a:cxn ang="0">
                  <a:pos x="125" y="107"/>
                </a:cxn>
              </a:cxnLst>
              <a:rect l="0" t="0" r="r" b="b"/>
              <a:pathLst>
                <a:path w="189" h="154">
                  <a:moveTo>
                    <a:pt x="125" y="107"/>
                  </a:moveTo>
                  <a:cubicBezTo>
                    <a:pt x="161" y="107"/>
                    <a:pt x="188" y="78"/>
                    <a:pt x="189" y="43"/>
                  </a:cubicBezTo>
                  <a:cubicBezTo>
                    <a:pt x="186" y="28"/>
                    <a:pt x="181" y="0"/>
                    <a:pt x="142" y="0"/>
                  </a:cubicBezTo>
                  <a:cubicBezTo>
                    <a:pt x="99" y="0"/>
                    <a:pt x="84" y="60"/>
                    <a:pt x="50" y="99"/>
                  </a:cubicBezTo>
                  <a:cubicBezTo>
                    <a:pt x="47" y="121"/>
                    <a:pt x="26" y="140"/>
                    <a:pt x="0" y="144"/>
                  </a:cubicBezTo>
                  <a:cubicBezTo>
                    <a:pt x="6" y="150"/>
                    <a:pt x="20" y="154"/>
                    <a:pt x="37" y="154"/>
                  </a:cubicBezTo>
                  <a:cubicBezTo>
                    <a:pt x="68" y="154"/>
                    <a:pt x="106" y="145"/>
                    <a:pt x="125" y="125"/>
                  </a:cubicBezTo>
                  <a:cubicBezTo>
                    <a:pt x="99" y="126"/>
                    <a:pt x="82" y="109"/>
                    <a:pt x="81" y="85"/>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6" name="Freeform 12"/>
            <p:cNvSpPr>
              <a:spLocks noEditPoints="1"/>
            </p:cNvSpPr>
            <p:nvPr userDrawn="1"/>
          </p:nvSpPr>
          <p:spPr bwMode="auto">
            <a:xfrm>
              <a:off x="728663" y="4483101"/>
              <a:ext cx="4352925" cy="1176338"/>
            </a:xfrm>
            <a:custGeom>
              <a:avLst/>
              <a:gdLst/>
              <a:ahLst/>
              <a:cxnLst>
                <a:cxn ang="0">
                  <a:pos x="1281" y="86"/>
                </a:cxn>
                <a:cxn ang="0">
                  <a:pos x="1240" y="210"/>
                </a:cxn>
                <a:cxn ang="0">
                  <a:pos x="1122" y="182"/>
                </a:cxn>
                <a:cxn ang="0">
                  <a:pos x="1121" y="104"/>
                </a:cxn>
                <a:cxn ang="0">
                  <a:pos x="1061" y="211"/>
                </a:cxn>
                <a:cxn ang="0">
                  <a:pos x="1007" y="84"/>
                </a:cxn>
                <a:cxn ang="0">
                  <a:pos x="924" y="86"/>
                </a:cxn>
                <a:cxn ang="0">
                  <a:pos x="830" y="72"/>
                </a:cxn>
                <a:cxn ang="0">
                  <a:pos x="781" y="160"/>
                </a:cxn>
                <a:cxn ang="0">
                  <a:pos x="756" y="81"/>
                </a:cxn>
                <a:cxn ang="0">
                  <a:pos x="666" y="200"/>
                </a:cxn>
                <a:cxn ang="0">
                  <a:pos x="677" y="82"/>
                </a:cxn>
                <a:cxn ang="0">
                  <a:pos x="628" y="196"/>
                </a:cxn>
                <a:cxn ang="0">
                  <a:pos x="585" y="113"/>
                </a:cxn>
                <a:cxn ang="0">
                  <a:pos x="527" y="198"/>
                </a:cxn>
                <a:cxn ang="0">
                  <a:pos x="586" y="102"/>
                </a:cxn>
                <a:cxn ang="0">
                  <a:pos x="493" y="118"/>
                </a:cxn>
                <a:cxn ang="0">
                  <a:pos x="454" y="147"/>
                </a:cxn>
                <a:cxn ang="0">
                  <a:pos x="368" y="111"/>
                </a:cxn>
                <a:cxn ang="0">
                  <a:pos x="335" y="90"/>
                </a:cxn>
                <a:cxn ang="0">
                  <a:pos x="309" y="215"/>
                </a:cxn>
                <a:cxn ang="0">
                  <a:pos x="280" y="124"/>
                </a:cxn>
                <a:cxn ang="0">
                  <a:pos x="224" y="211"/>
                </a:cxn>
                <a:cxn ang="0">
                  <a:pos x="286" y="113"/>
                </a:cxn>
                <a:cxn ang="0">
                  <a:pos x="182" y="145"/>
                </a:cxn>
                <a:cxn ang="0">
                  <a:pos x="39" y="128"/>
                </a:cxn>
                <a:cxn ang="0">
                  <a:pos x="136" y="72"/>
                </a:cxn>
                <a:cxn ang="0">
                  <a:pos x="109" y="0"/>
                </a:cxn>
                <a:cxn ang="0">
                  <a:pos x="90" y="249"/>
                </a:cxn>
                <a:cxn ang="0">
                  <a:pos x="218" y="238"/>
                </a:cxn>
                <a:cxn ang="0">
                  <a:pos x="306" y="238"/>
                </a:cxn>
                <a:cxn ang="0">
                  <a:pos x="377" y="337"/>
                </a:cxn>
                <a:cxn ang="0">
                  <a:pos x="404" y="109"/>
                </a:cxn>
                <a:cxn ang="0">
                  <a:pos x="420" y="182"/>
                </a:cxn>
                <a:cxn ang="0">
                  <a:pos x="392" y="239"/>
                </a:cxn>
                <a:cxn ang="0">
                  <a:pos x="480" y="160"/>
                </a:cxn>
                <a:cxn ang="0">
                  <a:pos x="519" y="227"/>
                </a:cxn>
                <a:cxn ang="0">
                  <a:pos x="564" y="226"/>
                </a:cxn>
                <a:cxn ang="0">
                  <a:pos x="526" y="359"/>
                </a:cxn>
                <a:cxn ang="0">
                  <a:pos x="639" y="214"/>
                </a:cxn>
                <a:cxn ang="0">
                  <a:pos x="758" y="189"/>
                </a:cxn>
                <a:cxn ang="0">
                  <a:pos x="829" y="111"/>
                </a:cxn>
                <a:cxn ang="0">
                  <a:pos x="920" y="128"/>
                </a:cxn>
                <a:cxn ang="0">
                  <a:pos x="1010" y="176"/>
                </a:cxn>
                <a:cxn ang="0">
                  <a:pos x="1097" y="200"/>
                </a:cxn>
                <a:cxn ang="0">
                  <a:pos x="1174" y="112"/>
                </a:cxn>
                <a:cxn ang="0">
                  <a:pos x="1274" y="196"/>
                </a:cxn>
                <a:cxn ang="0">
                  <a:pos x="1328" y="227"/>
                </a:cxn>
                <a:cxn ang="0">
                  <a:pos x="528" y="335"/>
                </a:cxn>
                <a:cxn ang="0">
                  <a:pos x="564" y="248"/>
                </a:cxn>
                <a:cxn ang="0">
                  <a:pos x="674" y="105"/>
                </a:cxn>
                <a:cxn ang="0">
                  <a:pos x="655" y="181"/>
                </a:cxn>
              </a:cxnLst>
              <a:rect l="0" t="0" r="r" b="b"/>
              <a:pathLst>
                <a:path w="1328" h="359">
                  <a:moveTo>
                    <a:pt x="1295" y="118"/>
                  </a:moveTo>
                  <a:cubicBezTo>
                    <a:pt x="1295" y="99"/>
                    <a:pt x="1294" y="86"/>
                    <a:pt x="1281" y="86"/>
                  </a:cubicBezTo>
                  <a:cubicBezTo>
                    <a:pt x="1275" y="86"/>
                    <a:pt x="1273" y="87"/>
                    <a:pt x="1268" y="89"/>
                  </a:cubicBezTo>
                  <a:cubicBezTo>
                    <a:pt x="1272" y="153"/>
                    <a:pt x="1258" y="210"/>
                    <a:pt x="1240" y="210"/>
                  </a:cubicBezTo>
                  <a:cubicBezTo>
                    <a:pt x="1217" y="210"/>
                    <a:pt x="1228" y="72"/>
                    <a:pt x="1179" y="72"/>
                  </a:cubicBezTo>
                  <a:cubicBezTo>
                    <a:pt x="1133" y="72"/>
                    <a:pt x="1127" y="182"/>
                    <a:pt x="1122" y="182"/>
                  </a:cubicBezTo>
                  <a:cubicBezTo>
                    <a:pt x="1118" y="182"/>
                    <a:pt x="1118" y="153"/>
                    <a:pt x="1118" y="131"/>
                  </a:cubicBezTo>
                  <a:cubicBezTo>
                    <a:pt x="1120" y="120"/>
                    <a:pt x="1121" y="111"/>
                    <a:pt x="1121" y="104"/>
                  </a:cubicBezTo>
                  <a:cubicBezTo>
                    <a:pt x="1121" y="93"/>
                    <a:pt x="1117" y="76"/>
                    <a:pt x="1093" y="84"/>
                  </a:cubicBezTo>
                  <a:cubicBezTo>
                    <a:pt x="1094" y="163"/>
                    <a:pt x="1078" y="211"/>
                    <a:pt x="1061" y="211"/>
                  </a:cubicBezTo>
                  <a:cubicBezTo>
                    <a:pt x="1035" y="211"/>
                    <a:pt x="1034" y="139"/>
                    <a:pt x="1034" y="120"/>
                  </a:cubicBezTo>
                  <a:cubicBezTo>
                    <a:pt x="1034" y="101"/>
                    <a:pt x="1036" y="75"/>
                    <a:pt x="1007" y="84"/>
                  </a:cubicBezTo>
                  <a:cubicBezTo>
                    <a:pt x="1003" y="153"/>
                    <a:pt x="985" y="204"/>
                    <a:pt x="974" y="204"/>
                  </a:cubicBezTo>
                  <a:cubicBezTo>
                    <a:pt x="957" y="204"/>
                    <a:pt x="960" y="86"/>
                    <a:pt x="924" y="86"/>
                  </a:cubicBezTo>
                  <a:cubicBezTo>
                    <a:pt x="891" y="86"/>
                    <a:pt x="881" y="198"/>
                    <a:pt x="874" y="198"/>
                  </a:cubicBezTo>
                  <a:cubicBezTo>
                    <a:pt x="861" y="198"/>
                    <a:pt x="877" y="72"/>
                    <a:pt x="830" y="72"/>
                  </a:cubicBezTo>
                  <a:cubicBezTo>
                    <a:pt x="805" y="72"/>
                    <a:pt x="795" y="114"/>
                    <a:pt x="785" y="161"/>
                  </a:cubicBezTo>
                  <a:cubicBezTo>
                    <a:pt x="784" y="170"/>
                    <a:pt x="782" y="171"/>
                    <a:pt x="781" y="160"/>
                  </a:cubicBezTo>
                  <a:cubicBezTo>
                    <a:pt x="781" y="152"/>
                    <a:pt x="781" y="142"/>
                    <a:pt x="781" y="134"/>
                  </a:cubicBezTo>
                  <a:cubicBezTo>
                    <a:pt x="793" y="86"/>
                    <a:pt x="778" y="69"/>
                    <a:pt x="756" y="81"/>
                  </a:cubicBezTo>
                  <a:cubicBezTo>
                    <a:pt x="763" y="169"/>
                    <a:pt x="723" y="212"/>
                    <a:pt x="692" y="212"/>
                  </a:cubicBezTo>
                  <a:cubicBezTo>
                    <a:pt x="681" y="212"/>
                    <a:pt x="672" y="207"/>
                    <a:pt x="666" y="200"/>
                  </a:cubicBezTo>
                  <a:cubicBezTo>
                    <a:pt x="703" y="177"/>
                    <a:pt x="719" y="151"/>
                    <a:pt x="719" y="126"/>
                  </a:cubicBezTo>
                  <a:cubicBezTo>
                    <a:pt x="719" y="98"/>
                    <a:pt x="704" y="82"/>
                    <a:pt x="677" y="82"/>
                  </a:cubicBezTo>
                  <a:cubicBezTo>
                    <a:pt x="640" y="82"/>
                    <a:pt x="620" y="120"/>
                    <a:pt x="620" y="152"/>
                  </a:cubicBezTo>
                  <a:cubicBezTo>
                    <a:pt x="620" y="169"/>
                    <a:pt x="623" y="184"/>
                    <a:pt x="628" y="196"/>
                  </a:cubicBezTo>
                  <a:cubicBezTo>
                    <a:pt x="616" y="202"/>
                    <a:pt x="604" y="207"/>
                    <a:pt x="593" y="212"/>
                  </a:cubicBezTo>
                  <a:cubicBezTo>
                    <a:pt x="592" y="179"/>
                    <a:pt x="588" y="145"/>
                    <a:pt x="585" y="113"/>
                  </a:cubicBezTo>
                  <a:cubicBezTo>
                    <a:pt x="566" y="107"/>
                    <a:pt x="560" y="117"/>
                    <a:pt x="559" y="134"/>
                  </a:cubicBezTo>
                  <a:cubicBezTo>
                    <a:pt x="555" y="174"/>
                    <a:pt x="540" y="198"/>
                    <a:pt x="527" y="198"/>
                  </a:cubicBezTo>
                  <a:cubicBezTo>
                    <a:pt x="518" y="198"/>
                    <a:pt x="512" y="186"/>
                    <a:pt x="511" y="174"/>
                  </a:cubicBezTo>
                  <a:cubicBezTo>
                    <a:pt x="507" y="110"/>
                    <a:pt x="559" y="92"/>
                    <a:pt x="586" y="102"/>
                  </a:cubicBezTo>
                  <a:cubicBezTo>
                    <a:pt x="592" y="88"/>
                    <a:pt x="585" y="77"/>
                    <a:pt x="561" y="77"/>
                  </a:cubicBezTo>
                  <a:cubicBezTo>
                    <a:pt x="531" y="77"/>
                    <a:pt x="509" y="95"/>
                    <a:pt x="493" y="118"/>
                  </a:cubicBezTo>
                  <a:cubicBezTo>
                    <a:pt x="482" y="134"/>
                    <a:pt x="470" y="145"/>
                    <a:pt x="453" y="158"/>
                  </a:cubicBezTo>
                  <a:cubicBezTo>
                    <a:pt x="454" y="154"/>
                    <a:pt x="454" y="150"/>
                    <a:pt x="454" y="147"/>
                  </a:cubicBezTo>
                  <a:cubicBezTo>
                    <a:pt x="454" y="102"/>
                    <a:pt x="430" y="82"/>
                    <a:pt x="406" y="82"/>
                  </a:cubicBezTo>
                  <a:cubicBezTo>
                    <a:pt x="387" y="82"/>
                    <a:pt x="375" y="94"/>
                    <a:pt x="368" y="111"/>
                  </a:cubicBezTo>
                  <a:cubicBezTo>
                    <a:pt x="366" y="94"/>
                    <a:pt x="363" y="86"/>
                    <a:pt x="353" y="86"/>
                  </a:cubicBezTo>
                  <a:cubicBezTo>
                    <a:pt x="348" y="86"/>
                    <a:pt x="342" y="87"/>
                    <a:pt x="335" y="90"/>
                  </a:cubicBezTo>
                  <a:cubicBezTo>
                    <a:pt x="338" y="100"/>
                    <a:pt x="340" y="122"/>
                    <a:pt x="340" y="137"/>
                  </a:cubicBezTo>
                  <a:cubicBezTo>
                    <a:pt x="340" y="191"/>
                    <a:pt x="324" y="215"/>
                    <a:pt x="309" y="215"/>
                  </a:cubicBezTo>
                  <a:cubicBezTo>
                    <a:pt x="292" y="215"/>
                    <a:pt x="290" y="151"/>
                    <a:pt x="288" y="126"/>
                  </a:cubicBezTo>
                  <a:cubicBezTo>
                    <a:pt x="286" y="125"/>
                    <a:pt x="284" y="124"/>
                    <a:pt x="280" y="124"/>
                  </a:cubicBezTo>
                  <a:cubicBezTo>
                    <a:pt x="264" y="124"/>
                    <a:pt x="262" y="145"/>
                    <a:pt x="259" y="164"/>
                  </a:cubicBezTo>
                  <a:cubicBezTo>
                    <a:pt x="254" y="185"/>
                    <a:pt x="242" y="211"/>
                    <a:pt x="224" y="211"/>
                  </a:cubicBezTo>
                  <a:cubicBezTo>
                    <a:pt x="214" y="211"/>
                    <a:pt x="207" y="201"/>
                    <a:pt x="206" y="182"/>
                  </a:cubicBezTo>
                  <a:cubicBezTo>
                    <a:pt x="204" y="144"/>
                    <a:pt x="236" y="99"/>
                    <a:pt x="286" y="113"/>
                  </a:cubicBezTo>
                  <a:cubicBezTo>
                    <a:pt x="292" y="98"/>
                    <a:pt x="282" y="86"/>
                    <a:pt x="261" y="86"/>
                  </a:cubicBezTo>
                  <a:cubicBezTo>
                    <a:pt x="225" y="86"/>
                    <a:pt x="195" y="113"/>
                    <a:pt x="182" y="145"/>
                  </a:cubicBezTo>
                  <a:cubicBezTo>
                    <a:pt x="169" y="175"/>
                    <a:pt x="145" y="218"/>
                    <a:pt x="98" y="218"/>
                  </a:cubicBezTo>
                  <a:cubicBezTo>
                    <a:pt x="65" y="218"/>
                    <a:pt x="39" y="189"/>
                    <a:pt x="39" y="128"/>
                  </a:cubicBezTo>
                  <a:cubicBezTo>
                    <a:pt x="39" y="75"/>
                    <a:pt x="72" y="25"/>
                    <a:pt x="108" y="25"/>
                  </a:cubicBezTo>
                  <a:cubicBezTo>
                    <a:pt x="132" y="25"/>
                    <a:pt x="138" y="50"/>
                    <a:pt x="136" y="72"/>
                  </a:cubicBezTo>
                  <a:cubicBezTo>
                    <a:pt x="149" y="83"/>
                    <a:pt x="170" y="73"/>
                    <a:pt x="170" y="47"/>
                  </a:cubicBezTo>
                  <a:cubicBezTo>
                    <a:pt x="170" y="30"/>
                    <a:pt x="156" y="0"/>
                    <a:pt x="109" y="0"/>
                  </a:cubicBezTo>
                  <a:cubicBezTo>
                    <a:pt x="51" y="0"/>
                    <a:pt x="0" y="57"/>
                    <a:pt x="0" y="132"/>
                  </a:cubicBezTo>
                  <a:cubicBezTo>
                    <a:pt x="0" y="206"/>
                    <a:pt x="38" y="249"/>
                    <a:pt x="90" y="249"/>
                  </a:cubicBezTo>
                  <a:cubicBezTo>
                    <a:pt x="123" y="249"/>
                    <a:pt x="154" y="230"/>
                    <a:pt x="176" y="195"/>
                  </a:cubicBezTo>
                  <a:cubicBezTo>
                    <a:pt x="181" y="226"/>
                    <a:pt x="202" y="238"/>
                    <a:pt x="218" y="238"/>
                  </a:cubicBezTo>
                  <a:cubicBezTo>
                    <a:pt x="243" y="238"/>
                    <a:pt x="260" y="222"/>
                    <a:pt x="269" y="200"/>
                  </a:cubicBezTo>
                  <a:cubicBezTo>
                    <a:pt x="274" y="222"/>
                    <a:pt x="286" y="238"/>
                    <a:pt x="306" y="238"/>
                  </a:cubicBezTo>
                  <a:cubicBezTo>
                    <a:pt x="320" y="238"/>
                    <a:pt x="330" y="231"/>
                    <a:pt x="339" y="220"/>
                  </a:cubicBezTo>
                  <a:cubicBezTo>
                    <a:pt x="335" y="297"/>
                    <a:pt x="331" y="346"/>
                    <a:pt x="377" y="337"/>
                  </a:cubicBezTo>
                  <a:cubicBezTo>
                    <a:pt x="370" y="315"/>
                    <a:pt x="368" y="275"/>
                    <a:pt x="368" y="239"/>
                  </a:cubicBezTo>
                  <a:cubicBezTo>
                    <a:pt x="368" y="141"/>
                    <a:pt x="384" y="109"/>
                    <a:pt x="404" y="109"/>
                  </a:cubicBezTo>
                  <a:cubicBezTo>
                    <a:pt x="419" y="109"/>
                    <a:pt x="423" y="128"/>
                    <a:pt x="423" y="148"/>
                  </a:cubicBezTo>
                  <a:cubicBezTo>
                    <a:pt x="423" y="158"/>
                    <a:pt x="422" y="170"/>
                    <a:pt x="420" y="182"/>
                  </a:cubicBezTo>
                  <a:cubicBezTo>
                    <a:pt x="395" y="197"/>
                    <a:pt x="375" y="210"/>
                    <a:pt x="375" y="225"/>
                  </a:cubicBezTo>
                  <a:cubicBezTo>
                    <a:pt x="375" y="238"/>
                    <a:pt x="384" y="239"/>
                    <a:pt x="392" y="239"/>
                  </a:cubicBezTo>
                  <a:cubicBezTo>
                    <a:pt x="411" y="239"/>
                    <a:pt x="434" y="220"/>
                    <a:pt x="447" y="185"/>
                  </a:cubicBezTo>
                  <a:cubicBezTo>
                    <a:pt x="458" y="178"/>
                    <a:pt x="469" y="170"/>
                    <a:pt x="480" y="160"/>
                  </a:cubicBezTo>
                  <a:cubicBezTo>
                    <a:pt x="480" y="164"/>
                    <a:pt x="479" y="167"/>
                    <a:pt x="479" y="171"/>
                  </a:cubicBezTo>
                  <a:cubicBezTo>
                    <a:pt x="479" y="206"/>
                    <a:pt x="495" y="227"/>
                    <a:pt x="519" y="227"/>
                  </a:cubicBezTo>
                  <a:cubicBezTo>
                    <a:pt x="538" y="227"/>
                    <a:pt x="553" y="214"/>
                    <a:pt x="563" y="193"/>
                  </a:cubicBezTo>
                  <a:cubicBezTo>
                    <a:pt x="564" y="205"/>
                    <a:pt x="564" y="216"/>
                    <a:pt x="564" y="226"/>
                  </a:cubicBezTo>
                  <a:cubicBezTo>
                    <a:pt x="525" y="244"/>
                    <a:pt x="482" y="262"/>
                    <a:pt x="482" y="313"/>
                  </a:cubicBezTo>
                  <a:cubicBezTo>
                    <a:pt x="482" y="339"/>
                    <a:pt x="501" y="359"/>
                    <a:pt x="526" y="359"/>
                  </a:cubicBezTo>
                  <a:cubicBezTo>
                    <a:pt x="580" y="359"/>
                    <a:pt x="593" y="302"/>
                    <a:pt x="593" y="235"/>
                  </a:cubicBezTo>
                  <a:cubicBezTo>
                    <a:pt x="611" y="227"/>
                    <a:pt x="624" y="222"/>
                    <a:pt x="639" y="214"/>
                  </a:cubicBezTo>
                  <a:cubicBezTo>
                    <a:pt x="652" y="230"/>
                    <a:pt x="670" y="238"/>
                    <a:pt x="686" y="238"/>
                  </a:cubicBezTo>
                  <a:cubicBezTo>
                    <a:pt x="717" y="238"/>
                    <a:pt x="740" y="222"/>
                    <a:pt x="758" y="189"/>
                  </a:cubicBezTo>
                  <a:cubicBezTo>
                    <a:pt x="762" y="214"/>
                    <a:pt x="768" y="238"/>
                    <a:pt x="781" y="238"/>
                  </a:cubicBezTo>
                  <a:cubicBezTo>
                    <a:pt x="806" y="238"/>
                    <a:pt x="811" y="111"/>
                    <a:pt x="829" y="111"/>
                  </a:cubicBezTo>
                  <a:cubicBezTo>
                    <a:pt x="843" y="111"/>
                    <a:pt x="831" y="249"/>
                    <a:pt x="868" y="249"/>
                  </a:cubicBezTo>
                  <a:cubicBezTo>
                    <a:pt x="899" y="249"/>
                    <a:pt x="905" y="128"/>
                    <a:pt x="920" y="128"/>
                  </a:cubicBezTo>
                  <a:cubicBezTo>
                    <a:pt x="931" y="128"/>
                    <a:pt x="932" y="238"/>
                    <a:pt x="966" y="238"/>
                  </a:cubicBezTo>
                  <a:cubicBezTo>
                    <a:pt x="983" y="238"/>
                    <a:pt x="1001" y="218"/>
                    <a:pt x="1010" y="176"/>
                  </a:cubicBezTo>
                  <a:cubicBezTo>
                    <a:pt x="1014" y="204"/>
                    <a:pt x="1028" y="238"/>
                    <a:pt x="1056" y="238"/>
                  </a:cubicBezTo>
                  <a:cubicBezTo>
                    <a:pt x="1072" y="238"/>
                    <a:pt x="1086" y="222"/>
                    <a:pt x="1097" y="200"/>
                  </a:cubicBezTo>
                  <a:cubicBezTo>
                    <a:pt x="1100" y="223"/>
                    <a:pt x="1106" y="238"/>
                    <a:pt x="1118" y="238"/>
                  </a:cubicBezTo>
                  <a:cubicBezTo>
                    <a:pt x="1150" y="238"/>
                    <a:pt x="1149" y="112"/>
                    <a:pt x="1174" y="112"/>
                  </a:cubicBezTo>
                  <a:cubicBezTo>
                    <a:pt x="1194" y="112"/>
                    <a:pt x="1188" y="238"/>
                    <a:pt x="1235" y="238"/>
                  </a:cubicBezTo>
                  <a:cubicBezTo>
                    <a:pt x="1257" y="238"/>
                    <a:pt x="1268" y="220"/>
                    <a:pt x="1274" y="196"/>
                  </a:cubicBezTo>
                  <a:cubicBezTo>
                    <a:pt x="1283" y="231"/>
                    <a:pt x="1297" y="238"/>
                    <a:pt x="1308" y="238"/>
                  </a:cubicBezTo>
                  <a:cubicBezTo>
                    <a:pt x="1315" y="238"/>
                    <a:pt x="1321" y="236"/>
                    <a:pt x="1328" y="227"/>
                  </a:cubicBezTo>
                  <a:cubicBezTo>
                    <a:pt x="1292" y="212"/>
                    <a:pt x="1295" y="155"/>
                    <a:pt x="1295" y="118"/>
                  </a:cubicBezTo>
                  <a:moveTo>
                    <a:pt x="528" y="335"/>
                  </a:moveTo>
                  <a:cubicBezTo>
                    <a:pt x="517" y="335"/>
                    <a:pt x="511" y="325"/>
                    <a:pt x="511" y="313"/>
                  </a:cubicBezTo>
                  <a:cubicBezTo>
                    <a:pt x="511" y="280"/>
                    <a:pt x="535" y="263"/>
                    <a:pt x="564" y="248"/>
                  </a:cubicBezTo>
                  <a:cubicBezTo>
                    <a:pt x="563" y="319"/>
                    <a:pt x="546" y="335"/>
                    <a:pt x="528" y="335"/>
                  </a:cubicBezTo>
                  <a:moveTo>
                    <a:pt x="674" y="105"/>
                  </a:moveTo>
                  <a:cubicBezTo>
                    <a:pt x="685" y="105"/>
                    <a:pt x="692" y="115"/>
                    <a:pt x="691" y="129"/>
                  </a:cubicBezTo>
                  <a:cubicBezTo>
                    <a:pt x="689" y="146"/>
                    <a:pt x="677" y="166"/>
                    <a:pt x="655" y="181"/>
                  </a:cubicBezTo>
                  <a:cubicBezTo>
                    <a:pt x="644" y="149"/>
                    <a:pt x="653" y="105"/>
                    <a:pt x="674" y="105"/>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7" name="Freeform 13"/>
            <p:cNvSpPr>
              <a:spLocks/>
            </p:cNvSpPr>
            <p:nvPr userDrawn="1"/>
          </p:nvSpPr>
          <p:spPr bwMode="auto">
            <a:xfrm>
              <a:off x="4013200" y="4541838"/>
              <a:ext cx="120650" cy="127000"/>
            </a:xfrm>
            <a:custGeom>
              <a:avLst/>
              <a:gdLst/>
              <a:ahLst/>
              <a:cxnLst>
                <a:cxn ang="0">
                  <a:pos x="19" y="39"/>
                </a:cxn>
                <a:cxn ang="0">
                  <a:pos x="37" y="19"/>
                </a:cxn>
                <a:cxn ang="0">
                  <a:pos x="19" y="0"/>
                </a:cxn>
                <a:cxn ang="0">
                  <a:pos x="0" y="20"/>
                </a:cxn>
                <a:cxn ang="0">
                  <a:pos x="19" y="39"/>
                </a:cxn>
              </a:cxnLst>
              <a:rect l="0" t="0" r="r" b="b"/>
              <a:pathLst>
                <a:path w="37" h="39">
                  <a:moveTo>
                    <a:pt x="19" y="39"/>
                  </a:moveTo>
                  <a:cubicBezTo>
                    <a:pt x="30" y="38"/>
                    <a:pt x="37" y="29"/>
                    <a:pt x="37" y="19"/>
                  </a:cubicBezTo>
                  <a:cubicBezTo>
                    <a:pt x="37" y="8"/>
                    <a:pt x="30" y="0"/>
                    <a:pt x="19" y="0"/>
                  </a:cubicBezTo>
                  <a:cubicBezTo>
                    <a:pt x="9" y="1"/>
                    <a:pt x="0" y="9"/>
                    <a:pt x="0" y="20"/>
                  </a:cubicBezTo>
                  <a:cubicBezTo>
                    <a:pt x="0" y="31"/>
                    <a:pt x="9" y="39"/>
                    <a:pt x="19" y="39"/>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8" name="Freeform 14"/>
            <p:cNvSpPr>
              <a:spLocks/>
            </p:cNvSpPr>
            <p:nvPr userDrawn="1"/>
          </p:nvSpPr>
          <p:spPr bwMode="auto">
            <a:xfrm>
              <a:off x="4870450" y="4564063"/>
              <a:ext cx="112713" cy="125413"/>
            </a:xfrm>
            <a:custGeom>
              <a:avLst/>
              <a:gdLst/>
              <a:ahLst/>
              <a:cxnLst>
                <a:cxn ang="0">
                  <a:pos x="17" y="37"/>
                </a:cxn>
                <a:cxn ang="0">
                  <a:pos x="34" y="18"/>
                </a:cxn>
                <a:cxn ang="0">
                  <a:pos x="17" y="0"/>
                </a:cxn>
                <a:cxn ang="0">
                  <a:pos x="0" y="19"/>
                </a:cxn>
                <a:cxn ang="0">
                  <a:pos x="17" y="37"/>
                </a:cxn>
              </a:cxnLst>
              <a:rect l="0" t="0" r="r" b="b"/>
              <a:pathLst>
                <a:path w="34" h="38">
                  <a:moveTo>
                    <a:pt x="17" y="37"/>
                  </a:moveTo>
                  <a:cubicBezTo>
                    <a:pt x="26" y="37"/>
                    <a:pt x="34" y="28"/>
                    <a:pt x="34" y="18"/>
                  </a:cubicBezTo>
                  <a:cubicBezTo>
                    <a:pt x="34" y="8"/>
                    <a:pt x="26" y="0"/>
                    <a:pt x="17" y="0"/>
                  </a:cubicBezTo>
                  <a:cubicBezTo>
                    <a:pt x="7" y="1"/>
                    <a:pt x="0" y="9"/>
                    <a:pt x="0" y="19"/>
                  </a:cubicBezTo>
                  <a:cubicBezTo>
                    <a:pt x="0" y="30"/>
                    <a:pt x="7" y="38"/>
                    <a:pt x="17" y="37"/>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19" name="Freeform 15"/>
            <p:cNvSpPr>
              <a:spLocks/>
            </p:cNvSpPr>
            <p:nvPr userDrawn="1"/>
          </p:nvSpPr>
          <p:spPr bwMode="auto">
            <a:xfrm>
              <a:off x="5143500" y="4465638"/>
              <a:ext cx="939800" cy="796925"/>
            </a:xfrm>
            <a:custGeom>
              <a:avLst/>
              <a:gdLst/>
              <a:ahLst/>
              <a:cxnLst>
                <a:cxn ang="0">
                  <a:pos x="286" y="152"/>
                </a:cxn>
                <a:cxn ang="0">
                  <a:pos x="237" y="50"/>
                </a:cxn>
                <a:cxn ang="0">
                  <a:pos x="160" y="3"/>
                </a:cxn>
                <a:cxn ang="0">
                  <a:pos x="153" y="0"/>
                </a:cxn>
                <a:cxn ang="0">
                  <a:pos x="153" y="0"/>
                </a:cxn>
                <a:cxn ang="0">
                  <a:pos x="0" y="158"/>
                </a:cxn>
                <a:cxn ang="0">
                  <a:pos x="53" y="236"/>
                </a:cxn>
                <a:cxn ang="0">
                  <a:pos x="107" y="237"/>
                </a:cxn>
                <a:cxn ang="0">
                  <a:pos x="148" y="210"/>
                </a:cxn>
                <a:cxn ang="0">
                  <a:pos x="240" y="111"/>
                </a:cxn>
                <a:cxn ang="0">
                  <a:pos x="287" y="154"/>
                </a:cxn>
                <a:cxn ang="0">
                  <a:pos x="286" y="152"/>
                </a:cxn>
              </a:cxnLst>
              <a:rect l="0" t="0" r="r" b="b"/>
              <a:pathLst>
                <a:path w="287" h="243">
                  <a:moveTo>
                    <a:pt x="286" y="152"/>
                  </a:moveTo>
                  <a:cubicBezTo>
                    <a:pt x="286" y="111"/>
                    <a:pt x="267" y="77"/>
                    <a:pt x="237" y="50"/>
                  </a:cubicBezTo>
                  <a:cubicBezTo>
                    <a:pt x="215" y="30"/>
                    <a:pt x="188" y="14"/>
                    <a:pt x="160" y="3"/>
                  </a:cubicBezTo>
                  <a:cubicBezTo>
                    <a:pt x="158" y="2"/>
                    <a:pt x="156" y="1"/>
                    <a:pt x="153" y="0"/>
                  </a:cubicBezTo>
                  <a:cubicBezTo>
                    <a:pt x="153" y="0"/>
                    <a:pt x="153" y="0"/>
                    <a:pt x="153" y="0"/>
                  </a:cubicBezTo>
                  <a:cubicBezTo>
                    <a:pt x="119" y="41"/>
                    <a:pt x="0" y="72"/>
                    <a:pt x="0" y="158"/>
                  </a:cubicBezTo>
                  <a:cubicBezTo>
                    <a:pt x="0" y="192"/>
                    <a:pt x="21" y="223"/>
                    <a:pt x="53" y="236"/>
                  </a:cubicBezTo>
                  <a:cubicBezTo>
                    <a:pt x="71" y="243"/>
                    <a:pt x="89" y="243"/>
                    <a:pt x="107" y="237"/>
                  </a:cubicBezTo>
                  <a:cubicBezTo>
                    <a:pt x="123" y="232"/>
                    <a:pt x="137" y="222"/>
                    <a:pt x="148" y="210"/>
                  </a:cubicBezTo>
                  <a:cubicBezTo>
                    <a:pt x="182" y="171"/>
                    <a:pt x="197" y="111"/>
                    <a:pt x="240" y="111"/>
                  </a:cubicBezTo>
                  <a:cubicBezTo>
                    <a:pt x="279" y="111"/>
                    <a:pt x="284" y="139"/>
                    <a:pt x="287" y="154"/>
                  </a:cubicBezTo>
                  <a:cubicBezTo>
                    <a:pt x="287" y="154"/>
                    <a:pt x="287"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919349655"/>
      </p:ext>
    </p:extLst>
  </p:cSld>
  <p:clrMapOvr>
    <a:masterClrMapping/>
  </p:clrMapOvr>
  <p:extLst>
    <p:ext uri="{DCECCB84-F9BA-43D5-87BE-67443E8EF086}">
      <p15:sldGuideLst xmlns:p15="http://schemas.microsoft.com/office/powerpoint/2012/main">
        <p15:guide id="1" orient="horz" pos="3339" userDrawn="1">
          <p15:clr>
            <a:srgbClr val="FBAE40"/>
          </p15:clr>
        </p15:guide>
        <p15:guide id="2" pos="257"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oleObject" Target="../embeddings/oleObject5.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tags" Target="../tags/tag6.xml"/><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tags" Target="../tags/tag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10"/>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11" imgW="270" imgH="270" progId="TCLayout.ActiveDocument.1">
                  <p:embed/>
                </p:oleObj>
              </mc:Choice>
              <mc:Fallback>
                <p:oleObj name="think-cell Slide" r:id="rId11" imgW="270" imgH="270" progId="TCLayout.ActiveDocument.1">
                  <p:embed/>
                  <p:pic>
                    <p:nvPicPr>
                      <p:cNvPr id="21" name="Object 20" hidden="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 name="Groupe 1"/>
          <p:cNvGrpSpPr/>
          <p:nvPr userDrawn="1"/>
        </p:nvGrpSpPr>
        <p:grpSpPr>
          <a:xfrm>
            <a:off x="11501102" y="171573"/>
            <a:ext cx="419436" cy="388988"/>
            <a:chOff x="11501102" y="171573"/>
            <a:chExt cx="419436" cy="388988"/>
          </a:xfrm>
        </p:grpSpPr>
        <p:sp>
          <p:nvSpPr>
            <p:cNvPr id="4109" name="Freeform 13"/>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4110" name="Freeform 14"/>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7" name="Retângulo 43">
            <a:extLst>
              <a:ext uri="{FF2B5EF4-FFF2-40B4-BE49-F238E27FC236}">
                <a16:creationId xmlns:a16="http://schemas.microsoft.com/office/drawing/2014/main" id="{25FC8637-25BD-4C09-AF25-56B4243DAB3D}"/>
              </a:ext>
            </a:extLst>
          </p:cNvPr>
          <p:cNvSpPr/>
          <p:nvPr userDrawn="1"/>
        </p:nvSpPr>
        <p:spPr>
          <a:xfrm>
            <a:off x="11751670" y="6650661"/>
            <a:ext cx="176330" cy="123111"/>
          </a:xfrm>
          <a:prstGeom prst="rect">
            <a:avLst/>
          </a:prstGeom>
        </p:spPr>
        <p:txBody>
          <a:bodyPr wrap="none" lIns="0" tIns="0" rIns="0" bIns="0" anchor="ctr" anchorCtr="0">
            <a:spAutoFit/>
          </a:bodyPr>
          <a:lstStyle/>
          <a:p>
            <a:pPr algn="r"/>
            <a:fld id="{0502E5A9-B53C-401E-A0E0-4A359BB0A9E5}" type="slidenum">
              <a:rPr lang="en-US" sz="800" smtClean="0">
                <a:solidFill>
                  <a:schemeClr val="bg1">
                    <a:lumMod val="65000"/>
                  </a:schemeClr>
                </a:solidFill>
                <a:cs typeface="Arial" panose="020B0604020202020204" pitchFamily="34" charset="0"/>
              </a:rPr>
              <a:pPr algn="r"/>
              <a:t>‹#›</a:t>
            </a:fld>
            <a:endParaRPr lang="en-US" sz="800" dirty="0">
              <a:solidFill>
                <a:schemeClr val="bg1">
                  <a:lumMod val="65000"/>
                </a:schemeClr>
              </a:solidFill>
              <a:cs typeface="Arial" panose="020B0604020202020204" pitchFamily="34" charset="0"/>
            </a:endParaRPr>
          </a:p>
        </p:txBody>
      </p:sp>
      <p:sp>
        <p:nvSpPr>
          <p:cNvPr id="6" name="Text Placeholder 7">
            <a:extLst>
              <a:ext uri="{FF2B5EF4-FFF2-40B4-BE49-F238E27FC236}">
                <a16:creationId xmlns:a16="http://schemas.microsoft.com/office/drawing/2014/main" id="{E824319D-02CC-441E-87B5-E9D15DE8CA35}"/>
              </a:ext>
            </a:extLst>
          </p:cNvPr>
          <p:cNvSpPr txBox="1">
            <a:spLocks/>
          </p:cNvSpPr>
          <p:nvPr userDrawn="1"/>
        </p:nvSpPr>
        <p:spPr>
          <a:xfrm>
            <a:off x="9017223" y="6650661"/>
            <a:ext cx="2664297" cy="123111"/>
          </a:xfrm>
          <a:prstGeom prst="rect">
            <a:avLst/>
          </a:prstGeom>
        </p:spPr>
        <p:txBody>
          <a:bodyPr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indent="0" algn="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chemeClr val="bg1">
                    <a:lumMod val="65000"/>
                  </a:schemeClr>
                </a:solidFill>
              </a:rPr>
              <a:t>© Capgemini 2018. All rights reserved  </a:t>
            </a:r>
            <a:r>
              <a:rPr lang="en-US" dirty="0">
                <a:solidFill>
                  <a:schemeClr val="accent2"/>
                </a:solidFill>
              </a:rPr>
              <a:t>|</a:t>
            </a:r>
          </a:p>
        </p:txBody>
      </p:sp>
      <p:sp>
        <p:nvSpPr>
          <p:cNvPr id="8" name="Text Placeholder 7">
            <a:extLst>
              <a:ext uri="{FF2B5EF4-FFF2-40B4-BE49-F238E27FC236}">
                <a16:creationId xmlns:a16="http://schemas.microsoft.com/office/drawing/2014/main" id="{E824319D-02CC-441E-87B5-E9D15DE8CA35}"/>
              </a:ext>
            </a:extLst>
          </p:cNvPr>
          <p:cNvSpPr txBox="1">
            <a:spLocks/>
          </p:cNvSpPr>
          <p:nvPr userDrawn="1"/>
        </p:nvSpPr>
        <p:spPr>
          <a:xfrm>
            <a:off x="227348" y="6650661"/>
            <a:ext cx="4716524" cy="123111"/>
          </a:xfrm>
          <a:prstGeom prst="rect">
            <a:avLst/>
          </a:prstGeom>
        </p:spPr>
        <p:txBody>
          <a:bodyPr wrap="none" lIns="0" tIns="0" rIns="0" bIns="0" anchor="ctr" anchorCtr="0">
            <a:noAutofit/>
          </a:bodyPr>
          <a:lstStyle>
            <a:lvl1pPr marL="0" indent="0" algn="l" defTabSz="914400" rtl="0" eaLnBrk="1" latinLnBrk="0" hangingPunct="1">
              <a:lnSpc>
                <a:spcPct val="100000"/>
              </a:lnSpc>
              <a:spcBef>
                <a:spcPts val="1000"/>
              </a:spcBef>
              <a:buFont typeface="Arial" panose="020B0604020202020204" pitchFamily="34" charset="0"/>
              <a:buNone/>
              <a:defRPr sz="800" kern="1200">
                <a:solidFill>
                  <a:srgbClr val="7F7F7F"/>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a:solidFill>
                  <a:schemeClr val="bg1">
                    <a:lumMod val="65000"/>
                  </a:schemeClr>
                </a:solidFill>
              </a:rPr>
              <a:t>Presentation Title | Author | Date</a:t>
            </a:r>
          </a:p>
        </p:txBody>
      </p:sp>
      <p:sp>
        <p:nvSpPr>
          <p:cNvPr id="4" name="Espace réservé du texte 3"/>
          <p:cNvSpPr>
            <a:spLocks noGrp="1"/>
          </p:cNvSpPr>
          <p:nvPr userDrawn="1">
            <p:ph type="body" idx="1"/>
          </p:nvPr>
        </p:nvSpPr>
        <p:spPr>
          <a:xfrm>
            <a:off x="227348" y="1815352"/>
            <a:ext cx="11700000" cy="4466201"/>
          </a:xfrm>
          <a:prstGeom prst="rect">
            <a:avLst/>
          </a:prstGeom>
        </p:spPr>
        <p:txBody>
          <a:bodyPr vert="horz" lIns="0" tIns="0" rIns="0" bIns="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endParaRPr lang="en-US" dirty="0"/>
          </a:p>
        </p:txBody>
      </p:sp>
      <p:sp>
        <p:nvSpPr>
          <p:cNvPr id="9" name="Espace réservé du titre 8"/>
          <p:cNvSpPr>
            <a:spLocks noGrp="1"/>
          </p:cNvSpPr>
          <p:nvPr>
            <p:ph type="title"/>
          </p:nvPr>
        </p:nvSpPr>
        <p:spPr>
          <a:xfrm>
            <a:off x="227349" y="0"/>
            <a:ext cx="11125236" cy="1104900"/>
          </a:xfrm>
          <a:prstGeom prst="rect">
            <a:avLst/>
          </a:prstGeom>
        </p:spPr>
        <p:txBody>
          <a:bodyPr vert="horz" lIns="0" tIns="0" rIns="0" bIns="0" rtlCol="0" anchor="ctr">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dirty="0"/>
              <a:t>Click to insert </a:t>
            </a:r>
            <a:r>
              <a:rPr lang="fr-FR" dirty="0" err="1"/>
              <a:t>title</a:t>
            </a:r>
            <a:endParaRPr lang="en-US" dirty="0"/>
          </a:p>
        </p:txBody>
      </p:sp>
      <p:grpSp>
        <p:nvGrpSpPr>
          <p:cNvPr id="3" name="Groupe 2">
            <a:extLst>
              <a:ext uri="{FF2B5EF4-FFF2-40B4-BE49-F238E27FC236}">
                <a16:creationId xmlns:a16="http://schemas.microsoft.com/office/drawing/2014/main" id="{231F4250-75BE-456B-A9D8-680BA4145249}"/>
              </a:ext>
            </a:extLst>
          </p:cNvPr>
          <p:cNvGrpSpPr/>
          <p:nvPr userDrawn="1"/>
        </p:nvGrpSpPr>
        <p:grpSpPr>
          <a:xfrm>
            <a:off x="12355040" y="33161"/>
            <a:ext cx="360000" cy="1800000"/>
            <a:chOff x="12355040" y="33161"/>
            <a:chExt cx="360000" cy="1800000"/>
          </a:xfrm>
        </p:grpSpPr>
        <p:sp>
          <p:nvSpPr>
            <p:cNvPr id="11" name="Rectangle 10">
              <a:extLst>
                <a:ext uri="{FF2B5EF4-FFF2-40B4-BE49-F238E27FC236}">
                  <a16:creationId xmlns:a16="http://schemas.microsoft.com/office/drawing/2014/main" id="{EF1244FD-1856-4971-9A73-AD6DF3F42A90}"/>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2" name="Rectangle 11">
              <a:extLst>
                <a:ext uri="{FF2B5EF4-FFF2-40B4-BE49-F238E27FC236}">
                  <a16:creationId xmlns:a16="http://schemas.microsoft.com/office/drawing/2014/main" id="{22B40C78-6F20-4C95-AB26-B29FEC0FF747}"/>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3" name="Rectangle 12">
              <a:extLst>
                <a:ext uri="{FF2B5EF4-FFF2-40B4-BE49-F238E27FC236}">
                  <a16:creationId xmlns:a16="http://schemas.microsoft.com/office/drawing/2014/main" id="{1AED4E7D-39CE-49AE-9D4C-16EA940CBE5F}"/>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4" name="Rectangle 13">
              <a:extLst>
                <a:ext uri="{FF2B5EF4-FFF2-40B4-BE49-F238E27FC236}">
                  <a16:creationId xmlns:a16="http://schemas.microsoft.com/office/drawing/2014/main" id="{392DC803-B0F7-4D0E-81CA-9DDCB14FA42C}"/>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5" name="Rectangle 14">
              <a:extLst>
                <a:ext uri="{FF2B5EF4-FFF2-40B4-BE49-F238E27FC236}">
                  <a16:creationId xmlns:a16="http://schemas.microsoft.com/office/drawing/2014/main" id="{03C5671A-353B-4887-BEEF-56CEFAE8D83D}"/>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grpSp>
        <p:nvGrpSpPr>
          <p:cNvPr id="5" name="Groupe 4">
            <a:extLst>
              <a:ext uri="{FF2B5EF4-FFF2-40B4-BE49-F238E27FC236}">
                <a16:creationId xmlns:a16="http://schemas.microsoft.com/office/drawing/2014/main" id="{CC6ACEFF-8651-4C08-BAF6-3BFAE6473DAF}"/>
              </a:ext>
            </a:extLst>
          </p:cNvPr>
          <p:cNvGrpSpPr/>
          <p:nvPr userDrawn="1"/>
        </p:nvGrpSpPr>
        <p:grpSpPr>
          <a:xfrm>
            <a:off x="12355040" y="1954479"/>
            <a:ext cx="360000" cy="4875772"/>
            <a:chOff x="12355040" y="1954479"/>
            <a:chExt cx="360000" cy="4875772"/>
          </a:xfrm>
        </p:grpSpPr>
        <p:sp>
          <p:nvSpPr>
            <p:cNvPr id="16" name="Rectangle 15">
              <a:extLst>
                <a:ext uri="{FF2B5EF4-FFF2-40B4-BE49-F238E27FC236}">
                  <a16:creationId xmlns:a16="http://schemas.microsoft.com/office/drawing/2014/main" id="{D27E2B2B-AB85-4173-AB1F-61084925AA83}"/>
                </a:ext>
              </a:extLst>
            </p:cNvPr>
            <p:cNvSpPr/>
            <p:nvPr userDrawn="1"/>
          </p:nvSpPr>
          <p:spPr>
            <a:xfrm>
              <a:off x="12355040" y="1954479"/>
              <a:ext cx="360000" cy="360000"/>
            </a:xfrm>
            <a:prstGeom prst="rect">
              <a:avLst/>
            </a:prstGeom>
            <a:solidFill>
              <a:srgbClr val="80B8D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7" name="Rectangle 16">
              <a:extLst>
                <a:ext uri="{FF2B5EF4-FFF2-40B4-BE49-F238E27FC236}">
                  <a16:creationId xmlns:a16="http://schemas.microsoft.com/office/drawing/2014/main" id="{0DDEBD8A-CA0B-4D62-9426-DFB2D4742184}"/>
                </a:ext>
              </a:extLst>
            </p:cNvPr>
            <p:cNvSpPr/>
            <p:nvPr userDrawn="1"/>
          </p:nvSpPr>
          <p:spPr>
            <a:xfrm>
              <a:off x="12355040" y="2301846"/>
              <a:ext cx="360000" cy="360000"/>
            </a:xfrm>
            <a:prstGeom prst="rect">
              <a:avLst/>
            </a:prstGeom>
            <a:solidFill>
              <a:srgbClr val="88D5E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marL="58738" algn="ctr">
                <a:spcAft>
                  <a:spcPts val="300"/>
                </a:spcAft>
              </a:pPr>
              <a:endParaRPr lang="en-GB" sz="900" dirty="0"/>
            </a:p>
          </p:txBody>
        </p:sp>
        <p:sp>
          <p:nvSpPr>
            <p:cNvPr id="18" name="Rectangle 17">
              <a:extLst>
                <a:ext uri="{FF2B5EF4-FFF2-40B4-BE49-F238E27FC236}">
                  <a16:creationId xmlns:a16="http://schemas.microsoft.com/office/drawing/2014/main" id="{65515214-3AFD-4A2B-95C5-2FDFF59A1BE2}"/>
                </a:ext>
              </a:extLst>
            </p:cNvPr>
            <p:cNvSpPr/>
            <p:nvPr userDrawn="1"/>
          </p:nvSpPr>
          <p:spPr>
            <a:xfrm>
              <a:off x="12355040" y="5080782"/>
              <a:ext cx="360000" cy="360000"/>
            </a:xfrm>
            <a:prstGeom prst="rect">
              <a:avLst/>
            </a:prstGeom>
            <a:solidFill>
              <a:srgbClr val="6D64C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19" name="Rectangle 18">
              <a:extLst>
                <a:ext uri="{FF2B5EF4-FFF2-40B4-BE49-F238E27FC236}">
                  <a16:creationId xmlns:a16="http://schemas.microsoft.com/office/drawing/2014/main" id="{D674829A-E5EF-4140-B9ED-AC7745AB028D}"/>
                </a:ext>
              </a:extLst>
            </p:cNvPr>
            <p:cNvSpPr/>
            <p:nvPr userDrawn="1"/>
          </p:nvSpPr>
          <p:spPr>
            <a:xfrm>
              <a:off x="12355040" y="6470251"/>
              <a:ext cx="360000" cy="360000"/>
            </a:xfrm>
            <a:prstGeom prst="rect">
              <a:avLst/>
            </a:prstGeom>
            <a:solidFill>
              <a:srgbClr val="FF632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0" name="Rectangle 19">
              <a:extLst>
                <a:ext uri="{FF2B5EF4-FFF2-40B4-BE49-F238E27FC236}">
                  <a16:creationId xmlns:a16="http://schemas.microsoft.com/office/drawing/2014/main" id="{E59B3FCE-0262-45FE-BE39-9459C5BC7FEE}"/>
                </a:ext>
              </a:extLst>
            </p:cNvPr>
            <p:cNvSpPr/>
            <p:nvPr userDrawn="1"/>
          </p:nvSpPr>
          <p:spPr>
            <a:xfrm>
              <a:off x="12355040" y="4038681"/>
              <a:ext cx="360000" cy="360000"/>
            </a:xfrm>
            <a:prstGeom prst="rect">
              <a:avLst/>
            </a:prstGeom>
            <a:solidFill>
              <a:srgbClr val="C8FF1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2" name="Rectangle 21">
              <a:extLst>
                <a:ext uri="{FF2B5EF4-FFF2-40B4-BE49-F238E27FC236}">
                  <a16:creationId xmlns:a16="http://schemas.microsoft.com/office/drawing/2014/main" id="{F5D692DE-D6DE-4022-9F2F-5F8C1403E4D0}"/>
                </a:ext>
              </a:extLst>
            </p:cNvPr>
            <p:cNvSpPr/>
            <p:nvPr userDrawn="1"/>
          </p:nvSpPr>
          <p:spPr>
            <a:xfrm>
              <a:off x="12355040" y="4733415"/>
              <a:ext cx="360000" cy="360000"/>
            </a:xfrm>
            <a:prstGeom prst="rect">
              <a:avLst/>
            </a:prstGeom>
            <a:solidFill>
              <a:srgbClr val="7E39BA"/>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3" name="Rectangle 22">
              <a:extLst>
                <a:ext uri="{FF2B5EF4-FFF2-40B4-BE49-F238E27FC236}">
                  <a16:creationId xmlns:a16="http://schemas.microsoft.com/office/drawing/2014/main" id="{35EEF2F0-E01D-4851-96E7-30214EC78A3B}"/>
                </a:ext>
              </a:extLst>
            </p:cNvPr>
            <p:cNvSpPr/>
            <p:nvPr userDrawn="1"/>
          </p:nvSpPr>
          <p:spPr>
            <a:xfrm>
              <a:off x="12355040" y="3691314"/>
              <a:ext cx="360000" cy="360000"/>
            </a:xfrm>
            <a:prstGeom prst="rect">
              <a:avLst/>
            </a:prstGeom>
            <a:solidFill>
              <a:srgbClr val="00C37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4" name="Rectangle 23">
              <a:extLst>
                <a:ext uri="{FF2B5EF4-FFF2-40B4-BE49-F238E27FC236}">
                  <a16:creationId xmlns:a16="http://schemas.microsoft.com/office/drawing/2014/main" id="{468B1DDD-74B0-4453-A996-5BA8693FF545}"/>
                </a:ext>
              </a:extLst>
            </p:cNvPr>
            <p:cNvSpPr/>
            <p:nvPr userDrawn="1"/>
          </p:nvSpPr>
          <p:spPr>
            <a:xfrm>
              <a:off x="12355040" y="2649213"/>
              <a:ext cx="360000" cy="360000"/>
            </a:xfrm>
            <a:prstGeom prst="rect">
              <a:avLst/>
            </a:prstGeom>
            <a:solidFill>
              <a:srgbClr val="15636B"/>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5" name="Rectangle 24">
              <a:extLst>
                <a:ext uri="{FF2B5EF4-FFF2-40B4-BE49-F238E27FC236}">
                  <a16:creationId xmlns:a16="http://schemas.microsoft.com/office/drawing/2014/main" id="{8809D5E9-1B2A-4D30-A4DD-47B7C9BBCEDC}"/>
                </a:ext>
              </a:extLst>
            </p:cNvPr>
            <p:cNvSpPr/>
            <p:nvPr userDrawn="1"/>
          </p:nvSpPr>
          <p:spPr>
            <a:xfrm>
              <a:off x="12355040" y="2996580"/>
              <a:ext cx="360000" cy="360000"/>
            </a:xfrm>
            <a:prstGeom prst="rect">
              <a:avLst/>
            </a:prstGeom>
            <a:solidFill>
              <a:srgbClr val="0F999C"/>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6" name="Rectangle 25">
              <a:extLst>
                <a:ext uri="{FF2B5EF4-FFF2-40B4-BE49-F238E27FC236}">
                  <a16:creationId xmlns:a16="http://schemas.microsoft.com/office/drawing/2014/main" id="{995FF3A0-94CA-40BA-AF81-B777FF5FD489}"/>
                </a:ext>
              </a:extLst>
            </p:cNvPr>
            <p:cNvSpPr/>
            <p:nvPr userDrawn="1"/>
          </p:nvSpPr>
          <p:spPr>
            <a:xfrm>
              <a:off x="12355040" y="3343947"/>
              <a:ext cx="360000" cy="360000"/>
            </a:xfrm>
            <a:prstGeom prst="rect">
              <a:avLst/>
            </a:prstGeom>
            <a:solidFill>
              <a:srgbClr val="01D1D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7" name="Rectangle 26">
              <a:extLst>
                <a:ext uri="{FF2B5EF4-FFF2-40B4-BE49-F238E27FC236}">
                  <a16:creationId xmlns:a16="http://schemas.microsoft.com/office/drawing/2014/main" id="{9F83F12C-5135-43B7-B1D8-A0A72DB85AED}"/>
                </a:ext>
              </a:extLst>
            </p:cNvPr>
            <p:cNvSpPr/>
            <p:nvPr userDrawn="1"/>
          </p:nvSpPr>
          <p:spPr>
            <a:xfrm>
              <a:off x="12355040" y="6122883"/>
              <a:ext cx="360000" cy="360000"/>
            </a:xfrm>
            <a:prstGeom prst="rect">
              <a:avLst/>
            </a:prstGeom>
            <a:solidFill>
              <a:srgbClr val="FF7E8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8" name="Rectangle 27">
              <a:extLst>
                <a:ext uri="{FF2B5EF4-FFF2-40B4-BE49-F238E27FC236}">
                  <a16:creationId xmlns:a16="http://schemas.microsoft.com/office/drawing/2014/main" id="{256CA1CF-2C4A-42DA-94F5-CB5E5B47F24B}"/>
                </a:ext>
              </a:extLst>
            </p:cNvPr>
            <p:cNvSpPr/>
            <p:nvPr userDrawn="1"/>
          </p:nvSpPr>
          <p:spPr>
            <a:xfrm>
              <a:off x="12355040" y="5775516"/>
              <a:ext cx="360000" cy="360000"/>
            </a:xfrm>
            <a:prstGeom prst="rect">
              <a:avLst/>
            </a:prstGeom>
            <a:solidFill>
              <a:srgbClr val="CB298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29" name="Rectangle 28">
              <a:extLst>
                <a:ext uri="{FF2B5EF4-FFF2-40B4-BE49-F238E27FC236}">
                  <a16:creationId xmlns:a16="http://schemas.microsoft.com/office/drawing/2014/main" id="{47F07AFA-8569-4B3B-854A-60B26629D96D}"/>
                </a:ext>
              </a:extLst>
            </p:cNvPr>
            <p:cNvSpPr/>
            <p:nvPr userDrawn="1"/>
          </p:nvSpPr>
          <p:spPr>
            <a:xfrm>
              <a:off x="12355040" y="5428149"/>
              <a:ext cx="360000" cy="360000"/>
            </a:xfrm>
            <a:prstGeom prst="rect">
              <a:avLst/>
            </a:prstGeom>
            <a:solidFill>
              <a:srgbClr val="86086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30" name="Rectangle 29">
              <a:extLst>
                <a:ext uri="{FF2B5EF4-FFF2-40B4-BE49-F238E27FC236}">
                  <a16:creationId xmlns:a16="http://schemas.microsoft.com/office/drawing/2014/main" id="{8103554C-8B73-4C9A-AFFF-55D6E47A0E76}"/>
                </a:ext>
              </a:extLst>
            </p:cNvPr>
            <p:cNvSpPr/>
            <p:nvPr userDrawn="1"/>
          </p:nvSpPr>
          <p:spPr>
            <a:xfrm>
              <a:off x="12355040" y="4386048"/>
              <a:ext cx="360000" cy="360000"/>
            </a:xfrm>
            <a:prstGeom prst="rect">
              <a:avLst/>
            </a:prstGeom>
            <a:solidFill>
              <a:srgbClr val="4701A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1762778664"/>
      </p:ext>
    </p:extLst>
  </p:cSld>
  <p:clrMap bg1="lt1" tx1="dk1" bg2="lt2" tx2="dk2" accent1="accent1" accent2="accent2" accent3="accent3" accent4="accent4" accent5="accent5" accent6="accent6" hlink="hlink" folHlink="folHlink"/>
  <p:sldLayoutIdLst>
    <p:sldLayoutId id="2147483828" r:id="rId1"/>
    <p:sldLayoutId id="2147483827" r:id="rId2"/>
    <p:sldLayoutId id="2147483831" r:id="rId3"/>
    <p:sldLayoutId id="2147483833" r:id="rId4"/>
    <p:sldLayoutId id="2147483837" r:id="rId5"/>
    <p:sldLayoutId id="2147483821" r:id="rId6"/>
    <p:sldLayoutId id="2147483877" r:id="rId7"/>
    <p:sldLayoutId id="2147483834" r:id="rId8"/>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266700" indent="-177800" algn="l" defTabSz="914400" rtl="0" eaLnBrk="1" latinLnBrk="0" hangingPunct="1">
        <a:lnSpc>
          <a:spcPct val="90000"/>
        </a:lnSpc>
        <a:spcBef>
          <a:spcPts val="500"/>
        </a:spcBef>
        <a:buClr>
          <a:schemeClr val="accent1"/>
        </a:buClr>
        <a:buFont typeface="Wingdings" panose="05000000000000000000" pitchFamily="2" charset="2"/>
        <a:buChar char="§"/>
        <a:defRPr sz="1800" kern="1200">
          <a:solidFill>
            <a:schemeClr val="tx1"/>
          </a:solidFill>
          <a:latin typeface="+mj-lt"/>
          <a:ea typeface="+mn-ea"/>
          <a:cs typeface="+mn-cs"/>
        </a:defRPr>
      </a:lvl2pPr>
      <a:lvl3pPr marL="444500" indent="-1778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622300" indent="-177800" algn="l" defTabSz="914400" rtl="0" eaLnBrk="1" latinLnBrk="0" hangingPunct="1">
        <a:lnSpc>
          <a:spcPct val="90000"/>
        </a:lnSpc>
        <a:spcBef>
          <a:spcPts val="500"/>
        </a:spcBef>
        <a:buClr>
          <a:schemeClr val="accent3"/>
        </a:buClr>
        <a:buFont typeface="Verdana" panose="020B0604030504040204" pitchFamily="34" charset="0"/>
        <a:buChar char="‒"/>
        <a:defRPr sz="1400" kern="1200">
          <a:solidFill>
            <a:schemeClr val="tx1"/>
          </a:solidFill>
          <a:latin typeface="+mj-lt"/>
          <a:ea typeface="+mn-ea"/>
          <a:cs typeface="+mn-cs"/>
        </a:defRPr>
      </a:lvl4pPr>
      <a:lvl5pPr marL="812800" indent="-190500"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506">
          <p15:clr>
            <a:srgbClr val="F26B43"/>
          </p15:clr>
        </p15:guide>
        <p15:guide id="3" orient="horz" pos="4088">
          <p15:clr>
            <a:srgbClr val="F26B43"/>
          </p15:clr>
        </p15:guide>
        <p15:guide id="4" pos="143">
          <p15:clr>
            <a:srgbClr val="F26B43"/>
          </p15:clr>
        </p15:guide>
        <p15:guide id="5" orient="horz" pos="1139">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6"/>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7" imgW="270" imgH="270" progId="TCLayout.ActiveDocument.1">
                  <p:embed/>
                </p:oleObj>
              </mc:Choice>
              <mc:Fallback>
                <p:oleObj name="think-cell Slide" r:id="rId7" imgW="270" imgH="270" progId="TCLayout.ActiveDocument.1">
                  <p:embed/>
                  <p:pic>
                    <p:nvPicPr>
                      <p:cNvPr id="21" name="Object 20" hidden="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3" name="Groupe 2">
            <a:extLst>
              <a:ext uri="{FF2B5EF4-FFF2-40B4-BE49-F238E27FC236}">
                <a16:creationId xmlns:a16="http://schemas.microsoft.com/office/drawing/2014/main" id="{2B612A8E-B9C0-4A33-BDF0-7B934FC0FA7B}"/>
              </a:ext>
            </a:extLst>
          </p:cNvPr>
          <p:cNvGrpSpPr/>
          <p:nvPr userDrawn="1"/>
        </p:nvGrpSpPr>
        <p:grpSpPr>
          <a:xfrm>
            <a:off x="12355040" y="33161"/>
            <a:ext cx="360000" cy="1800000"/>
            <a:chOff x="12355040" y="33161"/>
            <a:chExt cx="360000" cy="1800000"/>
          </a:xfrm>
        </p:grpSpPr>
        <p:sp>
          <p:nvSpPr>
            <p:cNvPr id="4" name="Rectangle 3">
              <a:extLst>
                <a:ext uri="{FF2B5EF4-FFF2-40B4-BE49-F238E27FC236}">
                  <a16:creationId xmlns:a16="http://schemas.microsoft.com/office/drawing/2014/main" id="{8759ABE2-EA66-4C96-A730-7AE70F160C4A}"/>
                </a:ext>
              </a:extLst>
            </p:cNvPr>
            <p:cNvSpPr/>
            <p:nvPr userDrawn="1"/>
          </p:nvSpPr>
          <p:spPr>
            <a:xfrm>
              <a:off x="12355040" y="33161"/>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5" name="Rectangle 4">
              <a:extLst>
                <a:ext uri="{FF2B5EF4-FFF2-40B4-BE49-F238E27FC236}">
                  <a16:creationId xmlns:a16="http://schemas.microsoft.com/office/drawing/2014/main" id="{A0575D8E-DADC-4A93-90E1-700FFEEB7476}"/>
                </a:ext>
              </a:extLst>
            </p:cNvPr>
            <p:cNvSpPr/>
            <p:nvPr userDrawn="1"/>
          </p:nvSpPr>
          <p:spPr>
            <a:xfrm>
              <a:off x="12355040" y="393161"/>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6" name="Rectangle 5">
              <a:extLst>
                <a:ext uri="{FF2B5EF4-FFF2-40B4-BE49-F238E27FC236}">
                  <a16:creationId xmlns:a16="http://schemas.microsoft.com/office/drawing/2014/main" id="{797A0406-0F4B-4D43-9CEA-FDE61975CF1D}"/>
                </a:ext>
              </a:extLst>
            </p:cNvPr>
            <p:cNvSpPr/>
            <p:nvPr userDrawn="1"/>
          </p:nvSpPr>
          <p:spPr>
            <a:xfrm>
              <a:off x="12355040" y="753161"/>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7" name="Rectangle 6">
              <a:extLst>
                <a:ext uri="{FF2B5EF4-FFF2-40B4-BE49-F238E27FC236}">
                  <a16:creationId xmlns:a16="http://schemas.microsoft.com/office/drawing/2014/main" id="{D5ADBA43-C200-4485-A4EC-E3C6D0E787EB}"/>
                </a:ext>
              </a:extLst>
            </p:cNvPr>
            <p:cNvSpPr/>
            <p:nvPr userDrawn="1"/>
          </p:nvSpPr>
          <p:spPr>
            <a:xfrm>
              <a:off x="12355040" y="1113161"/>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sp>
          <p:nvSpPr>
            <p:cNvPr id="8" name="Rectangle 7">
              <a:extLst>
                <a:ext uri="{FF2B5EF4-FFF2-40B4-BE49-F238E27FC236}">
                  <a16:creationId xmlns:a16="http://schemas.microsoft.com/office/drawing/2014/main" id="{23914078-BC81-4D4F-882A-303F25DADB61}"/>
                </a:ext>
              </a:extLst>
            </p:cNvPr>
            <p:cNvSpPr/>
            <p:nvPr userDrawn="1"/>
          </p:nvSpPr>
          <p:spPr>
            <a:xfrm>
              <a:off x="12355040" y="1473161"/>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spcAft>
                  <a:spcPts val="300"/>
                </a:spcAft>
              </a:pPr>
              <a:endParaRPr lang="en-GB" sz="900" dirty="0"/>
            </a:p>
          </p:txBody>
        </p:sp>
      </p:grpSp>
    </p:spTree>
    <p:extLst>
      <p:ext uri="{BB962C8B-B14F-4D97-AF65-F5344CB8AC3E}">
        <p14:creationId xmlns:p14="http://schemas.microsoft.com/office/powerpoint/2010/main" val="2458042863"/>
      </p:ext>
    </p:extLst>
  </p:cSld>
  <p:clrMap bg1="lt1" tx1="dk1" bg2="lt2" tx2="dk2" accent1="accent1" accent2="accent2" accent3="accent3" accent4="accent4" accent5="accent5" accent6="accent6" hlink="hlink" folHlink="folHlink"/>
  <p:sldLayoutIdLst>
    <p:sldLayoutId id="2147483839" r:id="rId1"/>
    <p:sldLayoutId id="2147483855" r:id="rId2"/>
    <p:sldLayoutId id="2147483841" r:id="rId3"/>
    <p:sldLayoutId id="2147483842" r:id="rId4"/>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750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4"/>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21" name="Object 20"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68834783"/>
      </p:ext>
    </p:extLst>
  </p:cSld>
  <p:clrMap bg1="lt1" tx1="dk1" bg2="lt2" tx2="dk2" accent1="accent1" accent2="accent2" accent3="accent3" accent4="accent4" accent5="accent5" accent6="accent6" hlink="hlink" folHlink="folHlink"/>
  <p:sldLayoutIdLst>
    <p:sldLayoutId id="2147483864" r:id="rId1"/>
    <p:sldLayoutId id="2147483865" r:id="rId2"/>
  </p:sldLayoutIdLst>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3000" b="0" i="0" u="none" strike="noStrike" kern="1200" cap="none" spc="0" normalizeH="0" baseline="0" noProof="0" dirty="0">
          <a:ln>
            <a:noFill/>
          </a:ln>
          <a:solidFill>
            <a:schemeClr val="accent1"/>
          </a:solidFill>
          <a:effectLst/>
          <a:uLnTx/>
          <a:uFillTx/>
          <a:latin typeface="+mj-lt"/>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2000" kern="1200">
          <a:solidFill>
            <a:schemeClr val="tx1"/>
          </a:solidFill>
          <a:latin typeface="+mj-lt"/>
          <a:ea typeface="+mn-ea"/>
          <a:cs typeface="+mn-cs"/>
        </a:defRPr>
      </a:lvl1pPr>
      <a:lvl2pPr marL="539750" indent="-179388" algn="l" defTabSz="914400" rtl="0" eaLnBrk="1" latinLnBrk="0" hangingPunct="1">
        <a:lnSpc>
          <a:spcPct val="90000"/>
        </a:lnSpc>
        <a:spcBef>
          <a:spcPts val="500"/>
        </a:spcBef>
        <a:buClr>
          <a:schemeClr val="accent1"/>
        </a:buClr>
        <a:buFont typeface="Arial" panose="020B0604020202020204" pitchFamily="34" charset="0"/>
        <a:buChar char="•"/>
        <a:defRPr sz="1800" kern="1200">
          <a:solidFill>
            <a:schemeClr val="tx1"/>
          </a:solidFill>
          <a:latin typeface="+mj-lt"/>
          <a:ea typeface="+mn-ea"/>
          <a:cs typeface="+mn-cs"/>
        </a:defRPr>
      </a:lvl2pPr>
      <a:lvl3pPr marL="900113" indent="-179388"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tx1"/>
          </a:solidFill>
          <a:latin typeface="+mj-lt"/>
          <a:ea typeface="+mn-ea"/>
          <a:cs typeface="+mn-cs"/>
        </a:defRPr>
      </a:lvl3pPr>
      <a:lvl4pPr marL="1260475" indent="-179388" algn="l" defTabSz="914400" rtl="0" eaLnBrk="1" latinLnBrk="0" hangingPunct="1">
        <a:lnSpc>
          <a:spcPct val="90000"/>
        </a:lnSpc>
        <a:spcBef>
          <a:spcPts val="500"/>
        </a:spcBef>
        <a:buClr>
          <a:schemeClr val="accent3"/>
        </a:buClr>
        <a:buFont typeface="Arial" panose="020B0604020202020204" pitchFamily="34" charset="0"/>
        <a:buChar char="•"/>
        <a:defRPr sz="1400" kern="1200">
          <a:solidFill>
            <a:schemeClr val="tx1"/>
          </a:solidFill>
          <a:latin typeface="+mj-lt"/>
          <a:ea typeface="+mn-ea"/>
          <a:cs typeface="+mn-cs"/>
        </a:defRPr>
      </a:lvl4pPr>
      <a:lvl5pPr marL="1620838" indent="-179388" algn="l" defTabSz="914400" rtl="0" eaLnBrk="1" latinLnBrk="0" hangingPunct="1">
        <a:lnSpc>
          <a:spcPct val="90000"/>
        </a:lnSpc>
        <a:spcBef>
          <a:spcPts val="500"/>
        </a:spcBef>
        <a:buClr>
          <a:schemeClr val="accent5"/>
        </a:buClr>
        <a:buFont typeface="Arial" panose="020B0604020202020204" pitchFamily="34" charset="0"/>
        <a:buChar char="•"/>
        <a:defRPr sz="1400" kern="1200">
          <a:solidFill>
            <a:schemeClr val="tx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57"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New Syntax (ABAP)</a:t>
            </a:r>
            <a:endParaRPr lang="en-GB"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MOVE-CORRESPONDING for Internal Tables</a:t>
            </a:r>
          </a:p>
        </p:txBody>
      </p:sp>
      <p:sp>
        <p:nvSpPr>
          <p:cNvPr id="2" name="Rectangle 2"/>
          <p:cNvSpPr>
            <a:spLocks noChangeArrowheads="1"/>
          </p:cNvSpPr>
          <p:nvPr/>
        </p:nvSpPr>
        <p:spPr bwMode="auto">
          <a:xfrm>
            <a:off x="464068" y="1752438"/>
            <a:ext cx="10600484"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You can use MOVE-CORRESPONDING not only for structures but also for internal tables . Components of the same name are assigned row by row.</a:t>
            </a:r>
          </a:p>
          <a:p>
            <a:r>
              <a:rPr lang="en-US" dirty="0"/>
              <a:t>New additions EXPANDING NESTED TABLES and KEEPING TARGET LINES</a:t>
            </a:r>
          </a:p>
          <a:p>
            <a:r>
              <a:rPr lang="en-US" dirty="0"/>
              <a:t>allow to resolve tabular components of structures and to append lines instead of overwriting existing lines.</a:t>
            </a:r>
          </a:p>
          <a:p>
            <a:r>
              <a:rPr lang="en-US" dirty="0"/>
              <a:t> </a:t>
            </a:r>
          </a:p>
          <a:p>
            <a:r>
              <a:rPr lang="en-US" dirty="0"/>
              <a:t>Example:</a:t>
            </a:r>
          </a:p>
          <a:p>
            <a:r>
              <a:rPr lang="en-US" dirty="0"/>
              <a:t>OLD :</a:t>
            </a:r>
          </a:p>
          <a:p>
            <a:r>
              <a:rPr lang="en-US" dirty="0">
                <a:solidFill>
                  <a:schemeClr val="accent1"/>
                </a:solidFill>
              </a:rPr>
              <a:t>MOVE-CORRESPONDING wa1 TO wa2.</a:t>
            </a:r>
          </a:p>
          <a:p>
            <a:r>
              <a:rPr lang="en-US" dirty="0"/>
              <a:t> </a:t>
            </a:r>
          </a:p>
          <a:p>
            <a:r>
              <a:rPr lang="en-US" dirty="0"/>
              <a:t>New:</a:t>
            </a:r>
          </a:p>
          <a:p>
            <a:r>
              <a:rPr lang="en-US" dirty="0">
                <a:solidFill>
                  <a:schemeClr val="accent1"/>
                </a:solidFill>
              </a:rPr>
              <a:t>MOVE-CORRESPONDING itab1 TO itab2 EXPANDING NESTED TABLES</a:t>
            </a:r>
          </a:p>
          <a:p>
            <a:r>
              <a:rPr lang="en-US" dirty="0">
                <a:solidFill>
                  <a:schemeClr val="accent1"/>
                </a:solidFill>
              </a:rPr>
              <a:t>KEEPING TARGET LINES.</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507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MOVE-CORRESPONDING for Internal Tables</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a:blip r:embed="rId2"/>
          <a:stretch>
            <a:fillRect/>
          </a:stretch>
        </p:blipFill>
        <p:spPr>
          <a:xfrm>
            <a:off x="767408" y="1284842"/>
            <a:ext cx="8343944" cy="5103759"/>
          </a:xfrm>
          <a:prstGeom prst="rect">
            <a:avLst/>
          </a:prstGeom>
        </p:spPr>
      </p:pic>
      <p:sp>
        <p:nvSpPr>
          <p:cNvPr id="7" name="TextBox 6"/>
          <p:cNvSpPr txBox="1"/>
          <p:nvPr/>
        </p:nvSpPr>
        <p:spPr>
          <a:xfrm>
            <a:off x="623392" y="836712"/>
            <a:ext cx="2304256" cy="369332"/>
          </a:xfrm>
          <a:prstGeom prst="rect">
            <a:avLst/>
          </a:prstGeom>
          <a:noFill/>
        </p:spPr>
        <p:txBody>
          <a:bodyPr wrap="square" rtlCol="0">
            <a:spAutoFit/>
          </a:bodyPr>
          <a:lstStyle/>
          <a:p>
            <a:r>
              <a:rPr lang="en-US" dirty="0"/>
              <a:t>Input :</a:t>
            </a:r>
          </a:p>
        </p:txBody>
      </p:sp>
    </p:spTree>
    <p:extLst>
      <p:ext uri="{BB962C8B-B14F-4D97-AF65-F5344CB8AC3E}">
        <p14:creationId xmlns:p14="http://schemas.microsoft.com/office/powerpoint/2010/main" val="753756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MOVE-CORRESPONDING for Internal Tables</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499244" y="1268760"/>
            <a:ext cx="9703417" cy="5090185"/>
          </a:xfrm>
          <a:prstGeom prst="rect">
            <a:avLst/>
          </a:prstGeom>
        </p:spPr>
      </p:pic>
      <p:sp>
        <p:nvSpPr>
          <p:cNvPr id="5" name="TextBox 4"/>
          <p:cNvSpPr txBox="1"/>
          <p:nvPr/>
        </p:nvSpPr>
        <p:spPr>
          <a:xfrm>
            <a:off x="623392" y="836712"/>
            <a:ext cx="3096344" cy="369332"/>
          </a:xfrm>
          <a:prstGeom prst="rect">
            <a:avLst/>
          </a:prstGeom>
          <a:noFill/>
        </p:spPr>
        <p:txBody>
          <a:bodyPr wrap="square" rtlCol="0">
            <a:spAutoFit/>
          </a:bodyPr>
          <a:lstStyle/>
          <a:p>
            <a:r>
              <a:rPr lang="en-US" dirty="0"/>
              <a:t>Output :</a:t>
            </a:r>
          </a:p>
        </p:txBody>
      </p:sp>
    </p:spTree>
    <p:extLst>
      <p:ext uri="{BB962C8B-B14F-4D97-AF65-F5344CB8AC3E}">
        <p14:creationId xmlns:p14="http://schemas.microsoft.com/office/powerpoint/2010/main" val="10502730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expressions</a:t>
            </a:r>
          </a:p>
        </p:txBody>
      </p:sp>
      <p:sp>
        <p:nvSpPr>
          <p:cNvPr id="2" name="Rectangle 2"/>
          <p:cNvSpPr>
            <a:spLocks noChangeArrowheads="1"/>
          </p:cNvSpPr>
          <p:nvPr/>
        </p:nvSpPr>
        <p:spPr bwMode="auto">
          <a:xfrm>
            <a:off x="499244" y="1481216"/>
            <a:ext cx="998924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lang="en-US" dirty="0"/>
              <a:t>Table expressions replace READ TABLE statement</a:t>
            </a:r>
          </a:p>
          <a:p>
            <a:pPr lvl="0"/>
            <a:r>
              <a:rPr lang="en-US" dirty="0"/>
              <a:t>You need to use the square bracket [ ]. Within the bracket, you would</a:t>
            </a:r>
          </a:p>
          <a:p>
            <a:r>
              <a:rPr lang="en-US" dirty="0"/>
              <a:t>need to specify the component you want to use as the key.</a:t>
            </a:r>
          </a:p>
          <a:p>
            <a:pPr lvl="0"/>
            <a:r>
              <a:rPr lang="en-US" dirty="0"/>
              <a:t>When table entry doesn’t exist, a catchable exception</a:t>
            </a:r>
          </a:p>
          <a:p>
            <a:r>
              <a:rPr lang="en-US" dirty="0"/>
              <a:t>CX_SY_ITAB_LINE_NOT_FOUND is raised.</a:t>
            </a:r>
          </a:p>
          <a:p>
            <a:r>
              <a:rPr lang="en-US" dirty="0"/>
              <a:t> </a:t>
            </a:r>
          </a:p>
          <a:p>
            <a:pPr marL="285750" indent="-285750">
              <a:buFont typeface="Arial" panose="020B0604020202020204" pitchFamily="34" charset="0"/>
              <a:buChar char="•"/>
            </a:pPr>
            <a:r>
              <a:rPr lang="en-US" dirty="0"/>
              <a:t>Old syntax</a:t>
            </a:r>
          </a:p>
          <a:p>
            <a:r>
              <a:rPr lang="en-US" dirty="0">
                <a:solidFill>
                  <a:schemeClr val="accent1"/>
                </a:solidFill>
              </a:rPr>
              <a:t>READ TABLE IT_SALES INTO WA_SALES WITH KEY</a:t>
            </a:r>
          </a:p>
          <a:p>
            <a:r>
              <a:rPr lang="en-US" dirty="0" err="1">
                <a:solidFill>
                  <a:schemeClr val="accent1"/>
                </a:solidFill>
              </a:rPr>
              <a:t>kunnr</a:t>
            </a:r>
            <a:r>
              <a:rPr lang="en-US" dirty="0">
                <a:solidFill>
                  <a:schemeClr val="accent1"/>
                </a:solidFill>
              </a:rPr>
              <a:t> = '0000009000’</a:t>
            </a:r>
          </a:p>
          <a:p>
            <a:r>
              <a:rPr lang="en-US" dirty="0" err="1">
                <a:solidFill>
                  <a:schemeClr val="accent1"/>
                </a:solidFill>
              </a:rPr>
              <a:t>vbeln</a:t>
            </a:r>
            <a:r>
              <a:rPr lang="en-US" dirty="0">
                <a:solidFill>
                  <a:schemeClr val="accent1"/>
                </a:solidFill>
              </a:rPr>
              <a:t> = 'S2’.</a:t>
            </a:r>
          </a:p>
          <a:p>
            <a:endParaRPr lang="en-US" dirty="0"/>
          </a:p>
          <a:p>
            <a:pPr marL="285750" indent="-285750">
              <a:buFont typeface="Arial" panose="020B0604020202020204" pitchFamily="34" charset="0"/>
              <a:buChar char="•"/>
            </a:pPr>
            <a:r>
              <a:rPr lang="en-US" dirty="0"/>
              <a:t>New syntax</a:t>
            </a:r>
          </a:p>
          <a:p>
            <a:r>
              <a:rPr lang="en-US" dirty="0">
                <a:solidFill>
                  <a:schemeClr val="accent1"/>
                </a:solidFill>
              </a:rPr>
              <a:t>data(wa_sales1) = </a:t>
            </a:r>
            <a:r>
              <a:rPr lang="en-US" dirty="0" err="1">
                <a:solidFill>
                  <a:schemeClr val="accent1"/>
                </a:solidFill>
              </a:rPr>
              <a:t>it_sales</a:t>
            </a:r>
            <a:r>
              <a:rPr lang="en-US" dirty="0">
                <a:solidFill>
                  <a:schemeClr val="accent1"/>
                </a:solidFill>
              </a:rPr>
              <a:t>[ </a:t>
            </a:r>
            <a:r>
              <a:rPr lang="en-US" dirty="0" err="1">
                <a:solidFill>
                  <a:schemeClr val="accent1"/>
                </a:solidFill>
              </a:rPr>
              <a:t>kunnr</a:t>
            </a:r>
            <a:r>
              <a:rPr lang="en-US" dirty="0">
                <a:solidFill>
                  <a:schemeClr val="accent1"/>
                </a:solidFill>
              </a:rPr>
              <a:t> = '0000009000’</a:t>
            </a:r>
          </a:p>
          <a:p>
            <a:r>
              <a:rPr lang="en-US" dirty="0" err="1">
                <a:solidFill>
                  <a:schemeClr val="accent1"/>
                </a:solidFill>
              </a:rPr>
              <a:t>vbeln</a:t>
            </a:r>
            <a:r>
              <a:rPr lang="en-US" dirty="0">
                <a:solidFill>
                  <a:schemeClr val="accent1"/>
                </a:solidFill>
              </a:rPr>
              <a:t> = 'S2'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168799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expressions</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603183" y="2265313"/>
            <a:ext cx="5992061" cy="3458058"/>
          </a:xfrm>
          <a:prstGeom prst="rect">
            <a:avLst/>
          </a:prstGeom>
        </p:spPr>
      </p:pic>
      <p:pic>
        <p:nvPicPr>
          <p:cNvPr id="6" name="Picture 5"/>
          <p:cNvPicPr>
            <a:picLocks noChangeAspect="1"/>
          </p:cNvPicPr>
          <p:nvPr/>
        </p:nvPicPr>
        <p:blipFill rotWithShape="1">
          <a:blip r:embed="rId3"/>
          <a:srcRect/>
          <a:stretch/>
        </p:blipFill>
        <p:spPr>
          <a:xfrm>
            <a:off x="7752184" y="2265313"/>
            <a:ext cx="2486372" cy="1009791"/>
          </a:xfrm>
          <a:prstGeom prst="rect">
            <a:avLst/>
          </a:prstGeom>
        </p:spPr>
      </p:pic>
      <p:sp>
        <p:nvSpPr>
          <p:cNvPr id="7" name="TextBox 6"/>
          <p:cNvSpPr txBox="1"/>
          <p:nvPr/>
        </p:nvSpPr>
        <p:spPr>
          <a:xfrm>
            <a:off x="603183" y="1340768"/>
            <a:ext cx="3332577" cy="369332"/>
          </a:xfrm>
          <a:prstGeom prst="rect">
            <a:avLst/>
          </a:prstGeom>
          <a:noFill/>
        </p:spPr>
        <p:txBody>
          <a:bodyPr wrap="square" rtlCol="0">
            <a:spAutoFit/>
          </a:bodyPr>
          <a:lstStyle/>
          <a:p>
            <a:r>
              <a:rPr lang="en-US" dirty="0"/>
              <a:t>Input</a:t>
            </a:r>
          </a:p>
        </p:txBody>
      </p:sp>
      <p:sp>
        <p:nvSpPr>
          <p:cNvPr id="8" name="TextBox 7"/>
          <p:cNvSpPr txBox="1"/>
          <p:nvPr/>
        </p:nvSpPr>
        <p:spPr>
          <a:xfrm>
            <a:off x="7608168" y="1340768"/>
            <a:ext cx="3332577"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3587335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CONVERSION_EXIT_ALPHA_INPUT/OURPUT</a:t>
            </a:r>
          </a:p>
        </p:txBody>
      </p:sp>
      <p:sp>
        <p:nvSpPr>
          <p:cNvPr id="2" name="Rectangle 2"/>
          <p:cNvSpPr>
            <a:spLocks noChangeArrowheads="1"/>
          </p:cNvSpPr>
          <p:nvPr/>
        </p:nvSpPr>
        <p:spPr bwMode="auto">
          <a:xfrm>
            <a:off x="499244" y="844473"/>
            <a:ext cx="1056530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OLD : </a:t>
            </a:r>
            <a:r>
              <a:rPr lang="en-US" dirty="0"/>
              <a:t>Traditionally the function modules</a:t>
            </a:r>
          </a:p>
          <a:p>
            <a:r>
              <a:rPr lang="en-US" dirty="0"/>
              <a:t>CONVERSION_EXIT_ALPHA_INPUT and</a:t>
            </a:r>
          </a:p>
          <a:p>
            <a:r>
              <a:rPr lang="en-US" dirty="0"/>
              <a:t>CONVERSION_EXIT_ALPHA_OUTPUT were used for conversion</a:t>
            </a:r>
          </a:p>
          <a:p>
            <a:r>
              <a:rPr lang="en-US" dirty="0"/>
              <a:t> </a:t>
            </a:r>
          </a:p>
          <a:p>
            <a:r>
              <a:rPr lang="en-US" dirty="0"/>
              <a:t> </a:t>
            </a:r>
          </a:p>
          <a:p>
            <a:r>
              <a:rPr lang="en-US" b="1" dirty="0"/>
              <a:t>New :</a:t>
            </a:r>
            <a:r>
              <a:rPr lang="en-US" dirty="0"/>
              <a:t>You just need to use the </a:t>
            </a:r>
            <a:r>
              <a:rPr lang="en-US" b="1" dirty="0"/>
              <a:t>ALPHA </a:t>
            </a:r>
            <a:r>
              <a:rPr lang="en-US" dirty="0"/>
              <a:t>keyword formatting option with OUT or IN.</a:t>
            </a:r>
          </a:p>
          <a:p>
            <a:r>
              <a:rPr lang="en-US" dirty="0" err="1"/>
              <a:t>Eg</a:t>
            </a:r>
            <a:r>
              <a:rPr lang="en-US" dirty="0"/>
              <a:t> : KUNNR value of ‘12345’ changes to ‘000001235’, 5 zero added as</a:t>
            </a:r>
          </a:p>
          <a:p>
            <a:r>
              <a:rPr lang="en-US" dirty="0"/>
              <a:t>KUNNR length is 10 CHAR</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image8.jpeg"/>
          <p:cNvPicPr/>
          <p:nvPr/>
        </p:nvPicPr>
        <p:blipFill>
          <a:blip r:embed="rId2" cstate="print"/>
          <a:stretch>
            <a:fillRect/>
          </a:stretch>
        </p:blipFill>
        <p:spPr>
          <a:xfrm>
            <a:off x="499244" y="3152797"/>
            <a:ext cx="8693100" cy="2796483"/>
          </a:xfrm>
          <a:prstGeom prst="rect">
            <a:avLst/>
          </a:prstGeom>
        </p:spPr>
      </p:pic>
    </p:spTree>
    <p:extLst>
      <p:ext uri="{BB962C8B-B14F-4D97-AF65-F5344CB8AC3E}">
        <p14:creationId xmlns:p14="http://schemas.microsoft.com/office/powerpoint/2010/main" val="10992793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CONVERSION_EXIT_ALPHA_INPUT/OURPUT</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2"/>
          <a:srcRect b="33444"/>
          <a:stretch/>
        </p:blipFill>
        <p:spPr>
          <a:xfrm>
            <a:off x="550486" y="1916833"/>
            <a:ext cx="5239481" cy="2016224"/>
          </a:xfrm>
          <a:prstGeom prst="rect">
            <a:avLst/>
          </a:prstGeom>
        </p:spPr>
      </p:pic>
      <p:pic>
        <p:nvPicPr>
          <p:cNvPr id="7" name="Picture 6"/>
          <p:cNvPicPr>
            <a:picLocks noChangeAspect="1"/>
          </p:cNvPicPr>
          <p:nvPr/>
        </p:nvPicPr>
        <p:blipFill>
          <a:blip r:embed="rId3"/>
          <a:stretch>
            <a:fillRect/>
          </a:stretch>
        </p:blipFill>
        <p:spPr>
          <a:xfrm>
            <a:off x="7654471" y="1735831"/>
            <a:ext cx="3172268" cy="1695687"/>
          </a:xfrm>
          <a:prstGeom prst="rect">
            <a:avLst/>
          </a:prstGeom>
        </p:spPr>
      </p:pic>
      <p:sp>
        <p:nvSpPr>
          <p:cNvPr id="8" name="TextBox 7"/>
          <p:cNvSpPr txBox="1"/>
          <p:nvPr/>
        </p:nvSpPr>
        <p:spPr>
          <a:xfrm>
            <a:off x="550486" y="1104900"/>
            <a:ext cx="2619740" cy="379884"/>
          </a:xfrm>
          <a:prstGeom prst="rect">
            <a:avLst/>
          </a:prstGeom>
          <a:noFill/>
        </p:spPr>
        <p:txBody>
          <a:bodyPr wrap="square" rtlCol="0">
            <a:spAutoFit/>
          </a:bodyPr>
          <a:lstStyle/>
          <a:p>
            <a:r>
              <a:rPr lang="en-US" dirty="0"/>
              <a:t>Input</a:t>
            </a:r>
          </a:p>
        </p:txBody>
      </p:sp>
      <p:sp>
        <p:nvSpPr>
          <p:cNvPr id="9" name="TextBox 8"/>
          <p:cNvSpPr txBox="1"/>
          <p:nvPr/>
        </p:nvSpPr>
        <p:spPr>
          <a:xfrm>
            <a:off x="7654471" y="1104900"/>
            <a:ext cx="2257953" cy="379884"/>
          </a:xfrm>
          <a:prstGeom prst="rect">
            <a:avLst/>
          </a:prstGeom>
          <a:noFill/>
        </p:spPr>
        <p:txBody>
          <a:bodyPr wrap="square" rtlCol="0">
            <a:spAutoFit/>
          </a:bodyPr>
          <a:lstStyle/>
          <a:p>
            <a:r>
              <a:rPr lang="en-US" dirty="0"/>
              <a:t>Output</a:t>
            </a:r>
          </a:p>
        </p:txBody>
      </p:sp>
      <p:pic>
        <p:nvPicPr>
          <p:cNvPr id="10" name="Picture 9"/>
          <p:cNvPicPr>
            <a:picLocks noChangeAspect="1"/>
          </p:cNvPicPr>
          <p:nvPr/>
        </p:nvPicPr>
        <p:blipFill>
          <a:blip r:embed="rId4"/>
          <a:stretch>
            <a:fillRect/>
          </a:stretch>
        </p:blipFill>
        <p:spPr>
          <a:xfrm>
            <a:off x="550486" y="4341279"/>
            <a:ext cx="4048690" cy="2000529"/>
          </a:xfrm>
          <a:prstGeom prst="rect">
            <a:avLst/>
          </a:prstGeom>
        </p:spPr>
      </p:pic>
      <p:pic>
        <p:nvPicPr>
          <p:cNvPr id="11" name="Picture 10"/>
          <p:cNvPicPr>
            <a:picLocks noChangeAspect="1"/>
          </p:cNvPicPr>
          <p:nvPr/>
        </p:nvPicPr>
        <p:blipFill>
          <a:blip r:embed="rId5"/>
          <a:stretch>
            <a:fillRect/>
          </a:stretch>
        </p:blipFill>
        <p:spPr>
          <a:xfrm>
            <a:off x="7654471" y="4341279"/>
            <a:ext cx="2943636" cy="2000529"/>
          </a:xfrm>
          <a:prstGeom prst="rect">
            <a:avLst/>
          </a:prstGeom>
        </p:spPr>
      </p:pic>
    </p:spTree>
    <p:extLst>
      <p:ext uri="{BB962C8B-B14F-4D97-AF65-F5344CB8AC3E}">
        <p14:creationId xmlns:p14="http://schemas.microsoft.com/office/powerpoint/2010/main" val="35855071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Escape Character for Host Variables</a:t>
            </a:r>
          </a:p>
        </p:txBody>
      </p:sp>
      <p:sp>
        <p:nvSpPr>
          <p:cNvPr id="2" name="Rectangle 2"/>
          <p:cNvSpPr>
            <a:spLocks noChangeArrowheads="1"/>
          </p:cNvSpPr>
          <p:nvPr/>
        </p:nvSpPr>
        <p:spPr bwMode="auto">
          <a:xfrm>
            <a:off x="499244" y="1104900"/>
            <a:ext cx="11069364"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lvl="0" indent="-285750">
              <a:buFont typeface="Arial" panose="020B0604020202020204" pitchFamily="34" charset="0"/>
              <a:buChar char="•"/>
            </a:pPr>
            <a:r>
              <a:rPr lang="en-US" dirty="0"/>
              <a:t>ABAP data objects used in Open SQL statements usually variables are interpreted as host variables.</a:t>
            </a:r>
          </a:p>
          <a:p>
            <a:r>
              <a:rPr lang="en-US" dirty="0"/>
              <a:t> </a:t>
            </a:r>
          </a:p>
          <a:p>
            <a:pPr marL="285750" lvl="0" indent="-285750">
              <a:buFont typeface="Arial" panose="020B0604020202020204" pitchFamily="34" charset="0"/>
              <a:buChar char="•"/>
            </a:pPr>
            <a:r>
              <a:rPr lang="en-US" dirty="0"/>
              <a:t>Host variables should be prefixed with the escape character @.</a:t>
            </a:r>
          </a:p>
          <a:p>
            <a:r>
              <a:rPr lang="en-US" dirty="0"/>
              <a:t>  </a:t>
            </a:r>
          </a:p>
          <a:p>
            <a:pPr marL="285750" lvl="0" indent="-285750">
              <a:buFont typeface="Arial" panose="020B0604020202020204" pitchFamily="34" charset="0"/>
              <a:buChar char="•"/>
            </a:pPr>
            <a:r>
              <a:rPr lang="en-US" dirty="0"/>
              <a:t>In the below example, </a:t>
            </a:r>
            <a:r>
              <a:rPr lang="en-US" dirty="0" err="1"/>
              <a:t>pcarrid</a:t>
            </a:r>
            <a:r>
              <a:rPr lang="en-US" dirty="0"/>
              <a:t> is the host variable and CARRID is the guest variable.</a:t>
            </a:r>
          </a:p>
          <a:p>
            <a:r>
              <a:rPr lang="en-US" dirty="0"/>
              <a:t> </a:t>
            </a:r>
          </a:p>
          <a:p>
            <a:pPr marL="285750" lvl="0" indent="-285750">
              <a:buFont typeface="Arial" panose="020B0604020202020204" pitchFamily="34" charset="0"/>
              <a:buChar char="•"/>
            </a:pPr>
            <a:r>
              <a:rPr lang="en-US" dirty="0"/>
              <a:t>Similarly ITSCARR is the host variable and SCARR is the guest.</a:t>
            </a:r>
          </a:p>
          <a:p>
            <a:r>
              <a:rPr lang="en-US" dirty="0"/>
              <a:t> </a:t>
            </a:r>
          </a:p>
          <a:p>
            <a:r>
              <a:rPr lang="en-US" dirty="0"/>
              <a:t>DATA PCARRID TYPE SCARR-CARRID VALUE 'AA’.</a:t>
            </a:r>
          </a:p>
          <a:p>
            <a:r>
              <a:rPr lang="en-US" dirty="0"/>
              <a:t> </a:t>
            </a:r>
          </a:p>
          <a:p>
            <a:r>
              <a:rPr lang="en-US" dirty="0"/>
              <a:t>SELECT CARRID,CARRNAME,CURRCODE,URL FROM SCARR</a:t>
            </a:r>
          </a:p>
          <a:p>
            <a:r>
              <a:rPr lang="en-US" dirty="0"/>
              <a:t>INTO TABLE @DATA(ITSCARR) WHERE CARRID = @PCARRID.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491442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SWITCH statement</a:t>
            </a:r>
          </a:p>
        </p:txBody>
      </p:sp>
      <p:sp>
        <p:nvSpPr>
          <p:cNvPr id="2" name="Rectangle 2"/>
          <p:cNvSpPr>
            <a:spLocks noChangeArrowheads="1"/>
          </p:cNvSpPr>
          <p:nvPr/>
        </p:nvSpPr>
        <p:spPr bwMode="auto">
          <a:xfrm>
            <a:off x="407368" y="1524007"/>
            <a:ext cx="1072919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Use SWITCH statement instead of CASE statement</a:t>
            </a:r>
          </a:p>
          <a:p>
            <a:r>
              <a:rPr lang="en-US" b="1" dirty="0"/>
              <a:t>Old: </a:t>
            </a:r>
            <a:r>
              <a:rPr lang="en-US" dirty="0"/>
              <a:t>By using CASE Statement , you need to keep mentioning what variable</a:t>
            </a:r>
          </a:p>
          <a:p>
            <a:r>
              <a:rPr lang="en-US" dirty="0"/>
              <a:t>you’re filling in every branch</a:t>
            </a:r>
          </a:p>
          <a:p>
            <a:r>
              <a:rPr lang="en-US" dirty="0" err="1">
                <a:solidFill>
                  <a:schemeClr val="accent1"/>
                </a:solidFill>
              </a:rPr>
              <a:t>Eg</a:t>
            </a:r>
            <a:r>
              <a:rPr lang="en-US" dirty="0">
                <a:solidFill>
                  <a:schemeClr val="accent1"/>
                </a:solidFill>
              </a:rPr>
              <a:t> . CASE LV_INDICATOR.</a:t>
            </a:r>
          </a:p>
          <a:p>
            <a:r>
              <a:rPr lang="en-US" dirty="0">
                <a:solidFill>
                  <a:schemeClr val="accent1"/>
                </a:solidFill>
              </a:rPr>
              <a:t>WHEN 1. LV_DAY = 'January'. WHEN 2.	LV_DAY = 'February'.</a:t>
            </a:r>
          </a:p>
          <a:p>
            <a:r>
              <a:rPr lang="en-US" dirty="0">
                <a:solidFill>
                  <a:schemeClr val="accent1"/>
                </a:solidFill>
              </a:rPr>
              <a:t>ENDCASE.</a:t>
            </a:r>
          </a:p>
          <a:p>
            <a:r>
              <a:rPr lang="en-US" dirty="0"/>
              <a:t> </a:t>
            </a:r>
          </a:p>
          <a:p>
            <a:r>
              <a:rPr lang="en-US" b="1" dirty="0"/>
              <a:t>New : </a:t>
            </a:r>
            <a:r>
              <a:rPr lang="en-US" dirty="0"/>
              <a:t>Using Switch statement, you don’t need to keep mentioning what variable you’re filling in every branch .</a:t>
            </a:r>
          </a:p>
          <a:p>
            <a:endParaRPr lang="en-US" dirty="0"/>
          </a:p>
          <a:p>
            <a:r>
              <a:rPr lang="en-US" dirty="0" err="1">
                <a:solidFill>
                  <a:schemeClr val="accent1"/>
                </a:solidFill>
              </a:rPr>
              <a:t>Eg</a:t>
            </a:r>
            <a:r>
              <a:rPr lang="en-US" dirty="0">
                <a:solidFill>
                  <a:schemeClr val="accent1"/>
                </a:solidFill>
              </a:rPr>
              <a:t>.	DATA(</a:t>
            </a:r>
            <a:r>
              <a:rPr lang="en-US" dirty="0" err="1">
                <a:solidFill>
                  <a:schemeClr val="accent1"/>
                </a:solidFill>
              </a:rPr>
              <a:t>lv_day</a:t>
            </a:r>
            <a:r>
              <a:rPr lang="en-US" dirty="0">
                <a:solidFill>
                  <a:schemeClr val="accent1"/>
                </a:solidFill>
              </a:rPr>
              <a:t>) = </a:t>
            </a:r>
            <a:r>
              <a:rPr lang="en-US" b="1" dirty="0">
                <a:solidFill>
                  <a:schemeClr val="accent1"/>
                </a:solidFill>
              </a:rPr>
              <a:t>SWITCH </a:t>
            </a:r>
            <a:r>
              <a:rPr lang="en-US" dirty="0">
                <a:solidFill>
                  <a:schemeClr val="accent1"/>
                </a:solidFill>
              </a:rPr>
              <a:t>char10( </a:t>
            </a:r>
            <a:r>
              <a:rPr lang="en-US" dirty="0" err="1">
                <a:solidFill>
                  <a:schemeClr val="accent1"/>
                </a:solidFill>
              </a:rPr>
              <a:t>lv_indicator</a:t>
            </a:r>
            <a:endParaRPr lang="en-US" dirty="0">
              <a:solidFill>
                <a:schemeClr val="accent1"/>
              </a:solidFill>
            </a:endParaRPr>
          </a:p>
          <a:p>
            <a:r>
              <a:rPr lang="en-US" dirty="0">
                <a:solidFill>
                  <a:schemeClr val="accent1"/>
                </a:solidFill>
              </a:rPr>
              <a:t>WHEN 1 THEN 'January‘</a:t>
            </a:r>
          </a:p>
          <a:p>
            <a:r>
              <a:rPr lang="en-US" dirty="0">
                <a:solidFill>
                  <a:schemeClr val="accent1"/>
                </a:solidFill>
              </a:rPr>
              <a:t>WHEN 2 THEN 'February' ).</a:t>
            </a:r>
          </a:p>
          <a:p>
            <a:endParaRPr lang="en-US" dirty="0"/>
          </a:p>
          <a:p>
            <a:r>
              <a:rPr lang="en-US" dirty="0"/>
              <a:t>In the above </a:t>
            </a:r>
            <a:r>
              <a:rPr lang="en-US" dirty="0" err="1"/>
              <a:t>example,using</a:t>
            </a:r>
            <a:r>
              <a:rPr lang="en-US" dirty="0"/>
              <a:t> </a:t>
            </a:r>
            <a:r>
              <a:rPr lang="en-US" i="1" dirty="0"/>
              <a:t>SWITCH statement, you </a:t>
            </a:r>
            <a:r>
              <a:rPr lang="en-US" b="1" i="1" dirty="0"/>
              <a:t>don’t need to mention</a:t>
            </a:r>
            <a:endParaRPr lang="en-US" dirty="0"/>
          </a:p>
          <a:p>
            <a:r>
              <a:rPr lang="en-US" b="1" i="1" dirty="0"/>
              <a:t>LV_DAY </a:t>
            </a:r>
            <a:r>
              <a:rPr lang="en-US" i="1" dirty="0"/>
              <a:t>variable in every branch</a:t>
            </a:r>
            <a:endParaRPr lang="en-US" dirty="0"/>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70044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SWITCH statement</a:t>
            </a:r>
          </a:p>
        </p:txBody>
      </p:sp>
      <p:sp>
        <p:nvSpPr>
          <p:cNvPr id="2" name="Rectangle 2"/>
          <p:cNvSpPr>
            <a:spLocks noChangeArrowheads="1"/>
          </p:cNvSpPr>
          <p:nvPr/>
        </p:nvSpPr>
        <p:spPr bwMode="auto">
          <a:xfrm>
            <a:off x="227349" y="1711842"/>
            <a:ext cx="905314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i="1" dirty="0"/>
              <a:t> </a:t>
            </a:r>
            <a:endParaRPr lang="en-US" dirty="0"/>
          </a:p>
          <a:p>
            <a:r>
              <a:rPr lang="en-US" dirty="0"/>
              <a:t>The keyword #(Hash) is used when you are sure of the no. of characters that the switch statement will return</a:t>
            </a:r>
          </a:p>
          <a:p>
            <a:r>
              <a:rPr lang="en-US" dirty="0"/>
              <a:t> </a:t>
            </a:r>
          </a:p>
          <a:p>
            <a:r>
              <a:rPr lang="en-US" dirty="0"/>
              <a:t>PARAMETERS </a:t>
            </a:r>
            <a:r>
              <a:rPr lang="en-US" dirty="0" err="1"/>
              <a:t>p_day</a:t>
            </a:r>
            <a:r>
              <a:rPr lang="en-US" dirty="0"/>
              <a:t> type </a:t>
            </a:r>
            <a:r>
              <a:rPr lang="en-US" dirty="0" err="1"/>
              <a:t>i</a:t>
            </a:r>
            <a:r>
              <a:rPr lang="en-US" dirty="0"/>
              <a:t> .</a:t>
            </a:r>
          </a:p>
          <a:p>
            <a:r>
              <a:rPr lang="en-US" dirty="0"/>
              <a:t>DATA(</a:t>
            </a:r>
            <a:r>
              <a:rPr lang="en-US" dirty="0" err="1"/>
              <a:t>lv_month</a:t>
            </a:r>
            <a:r>
              <a:rPr lang="en-US" dirty="0"/>
              <a:t>) = SWITCH #( </a:t>
            </a:r>
            <a:r>
              <a:rPr lang="en-US" dirty="0" err="1"/>
              <a:t>p_month</a:t>
            </a:r>
            <a:endParaRPr lang="en-US" dirty="0"/>
          </a:p>
          <a:p>
            <a:r>
              <a:rPr lang="en-US" dirty="0"/>
              <a:t>			WHEN 1 THEN 'January‘</a:t>
            </a:r>
          </a:p>
          <a:p>
            <a:r>
              <a:rPr lang="en-US" dirty="0"/>
              <a:t>			WHEN 2 THEN 'February' ).</a:t>
            </a:r>
          </a:p>
          <a:p>
            <a:r>
              <a:rPr lang="en-US" dirty="0"/>
              <a:t> 		else 'Invalid' ).</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7790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Inline data declaration</a:t>
            </a:r>
          </a:p>
        </p:txBody>
      </p:sp>
      <p:sp>
        <p:nvSpPr>
          <p:cNvPr id="5" name="Text Placeholder 4"/>
          <p:cNvSpPr>
            <a:spLocks noGrp="1"/>
          </p:cNvSpPr>
          <p:nvPr>
            <p:ph type="body" sz="quarter" idx="10"/>
          </p:nvPr>
        </p:nvSpPr>
        <p:spPr/>
        <p:txBody>
          <a:bodyPr>
            <a:normAutofit lnSpcReduction="10000"/>
          </a:bodyPr>
          <a:lstStyle/>
          <a:p>
            <a:pPr algn="just"/>
            <a:r>
              <a:rPr lang="en-US" dirty="0"/>
              <a:t>Inline data declaration is a new way of declaring variables and</a:t>
            </a:r>
          </a:p>
          <a:p>
            <a:pPr algn="just"/>
            <a:r>
              <a:rPr lang="en-US" dirty="0"/>
              <a:t>field symbols at operand positions.</a:t>
            </a:r>
          </a:p>
          <a:p>
            <a:pPr algn="just"/>
            <a:r>
              <a:rPr lang="en-US" dirty="0"/>
              <a:t>There is no need to </a:t>
            </a:r>
            <a:r>
              <a:rPr lang="en-US" dirty="0" err="1"/>
              <a:t>declarethe</a:t>
            </a:r>
            <a:r>
              <a:rPr lang="en-US" dirty="0"/>
              <a:t> variables separately. The keyword used is DATA for inline declarations.</a:t>
            </a:r>
          </a:p>
          <a:p>
            <a:pPr algn="just"/>
            <a:r>
              <a:rPr lang="en-US" dirty="0"/>
              <a:t>In old method, we need to declare the objects like types, internal</a:t>
            </a:r>
          </a:p>
          <a:p>
            <a:pPr algn="just"/>
            <a:r>
              <a:rPr lang="en-US" dirty="0"/>
              <a:t>table and work area first then we can use that object.</a:t>
            </a:r>
          </a:p>
          <a:p>
            <a:pPr algn="just"/>
            <a:r>
              <a:rPr lang="en-US" dirty="0"/>
              <a:t>But as per new syntax we can declare the object where we use it.</a:t>
            </a:r>
          </a:p>
          <a:p>
            <a:r>
              <a:rPr lang="en-US" dirty="0"/>
              <a:t> </a:t>
            </a:r>
          </a:p>
          <a:p>
            <a:r>
              <a:rPr lang="en-US" b="1" dirty="0"/>
              <a:t>It can be used for declaring below:</a:t>
            </a:r>
          </a:p>
          <a:p>
            <a:pPr lvl="0"/>
            <a:r>
              <a:rPr lang="en-US" dirty="0"/>
              <a:t>Declaration of Variable</a:t>
            </a:r>
          </a:p>
          <a:p>
            <a:pPr lvl="0"/>
            <a:r>
              <a:rPr lang="en-US" dirty="0"/>
              <a:t>Declaration of table, types, work areas.</a:t>
            </a:r>
          </a:p>
          <a:p>
            <a:pPr lvl="0"/>
            <a:r>
              <a:rPr lang="en-US" dirty="0"/>
              <a:t>Declaration of actual parameters: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Using SWITCH statement</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07368" y="1498277"/>
            <a:ext cx="4824536" cy="4690272"/>
          </a:xfrm>
          <a:prstGeom prst="rect">
            <a:avLst/>
          </a:prstGeom>
        </p:spPr>
      </p:pic>
      <p:pic>
        <p:nvPicPr>
          <p:cNvPr id="6" name="Picture 5"/>
          <p:cNvPicPr>
            <a:picLocks noChangeAspect="1"/>
          </p:cNvPicPr>
          <p:nvPr/>
        </p:nvPicPr>
        <p:blipFill>
          <a:blip r:embed="rId3"/>
          <a:stretch>
            <a:fillRect/>
          </a:stretch>
        </p:blipFill>
        <p:spPr>
          <a:xfrm>
            <a:off x="7173401" y="1639570"/>
            <a:ext cx="4791744" cy="1790950"/>
          </a:xfrm>
          <a:prstGeom prst="rect">
            <a:avLst/>
          </a:prstGeom>
        </p:spPr>
      </p:pic>
      <p:pic>
        <p:nvPicPr>
          <p:cNvPr id="7" name="Picture 6"/>
          <p:cNvPicPr>
            <a:picLocks noChangeAspect="1"/>
          </p:cNvPicPr>
          <p:nvPr/>
        </p:nvPicPr>
        <p:blipFill>
          <a:blip r:embed="rId4"/>
          <a:stretch>
            <a:fillRect/>
          </a:stretch>
        </p:blipFill>
        <p:spPr>
          <a:xfrm>
            <a:off x="7173401" y="3965190"/>
            <a:ext cx="3572374" cy="1857634"/>
          </a:xfrm>
          <a:prstGeom prst="rect">
            <a:avLst/>
          </a:prstGeom>
        </p:spPr>
      </p:pic>
      <p:sp>
        <p:nvSpPr>
          <p:cNvPr id="8" name="TextBox 7"/>
          <p:cNvSpPr txBox="1"/>
          <p:nvPr/>
        </p:nvSpPr>
        <p:spPr>
          <a:xfrm>
            <a:off x="494032" y="915441"/>
            <a:ext cx="2860452" cy="369332"/>
          </a:xfrm>
          <a:prstGeom prst="rect">
            <a:avLst/>
          </a:prstGeom>
          <a:noFill/>
        </p:spPr>
        <p:txBody>
          <a:bodyPr wrap="square" rtlCol="0">
            <a:spAutoFit/>
          </a:bodyPr>
          <a:lstStyle/>
          <a:p>
            <a:r>
              <a:rPr lang="en-US" dirty="0"/>
              <a:t>Input</a:t>
            </a:r>
          </a:p>
        </p:txBody>
      </p:sp>
      <p:sp>
        <p:nvSpPr>
          <p:cNvPr id="9" name="TextBox 8"/>
          <p:cNvSpPr txBox="1"/>
          <p:nvPr/>
        </p:nvSpPr>
        <p:spPr>
          <a:xfrm>
            <a:off x="7173401" y="1066599"/>
            <a:ext cx="2860452"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3130414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INNER JOIN Improvement</a:t>
            </a:r>
          </a:p>
        </p:txBody>
      </p:sp>
      <p:sp>
        <p:nvSpPr>
          <p:cNvPr id="2" name="Rectangle 2"/>
          <p:cNvSpPr>
            <a:spLocks noChangeArrowheads="1"/>
          </p:cNvSpPr>
          <p:nvPr/>
        </p:nvSpPr>
        <p:spPr bwMode="auto">
          <a:xfrm>
            <a:off x="254294" y="836712"/>
            <a:ext cx="1099735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You can use wildcard like SELECT * in new inner join</a:t>
            </a:r>
          </a:p>
          <a:p>
            <a:endParaRPr lang="en-US" dirty="0"/>
          </a:p>
          <a:p>
            <a:r>
              <a:rPr lang="en-US" b="1" dirty="0"/>
              <a:t>Old syntax</a:t>
            </a:r>
            <a:endParaRPr lang="en-US" dirty="0"/>
          </a:p>
          <a:p>
            <a:pPr lvl="2"/>
            <a:r>
              <a:rPr lang="en-US" dirty="0"/>
              <a:t>SELECT </a:t>
            </a:r>
            <a:r>
              <a:rPr lang="en-US" dirty="0" err="1"/>
              <a:t>a~vbeln</a:t>
            </a:r>
            <a:r>
              <a:rPr lang="en-US" dirty="0"/>
              <a:t> </a:t>
            </a:r>
            <a:r>
              <a:rPr lang="en-US" dirty="0" err="1"/>
              <a:t>b~posnr</a:t>
            </a:r>
            <a:r>
              <a:rPr lang="en-US" dirty="0"/>
              <a:t> </a:t>
            </a:r>
            <a:r>
              <a:rPr lang="en-US" dirty="0" err="1"/>
              <a:t>b~matnr</a:t>
            </a:r>
            <a:r>
              <a:rPr lang="en-US" dirty="0"/>
              <a:t> FROM </a:t>
            </a:r>
            <a:r>
              <a:rPr lang="en-US" dirty="0" err="1"/>
              <a:t>vbak</a:t>
            </a:r>
            <a:r>
              <a:rPr lang="en-US" dirty="0"/>
              <a:t> AS a INNER JOIN b AS </a:t>
            </a:r>
            <a:r>
              <a:rPr lang="en-US" dirty="0" err="1"/>
              <a:t>vbap</a:t>
            </a:r>
            <a:endParaRPr lang="en-US" dirty="0"/>
          </a:p>
          <a:p>
            <a:pPr lvl="2"/>
            <a:r>
              <a:rPr lang="en-US" dirty="0"/>
              <a:t>ON </a:t>
            </a:r>
            <a:r>
              <a:rPr lang="en-US" dirty="0" err="1"/>
              <a:t>a~vbeln</a:t>
            </a:r>
            <a:r>
              <a:rPr lang="en-US" dirty="0"/>
              <a:t> = </a:t>
            </a:r>
            <a:r>
              <a:rPr lang="en-US" dirty="0" err="1"/>
              <a:t>b~vbeln</a:t>
            </a:r>
            <a:r>
              <a:rPr lang="en-US" dirty="0"/>
              <a:t> </a:t>
            </a:r>
          </a:p>
          <a:p>
            <a:pPr lvl="2"/>
            <a:r>
              <a:rPr lang="en-US" dirty="0"/>
              <a:t>INTO TABLE </a:t>
            </a:r>
            <a:r>
              <a:rPr lang="en-US" dirty="0" err="1"/>
              <a:t>li_vbeln</a:t>
            </a:r>
            <a:r>
              <a:rPr lang="en-US" dirty="0"/>
              <a:t> </a:t>
            </a:r>
          </a:p>
          <a:p>
            <a:pPr lvl="2"/>
            <a:r>
              <a:rPr lang="en-US" dirty="0"/>
              <a:t>WHERE </a:t>
            </a:r>
            <a:r>
              <a:rPr lang="en-US" dirty="0" err="1"/>
              <a:t>a~auart</a:t>
            </a:r>
            <a:r>
              <a:rPr lang="en-US" dirty="0"/>
              <a:t> = 'Z1IN'.</a:t>
            </a:r>
          </a:p>
          <a:p>
            <a:endParaRPr lang="en-US" dirty="0"/>
          </a:p>
          <a:p>
            <a:r>
              <a:rPr lang="en-US" b="1" dirty="0"/>
              <a:t>New syntax:</a:t>
            </a:r>
            <a:endParaRPr lang="en-US" dirty="0"/>
          </a:p>
          <a:p>
            <a:r>
              <a:rPr lang="en-US" dirty="0"/>
              <a:t>	SELECT a~*, </a:t>
            </a:r>
            <a:r>
              <a:rPr lang="en-US" dirty="0" err="1"/>
              <a:t>b~posnr</a:t>
            </a:r>
            <a:r>
              <a:rPr lang="en-US" dirty="0"/>
              <a:t>, </a:t>
            </a:r>
            <a:r>
              <a:rPr lang="en-US" dirty="0" err="1"/>
              <a:t>b~matnr</a:t>
            </a:r>
            <a:r>
              <a:rPr lang="en-US" dirty="0"/>
              <a:t> FROM </a:t>
            </a:r>
            <a:r>
              <a:rPr lang="en-US" dirty="0" err="1"/>
              <a:t>vbak</a:t>
            </a:r>
            <a:r>
              <a:rPr lang="en-US" dirty="0"/>
              <a:t> AS a INNER JOIN </a:t>
            </a:r>
            <a:r>
              <a:rPr lang="en-US" dirty="0" err="1"/>
              <a:t>vbap</a:t>
            </a:r>
            <a:r>
              <a:rPr lang="en-US" dirty="0"/>
              <a:t> as b</a:t>
            </a:r>
          </a:p>
          <a:p>
            <a:r>
              <a:rPr lang="en-US" dirty="0"/>
              <a:t>	ON </a:t>
            </a:r>
            <a:r>
              <a:rPr lang="en-US" dirty="0" err="1"/>
              <a:t>a~vbeln</a:t>
            </a:r>
            <a:r>
              <a:rPr lang="en-US" dirty="0"/>
              <a:t> = </a:t>
            </a:r>
            <a:r>
              <a:rPr lang="en-US" dirty="0" err="1"/>
              <a:t>b~vbeln</a:t>
            </a:r>
            <a:r>
              <a:rPr lang="en-US" dirty="0"/>
              <a:t> </a:t>
            </a:r>
          </a:p>
          <a:p>
            <a:r>
              <a:rPr lang="en-US" dirty="0"/>
              <a:t>	WHERE </a:t>
            </a:r>
            <a:r>
              <a:rPr lang="en-US" dirty="0" err="1"/>
              <a:t>a~auart</a:t>
            </a:r>
            <a:r>
              <a:rPr lang="en-US" dirty="0"/>
              <a:t> = 'Z1IN' </a:t>
            </a:r>
          </a:p>
          <a:p>
            <a:r>
              <a:rPr lang="en-US" dirty="0"/>
              <a:t>	INTO TABLE @DATA(</a:t>
            </a:r>
            <a:r>
              <a:rPr lang="en-US" dirty="0" err="1"/>
              <a:t>li_vbeln</a:t>
            </a:r>
            <a:r>
              <a:rPr lang="en-US" dirty="0"/>
              <a:t>).</a:t>
            </a:r>
          </a:p>
          <a:p>
            <a:endParaRPr lang="en-US" dirty="0"/>
          </a:p>
          <a:p>
            <a:r>
              <a:rPr lang="en-US" dirty="0"/>
              <a:t> </a:t>
            </a:r>
          </a:p>
          <a:p>
            <a:r>
              <a:rPr lang="en-US" b="1" dirty="0"/>
              <a:t>Note</a:t>
            </a:r>
            <a:r>
              <a:rPr lang="en-US" dirty="0"/>
              <a:t>: The symbol * ( asterisk ) it acts just like the wildcard SELECT * , and for this sample you will get all fields in VBAK table.</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3116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INNER JOIN Improvement</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501378" y="1700808"/>
            <a:ext cx="6230219" cy="3905795"/>
          </a:xfrm>
          <a:prstGeom prst="rect">
            <a:avLst/>
          </a:prstGeom>
        </p:spPr>
      </p:pic>
      <p:sp>
        <p:nvSpPr>
          <p:cNvPr id="6" name="TextBox 5"/>
          <p:cNvSpPr txBox="1"/>
          <p:nvPr/>
        </p:nvSpPr>
        <p:spPr>
          <a:xfrm>
            <a:off x="767408" y="1104900"/>
            <a:ext cx="1872208" cy="369332"/>
          </a:xfrm>
          <a:prstGeom prst="rect">
            <a:avLst/>
          </a:prstGeom>
          <a:noFill/>
        </p:spPr>
        <p:txBody>
          <a:bodyPr wrap="square" rtlCol="0">
            <a:spAutoFit/>
          </a:bodyPr>
          <a:lstStyle/>
          <a:p>
            <a:r>
              <a:rPr lang="en-US" dirty="0"/>
              <a:t>Input</a:t>
            </a:r>
          </a:p>
        </p:txBody>
      </p:sp>
    </p:spTree>
    <p:extLst>
      <p:ext uri="{BB962C8B-B14F-4D97-AF65-F5344CB8AC3E}">
        <p14:creationId xmlns:p14="http://schemas.microsoft.com/office/powerpoint/2010/main" val="29435394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NEW keyword for creating Objects</a:t>
            </a:r>
          </a:p>
        </p:txBody>
      </p:sp>
      <p:sp>
        <p:nvSpPr>
          <p:cNvPr id="2" name="Rectangle 2"/>
          <p:cNvSpPr>
            <a:spLocks noChangeArrowheads="1"/>
          </p:cNvSpPr>
          <p:nvPr/>
        </p:nvSpPr>
        <p:spPr bwMode="auto">
          <a:xfrm>
            <a:off x="335360" y="1700808"/>
            <a:ext cx="1063731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Use the keyword ‘NEW’ to create instances of an object instead of the</a:t>
            </a:r>
          </a:p>
          <a:p>
            <a:r>
              <a:rPr lang="en-US" dirty="0"/>
              <a:t>keyword CREATE OBJECT.</a:t>
            </a:r>
          </a:p>
          <a:p>
            <a:r>
              <a:rPr lang="en-US" dirty="0"/>
              <a:t> </a:t>
            </a:r>
          </a:p>
          <a:p>
            <a:r>
              <a:rPr lang="en-US" b="1" dirty="0"/>
              <a:t>Old syntax</a:t>
            </a:r>
            <a:endParaRPr lang="en-US" dirty="0"/>
          </a:p>
          <a:p>
            <a:pPr lvl="1"/>
            <a:r>
              <a:rPr lang="en-US" dirty="0"/>
              <a:t>DATA : </a:t>
            </a:r>
            <a:r>
              <a:rPr lang="en-US" dirty="0" err="1"/>
              <a:t>obj</a:t>
            </a:r>
            <a:r>
              <a:rPr lang="en-US" dirty="0"/>
              <a:t> TYPE REF TO ZCL_MYCLASS.</a:t>
            </a:r>
          </a:p>
          <a:p>
            <a:pPr lvl="1"/>
            <a:r>
              <a:rPr lang="en-US" dirty="0"/>
              <a:t>CREATE OBJECT </a:t>
            </a:r>
            <a:r>
              <a:rPr lang="en-US" dirty="0" err="1"/>
              <a:t>obj</a:t>
            </a:r>
            <a:r>
              <a:rPr lang="en-US" dirty="0"/>
              <a:t> EXPORTING </a:t>
            </a:r>
            <a:r>
              <a:rPr lang="en-US" dirty="0" err="1"/>
              <a:t>myname</a:t>
            </a:r>
            <a:r>
              <a:rPr lang="en-US" dirty="0"/>
              <a:t> = 'India’.</a:t>
            </a:r>
          </a:p>
          <a:p>
            <a:r>
              <a:rPr lang="en-US" dirty="0"/>
              <a:t> </a:t>
            </a:r>
          </a:p>
          <a:p>
            <a:r>
              <a:rPr lang="en-US" b="1" dirty="0"/>
              <a:t>New syntax:</a:t>
            </a:r>
          </a:p>
          <a:p>
            <a:pPr lvl="1"/>
            <a:r>
              <a:rPr lang="en-US" dirty="0" err="1"/>
              <a:t>obj</a:t>
            </a:r>
            <a:r>
              <a:rPr lang="en-US" dirty="0"/>
              <a:t> = NEW ZCL_MYCLASS( </a:t>
            </a:r>
            <a:r>
              <a:rPr lang="en-US" dirty="0" err="1"/>
              <a:t>myname</a:t>
            </a:r>
            <a:r>
              <a:rPr lang="en-US" dirty="0"/>
              <a:t> = 'India' ).</a:t>
            </a:r>
          </a:p>
          <a:p>
            <a:pPr lvl="1"/>
            <a:r>
              <a:rPr lang="en-US" dirty="0"/>
              <a:t> </a:t>
            </a:r>
          </a:p>
          <a:p>
            <a:r>
              <a:rPr lang="en-US" dirty="0"/>
              <a:t> </a:t>
            </a:r>
          </a:p>
          <a:p>
            <a:r>
              <a:rPr lang="en-US" b="1" dirty="0"/>
              <a:t>Note</a:t>
            </a:r>
            <a:r>
              <a:rPr lang="en-US" dirty="0"/>
              <a:t>: Key word ‘NEW’ is used to create instance of class ZCL_MYCLASS,</a:t>
            </a:r>
          </a:p>
          <a:p>
            <a:r>
              <a:rPr lang="en-US" dirty="0"/>
              <a:t>Here </a:t>
            </a:r>
            <a:r>
              <a:rPr lang="en-US" dirty="0" err="1"/>
              <a:t>obj</a:t>
            </a:r>
            <a:r>
              <a:rPr lang="en-US" dirty="0"/>
              <a:t> is the object name.</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7695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7292" y="0"/>
            <a:ext cx="11125236" cy="1104900"/>
          </a:xfrm>
        </p:spPr>
        <p:txBody>
          <a:bodyPr/>
          <a:lstStyle/>
          <a:p>
            <a:r>
              <a:rPr lang="en-US" dirty="0"/>
              <a:t>FILTER expressions</a:t>
            </a:r>
          </a:p>
        </p:txBody>
      </p:sp>
      <p:sp>
        <p:nvSpPr>
          <p:cNvPr id="2" name="Rectangle 2"/>
          <p:cNvSpPr>
            <a:spLocks noChangeArrowheads="1"/>
          </p:cNvSpPr>
          <p:nvPr/>
        </p:nvSpPr>
        <p:spPr bwMode="auto">
          <a:xfrm>
            <a:off x="328061" y="1268760"/>
            <a:ext cx="10781332"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The new FILTER operator enables two kinds of filtering an internal table</a:t>
            </a:r>
          </a:p>
          <a:p>
            <a:pPr lvl="1"/>
            <a:r>
              <a:rPr lang="en-US" dirty="0"/>
              <a:t>Filter with single values</a:t>
            </a:r>
            <a:endParaRPr lang="en-US" sz="1100" dirty="0"/>
          </a:p>
          <a:p>
            <a:pPr lvl="1"/>
            <a:r>
              <a:rPr lang="en-US" dirty="0"/>
              <a:t>Filter with filter table</a:t>
            </a:r>
            <a:endParaRPr lang="en-US" sz="1100" dirty="0"/>
          </a:p>
          <a:p>
            <a:r>
              <a:rPr lang="en-US" dirty="0"/>
              <a:t> </a:t>
            </a:r>
            <a:endParaRPr lang="en-US" sz="1100" dirty="0"/>
          </a:p>
          <a:p>
            <a:r>
              <a:rPr lang="en-US" b="1" dirty="0"/>
              <a:t>Filter with single values</a:t>
            </a:r>
            <a:r>
              <a:rPr lang="en-US" dirty="0"/>
              <a:t>: Simply extract the lines from an internal</a:t>
            </a:r>
            <a:endParaRPr lang="en-US" sz="1100" dirty="0"/>
          </a:p>
          <a:p>
            <a:r>
              <a:rPr lang="en-US" dirty="0"/>
              <a:t>table into a tabular result, that fulfill a simple value condition.</a:t>
            </a:r>
          </a:p>
          <a:p>
            <a:r>
              <a:rPr lang="en-US" dirty="0"/>
              <a:t>DATA(extract) = FILTER #( </a:t>
            </a:r>
            <a:r>
              <a:rPr lang="en-US" dirty="0" err="1"/>
              <a:t>spfli_tab</a:t>
            </a:r>
            <a:r>
              <a:rPr lang="en-US" dirty="0"/>
              <a:t> USING KEY </a:t>
            </a:r>
            <a:r>
              <a:rPr lang="en-US" dirty="0" err="1"/>
              <a:t>carr_city</a:t>
            </a:r>
            <a:endParaRPr lang="en-US" dirty="0"/>
          </a:p>
          <a:p>
            <a:r>
              <a:rPr lang="en-US" dirty="0"/>
              <a:t>WHERE </a:t>
            </a:r>
            <a:r>
              <a:rPr lang="en-US" dirty="0" err="1"/>
              <a:t>carrid</a:t>
            </a:r>
            <a:r>
              <a:rPr lang="en-US" dirty="0"/>
              <a:t>	= CONV #( </a:t>
            </a:r>
            <a:r>
              <a:rPr lang="en-US" dirty="0" err="1"/>
              <a:t>to_upper</a:t>
            </a:r>
            <a:r>
              <a:rPr lang="en-US" dirty="0"/>
              <a:t>( </a:t>
            </a:r>
            <a:r>
              <a:rPr lang="en-US" dirty="0" err="1"/>
              <a:t>carrid</a:t>
            </a:r>
            <a:r>
              <a:rPr lang="en-US" dirty="0"/>
              <a:t> ) ) AND </a:t>
            </a:r>
            <a:r>
              <a:rPr lang="en-US" dirty="0" err="1"/>
              <a:t>cityfrom</a:t>
            </a:r>
            <a:r>
              <a:rPr lang="en-US" dirty="0"/>
              <a:t> = CONV #( </a:t>
            </a:r>
            <a:r>
              <a:rPr lang="en-US" dirty="0" err="1"/>
              <a:t>to_upper</a:t>
            </a:r>
            <a:r>
              <a:rPr lang="en-US" dirty="0"/>
              <a:t>( </a:t>
            </a:r>
            <a:r>
              <a:rPr lang="en-US" dirty="0" err="1"/>
              <a:t>cityfrom</a:t>
            </a:r>
            <a:r>
              <a:rPr lang="en-US" dirty="0"/>
              <a:t> ) ) ).</a:t>
            </a:r>
          </a:p>
          <a:p>
            <a:r>
              <a:rPr lang="en-US" dirty="0"/>
              <a:t> </a:t>
            </a:r>
            <a:endParaRPr lang="en-US" sz="1200" dirty="0"/>
          </a:p>
          <a:p>
            <a:r>
              <a:rPr lang="en-US" b="1" dirty="0"/>
              <a:t>Note: </a:t>
            </a:r>
            <a:r>
              <a:rPr lang="en-US" dirty="0"/>
              <a:t>As a prerequisite, the filtered table (</a:t>
            </a:r>
            <a:r>
              <a:rPr lang="en-US" dirty="0" err="1"/>
              <a:t>spfli_tab</a:t>
            </a:r>
            <a:r>
              <a:rPr lang="en-US" dirty="0"/>
              <a:t>) </a:t>
            </a:r>
            <a:r>
              <a:rPr lang="en-US" b="1" dirty="0"/>
              <a:t>must </a:t>
            </a:r>
            <a:r>
              <a:rPr lang="en-US" dirty="0"/>
              <a:t>have a sorted or a hash key (primary or secondary), that is evaluated behind WHERE.</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464408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7292" y="0"/>
            <a:ext cx="11125236" cy="1104900"/>
          </a:xfrm>
        </p:spPr>
        <p:txBody>
          <a:bodyPr/>
          <a:lstStyle/>
          <a:p>
            <a:r>
              <a:rPr lang="en-US" dirty="0"/>
              <a:t>FILTER expressions</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rotWithShape="1">
          <a:blip r:embed="rId2"/>
          <a:srcRect r="26780"/>
          <a:stretch/>
        </p:blipFill>
        <p:spPr>
          <a:xfrm>
            <a:off x="695400" y="2265313"/>
            <a:ext cx="4750129" cy="3400900"/>
          </a:xfrm>
          <a:prstGeom prst="rect">
            <a:avLst/>
          </a:prstGeom>
        </p:spPr>
      </p:pic>
      <p:sp>
        <p:nvSpPr>
          <p:cNvPr id="7" name="TextBox 6"/>
          <p:cNvSpPr txBox="1"/>
          <p:nvPr/>
        </p:nvSpPr>
        <p:spPr>
          <a:xfrm>
            <a:off x="911424" y="1315774"/>
            <a:ext cx="1924348" cy="369332"/>
          </a:xfrm>
          <a:prstGeom prst="rect">
            <a:avLst/>
          </a:prstGeom>
          <a:noFill/>
        </p:spPr>
        <p:txBody>
          <a:bodyPr wrap="square" rtlCol="0">
            <a:spAutoFit/>
          </a:bodyPr>
          <a:lstStyle/>
          <a:p>
            <a:r>
              <a:rPr lang="en-US" dirty="0"/>
              <a:t>Input</a:t>
            </a:r>
          </a:p>
        </p:txBody>
      </p:sp>
    </p:spTree>
    <p:extLst>
      <p:ext uri="{BB962C8B-B14F-4D97-AF65-F5344CB8AC3E}">
        <p14:creationId xmlns:p14="http://schemas.microsoft.com/office/powerpoint/2010/main" val="276384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27292" y="0"/>
            <a:ext cx="11125236" cy="1104900"/>
          </a:xfrm>
        </p:spPr>
        <p:txBody>
          <a:bodyPr/>
          <a:lstStyle/>
          <a:p>
            <a:r>
              <a:rPr lang="en-US" dirty="0"/>
              <a:t>FILTER expressions</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Picture 5"/>
          <p:cNvPicPr>
            <a:picLocks noChangeAspect="1"/>
          </p:cNvPicPr>
          <p:nvPr/>
        </p:nvPicPr>
        <p:blipFill rotWithShape="1">
          <a:blip r:embed="rId2"/>
          <a:srcRect l="2420" t="3853" r="6451" b="2372"/>
          <a:stretch/>
        </p:blipFill>
        <p:spPr>
          <a:xfrm>
            <a:off x="2526792" y="1196752"/>
            <a:ext cx="8136904" cy="5256584"/>
          </a:xfrm>
          <a:prstGeom prst="rect">
            <a:avLst/>
          </a:prstGeom>
        </p:spPr>
      </p:pic>
      <p:sp>
        <p:nvSpPr>
          <p:cNvPr id="2" name="TextBox 1"/>
          <p:cNvSpPr txBox="1"/>
          <p:nvPr/>
        </p:nvSpPr>
        <p:spPr>
          <a:xfrm>
            <a:off x="499244" y="908720"/>
            <a:ext cx="1924348"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77333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Internal table with more components</a:t>
            </a:r>
          </a:p>
        </p:txBody>
      </p:sp>
      <p:sp>
        <p:nvSpPr>
          <p:cNvPr id="2" name="Rectangle 2"/>
          <p:cNvSpPr>
            <a:spLocks noChangeArrowheads="1"/>
          </p:cNvSpPr>
          <p:nvPr/>
        </p:nvSpPr>
        <p:spPr bwMode="auto">
          <a:xfrm>
            <a:off x="499244" y="1183027"/>
            <a:ext cx="653286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TYPES: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tt_data</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TYPE MD_RANGE_T_MATNR.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DATA(</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ta_data_multi_comp</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NEW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tt_data</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 sign = 'I' Option = 'EQ' low = '00463928'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 sign = 'I' Option = 'EQ' low = '00463929' )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0657" name="imag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326" y="2814243"/>
            <a:ext cx="6264696" cy="32341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834156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Explicit type declaration</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Text Box 1"/>
          <p:cNvSpPr txBox="1">
            <a:spLocks noChangeArrowheads="1"/>
          </p:cNvSpPr>
          <p:nvPr/>
        </p:nvSpPr>
        <p:spPr bwMode="auto">
          <a:xfrm>
            <a:off x="926779" y="2008732"/>
            <a:ext cx="5051425" cy="3162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Output in debug mode: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6" name="Group 2"/>
          <p:cNvGrpSpPr>
            <a:grpSpLocks/>
          </p:cNvGrpSpPr>
          <p:nvPr/>
        </p:nvGrpSpPr>
        <p:grpSpPr bwMode="auto">
          <a:xfrm>
            <a:off x="964879" y="2631032"/>
            <a:ext cx="5013325" cy="3162300"/>
            <a:chOff x="953" y="1349"/>
            <a:chExt cx="7894" cy="4980"/>
          </a:xfrm>
        </p:grpSpPr>
        <p:pic>
          <p:nvPicPr>
            <p:cNvPr id="716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7" y="1363"/>
              <a:ext cx="7865" cy="495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p:cNvSpPr>
              <a:spLocks noChangeArrowheads="1"/>
            </p:cNvSpPr>
            <p:nvPr/>
          </p:nvSpPr>
          <p:spPr bwMode="auto">
            <a:xfrm>
              <a:off x="960" y="1356"/>
              <a:ext cx="7880" cy="4966"/>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8" name="Rectangle 5"/>
          <p:cNvSpPr>
            <a:spLocks noChangeArrowheads="1"/>
          </p:cNvSpPr>
          <p:nvPr/>
        </p:nvSpPr>
        <p:spPr bwMode="auto">
          <a:xfrm>
            <a:off x="360041" y="1316582"/>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TYPES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ty_matnr</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TYPE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matnr</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DATA(</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tp_matnr</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 NEW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ty_matnr</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( 9001 ).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6"/>
          <p:cNvSpPr>
            <a:spLocks noChangeArrowheads="1"/>
          </p:cNvSpPr>
          <p:nvPr/>
        </p:nvSpPr>
        <p:spPr bwMode="auto">
          <a:xfrm>
            <a:off x="569591" y="189602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MT"/>
                <a:ea typeface="Verdana" panose="020B0604030504040204" pitchFamily="34" charset="0"/>
                <a:cs typeface="Verdana" panose="020B0604030504040204" pitchFamily="34" charset="0"/>
              </a:rPr>
              <a:t>Here TP_MATNR get the characteristic of MATNR (40) though TY_MATNR value passed 4 character (9001)</a:t>
            </a:r>
            <a:endParaRPr kumimoji="0" lang="en-US" altLang="en-US" sz="1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360041" y="178013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229758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work with deep structure</a:t>
            </a:r>
          </a:p>
        </p:txBody>
      </p:sp>
      <p:sp>
        <p:nvSpPr>
          <p:cNvPr id="2" name="Rectangle 2"/>
          <p:cNvSpPr>
            <a:spLocks noChangeArrowheads="1"/>
          </p:cNvSpPr>
          <p:nvPr/>
        </p:nvSpPr>
        <p:spPr bwMode="auto">
          <a:xfrm>
            <a:off x="496602" y="1130261"/>
            <a:ext cx="104933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TYPES: BEGIN OF </a:t>
            </a:r>
            <a:r>
              <a:rPr lang="en-US" dirty="0" err="1"/>
              <a:t>ty_alv_data</a:t>
            </a:r>
            <a:r>
              <a:rPr lang="en-US" dirty="0"/>
              <a:t>, </a:t>
            </a:r>
          </a:p>
          <a:p>
            <a:r>
              <a:rPr lang="en-US" dirty="0"/>
              <a:t>			</a:t>
            </a:r>
            <a:r>
              <a:rPr lang="en-US" dirty="0" err="1"/>
              <a:t>kunnr</a:t>
            </a:r>
            <a:r>
              <a:rPr lang="en-US" dirty="0"/>
              <a:t>		TYPE </a:t>
            </a:r>
            <a:r>
              <a:rPr lang="en-US" dirty="0" err="1"/>
              <a:t>kunnr</a:t>
            </a:r>
            <a:r>
              <a:rPr lang="en-US" dirty="0"/>
              <a:t>, </a:t>
            </a:r>
          </a:p>
          <a:p>
            <a:r>
              <a:rPr lang="en-US" dirty="0"/>
              <a:t>			name1		TYPE name1,</a:t>
            </a:r>
          </a:p>
          <a:p>
            <a:r>
              <a:rPr lang="en-US" dirty="0"/>
              <a:t>			ort01		TYPE ort01, </a:t>
            </a:r>
          </a:p>
          <a:p>
            <a:r>
              <a:rPr lang="en-US" dirty="0"/>
              <a:t>			land1		TYPE land1,</a:t>
            </a:r>
          </a:p>
          <a:p>
            <a:r>
              <a:rPr lang="en-US" dirty="0"/>
              <a:t>			</a:t>
            </a:r>
            <a:r>
              <a:rPr lang="en-US" dirty="0" err="1"/>
              <a:t>t_color</a:t>
            </a:r>
            <a:r>
              <a:rPr lang="en-US" dirty="0"/>
              <a:t>		TYPE </a:t>
            </a:r>
            <a:r>
              <a:rPr lang="en-US" dirty="0" err="1"/>
              <a:t>lvc_t_scol</a:t>
            </a:r>
            <a:r>
              <a:rPr lang="en-US" dirty="0"/>
              <a:t>, “structure</a:t>
            </a:r>
          </a:p>
          <a:p>
            <a:r>
              <a:rPr lang="en-US" dirty="0"/>
              <a:t>	END OF </a:t>
            </a:r>
            <a:r>
              <a:rPr lang="en-US" dirty="0" err="1"/>
              <a:t>ty_alv_data</a:t>
            </a:r>
            <a:r>
              <a:rPr lang="en-US" dirty="0"/>
              <a:t>.</a:t>
            </a:r>
          </a:p>
          <a:p>
            <a:r>
              <a:rPr lang="en-US" dirty="0"/>
              <a:t>TYPES: </a:t>
            </a:r>
            <a:r>
              <a:rPr lang="en-US" dirty="0" err="1"/>
              <a:t>tt_alv_data</a:t>
            </a:r>
            <a:r>
              <a:rPr lang="en-US" dirty="0"/>
              <a:t> TYPE STANDARD TABLE OF </a:t>
            </a:r>
            <a:r>
              <a:rPr lang="en-US" dirty="0" err="1"/>
              <a:t>ty_alv_data</a:t>
            </a:r>
            <a:r>
              <a:rPr lang="en-US" dirty="0"/>
              <a:t> WITH DEFAULT KEY.</a:t>
            </a:r>
          </a:p>
          <a:p>
            <a:endParaRPr lang="en-US" dirty="0"/>
          </a:p>
          <a:p>
            <a:r>
              <a:rPr lang="en-US" dirty="0"/>
              <a:t>DATA(</a:t>
            </a:r>
            <a:r>
              <a:rPr lang="en-US" dirty="0" err="1"/>
              <a:t>o_alv_data</a:t>
            </a:r>
            <a:r>
              <a:rPr lang="en-US" dirty="0"/>
              <a:t>) = NEW </a:t>
            </a:r>
            <a:r>
              <a:rPr lang="en-US" dirty="0" err="1"/>
              <a:t>tt_alv_data</a:t>
            </a:r>
            <a:r>
              <a:rPr lang="en-US" dirty="0"/>
              <a:t>(</a:t>
            </a:r>
            <a:br>
              <a:rPr lang="en-US" dirty="0"/>
            </a:br>
            <a:r>
              <a:rPr lang="en-US" dirty="0"/>
              <a:t>( Build 1st row</a:t>
            </a:r>
          </a:p>
          <a:p>
            <a:r>
              <a:rPr lang="en-US" dirty="0"/>
              <a:t>( Build inner rows </a:t>
            </a:r>
            <a:r>
              <a:rPr lang="en-US" dirty="0" err="1"/>
              <a:t>i.e</a:t>
            </a:r>
            <a:r>
              <a:rPr lang="en-US" dirty="0"/>
              <a:t> for</a:t>
            </a:r>
          </a:p>
          <a:p>
            <a:r>
              <a:rPr lang="en-US" dirty="0"/>
              <a:t> </a:t>
            </a:r>
            <a:r>
              <a:rPr lang="en-US" dirty="0" err="1"/>
              <a:t>t_color</a:t>
            </a:r>
            <a:r>
              <a:rPr lang="en-US" dirty="0"/>
              <a:t> ) )</a:t>
            </a:r>
          </a:p>
          <a:p>
            <a:r>
              <a:rPr lang="en-US" dirty="0"/>
              <a:t>( Build 2nd row</a:t>
            </a:r>
          </a:p>
          <a:p>
            <a:r>
              <a:rPr lang="en-US" dirty="0"/>
              <a:t>( Build inner rows </a:t>
            </a:r>
            <a:r>
              <a:rPr lang="en-US" dirty="0" err="1"/>
              <a:t>i.e</a:t>
            </a:r>
            <a:r>
              <a:rPr lang="en-US" dirty="0"/>
              <a:t> for</a:t>
            </a:r>
          </a:p>
          <a:p>
            <a:r>
              <a:rPr lang="en-US" dirty="0"/>
              <a:t> </a:t>
            </a:r>
            <a:r>
              <a:rPr lang="en-US" dirty="0" err="1"/>
              <a:t>t_color</a:t>
            </a:r>
            <a:r>
              <a:rPr lang="en-US" dirty="0"/>
              <a:t> ) )</a:t>
            </a:r>
          </a:p>
          <a:p>
            <a:r>
              <a:rPr lang="en-US" dirty="0"/>
              <a:t>)</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79469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27349" y="0"/>
            <a:ext cx="11125236" cy="1104900"/>
          </a:xfrm>
        </p:spPr>
        <p:txBody>
          <a:bodyPr/>
          <a:lstStyle/>
          <a:p>
            <a:r>
              <a:rPr lang="en-US" dirty="0"/>
              <a:t>Inline data declaration</a:t>
            </a:r>
          </a:p>
        </p:txBody>
      </p:sp>
      <p:sp>
        <p:nvSpPr>
          <p:cNvPr id="21" name="Rectangle 20"/>
          <p:cNvSpPr/>
          <p:nvPr/>
        </p:nvSpPr>
        <p:spPr>
          <a:xfrm>
            <a:off x="551384" y="1628800"/>
            <a:ext cx="6096000" cy="3216265"/>
          </a:xfrm>
          <a:prstGeom prst="rect">
            <a:avLst/>
          </a:prstGeom>
        </p:spPr>
        <p:txBody>
          <a:bodyPr>
            <a:spAutoFit/>
          </a:bodyPr>
          <a:lstStyle/>
          <a:p>
            <a:pPr marR="0" lvl="0">
              <a:spcBef>
                <a:spcPts val="500"/>
              </a:spcBef>
              <a:spcAft>
                <a:spcPts val="0"/>
              </a:spcAft>
              <a:buSzPts val="1800"/>
              <a:tabLst>
                <a:tab pos="553085" algn="l"/>
              </a:tabLst>
            </a:pPr>
            <a:r>
              <a:rPr lang="en-US" b="1" spc="-10" dirty="0">
                <a:latin typeface="Verdana" panose="020B0604030504040204" pitchFamily="34" charset="0"/>
                <a:ea typeface="Verdana" panose="020B0604030504040204" pitchFamily="34" charset="0"/>
                <a:cs typeface="Verdana" panose="020B0604030504040204" pitchFamily="34" charset="0"/>
              </a:rPr>
              <a:t>1).Declaration of Variable</a:t>
            </a:r>
            <a:endParaRPr lang="en-US" sz="1100" spc="-10" dirty="0">
              <a:latin typeface="Verdana" panose="020B0604030504040204" pitchFamily="34" charset="0"/>
              <a:ea typeface="Verdana" panose="020B0604030504040204" pitchFamily="34" charset="0"/>
              <a:cs typeface="Verdana" panose="020B0604030504040204" pitchFamily="34" charset="0"/>
            </a:endParaRPr>
          </a:p>
          <a:p>
            <a:r>
              <a:rPr lang="en-US" sz="3050" b="1"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marL="209550" marR="0">
              <a:lnSpc>
                <a:spcPts val="2065"/>
              </a:lnSpc>
              <a:spcBef>
                <a:spcPts val="0"/>
              </a:spcBef>
              <a:spcAft>
                <a:spcPts val="0"/>
              </a:spcAft>
            </a:pPr>
            <a:r>
              <a:rPr lang="en-US" dirty="0">
                <a:latin typeface="Verdana" panose="020B0604030504040204" pitchFamily="34" charset="0"/>
                <a:ea typeface="Verdana" panose="020B0604030504040204" pitchFamily="34" charset="0"/>
                <a:cs typeface="Verdana" panose="020B0604030504040204" pitchFamily="34" charset="0"/>
              </a:rPr>
              <a:t>DATA</a:t>
            </a:r>
            <a:r>
              <a:rPr lang="en-US" spc="54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t>
            </a:r>
            <a:r>
              <a:rPr lang="en-US" dirty="0" err="1">
                <a:latin typeface="Verdana" panose="020B0604030504040204" pitchFamily="34" charset="0"/>
                <a:ea typeface="Verdana" panose="020B0604030504040204" pitchFamily="34" charset="0"/>
                <a:cs typeface="Verdana" panose="020B0604030504040204" pitchFamily="34" charset="0"/>
              </a:rPr>
              <a:t>v_name</a:t>
            </a:r>
            <a:r>
              <a:rPr lang="en-US" dirty="0">
                <a:latin typeface="Verdana" panose="020B0604030504040204" pitchFamily="34" charset="0"/>
                <a:ea typeface="Verdana" panose="020B0604030504040204" pitchFamily="34" charset="0"/>
                <a:cs typeface="Verdana" panose="020B0604030504040204" pitchFamily="34" charset="0"/>
              </a:rPr>
              <a:t>)</a:t>
            </a:r>
            <a:r>
              <a:rPr lang="en-US" spc="-4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t>
            </a:r>
            <a:r>
              <a:rPr lang="en-US" spc="54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'ABC</a:t>
            </a:r>
            <a:r>
              <a:rPr lang="en-US" spc="-3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199</a:t>
            </a:r>
            <a:r>
              <a:rPr lang="en-US" spc="-1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XYZ'.</a:t>
            </a:r>
          </a:p>
          <a:p>
            <a:pPr marL="209550" marR="0">
              <a:lnSpc>
                <a:spcPts val="2065"/>
              </a:lnSpc>
              <a:spcBef>
                <a:spcPts val="0"/>
              </a:spcBef>
              <a:spcAft>
                <a:spcPts val="0"/>
              </a:spcAft>
            </a:pPr>
            <a:r>
              <a:rPr lang="en-US" dirty="0">
                <a:latin typeface="Verdana" panose="020B0604030504040204" pitchFamily="34" charset="0"/>
                <a:ea typeface="Verdana" panose="020B0604030504040204" pitchFamily="34" charset="0"/>
                <a:cs typeface="Verdana" panose="020B0604030504040204" pitchFamily="34" charset="0"/>
              </a:rPr>
              <a:t>WRITE:</a:t>
            </a:r>
            <a:r>
              <a:rPr lang="en-US" spc="-5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'Output</a:t>
            </a:r>
            <a:r>
              <a:rPr lang="en-US" spc="-4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t>
            </a:r>
            <a:r>
              <a:rPr lang="en-US" spc="-60"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v_name</a:t>
            </a:r>
            <a:r>
              <a:rPr lang="en-US" dirty="0">
                <a:latin typeface="Verdana" panose="020B0604030504040204" pitchFamily="34" charset="0"/>
                <a:ea typeface="Verdana" panose="020B0604030504040204" pitchFamily="34" charset="0"/>
                <a:cs typeface="Verdana" panose="020B0604030504040204" pitchFamily="34" charset="0"/>
              </a:rPr>
              <a:t>.</a:t>
            </a:r>
          </a:p>
          <a:p>
            <a:r>
              <a:rPr lang="en-US" sz="2200"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r>
              <a:rPr lang="en-US" sz="2200"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marR="0" lvl="0">
              <a:spcBef>
                <a:spcPts val="0"/>
              </a:spcBef>
              <a:spcAft>
                <a:spcPts val="0"/>
              </a:spcAft>
              <a:buSzPts val="1800"/>
              <a:tabLst>
                <a:tab pos="652780" algn="l"/>
              </a:tabLst>
            </a:pPr>
            <a:r>
              <a:rPr lang="en-US" b="1" spc="-10" dirty="0">
                <a:latin typeface="Verdana" panose="020B0604030504040204" pitchFamily="34" charset="0"/>
                <a:ea typeface="Verdana" panose="020B0604030504040204" pitchFamily="34" charset="0"/>
                <a:cs typeface="Verdana" panose="020B0604030504040204" pitchFamily="34" charset="0"/>
              </a:rPr>
              <a:t>2). Declaration</a:t>
            </a:r>
            <a:r>
              <a:rPr lang="en-US" b="1" spc="-5" dirty="0">
                <a:latin typeface="Verdana" panose="020B0604030504040204" pitchFamily="34" charset="0"/>
                <a:ea typeface="Verdana" panose="020B0604030504040204" pitchFamily="34" charset="0"/>
                <a:cs typeface="Verdana" panose="020B0604030504040204" pitchFamily="34" charset="0"/>
              </a:rPr>
              <a:t> </a:t>
            </a:r>
            <a:r>
              <a:rPr lang="en-US" b="1" spc="-10" dirty="0">
                <a:latin typeface="Verdana" panose="020B0604030504040204" pitchFamily="34" charset="0"/>
                <a:ea typeface="Verdana" panose="020B0604030504040204" pitchFamily="34" charset="0"/>
                <a:cs typeface="Verdana" panose="020B0604030504040204" pitchFamily="34" charset="0"/>
              </a:rPr>
              <a:t>of</a:t>
            </a:r>
            <a:r>
              <a:rPr lang="en-US" b="1" spc="-5" dirty="0">
                <a:latin typeface="Verdana" panose="020B0604030504040204" pitchFamily="34" charset="0"/>
                <a:ea typeface="Verdana" panose="020B0604030504040204" pitchFamily="34" charset="0"/>
                <a:cs typeface="Verdana" panose="020B0604030504040204" pitchFamily="34" charset="0"/>
              </a:rPr>
              <a:t> </a:t>
            </a:r>
            <a:r>
              <a:rPr lang="en-US" b="1" spc="-10" dirty="0">
                <a:latin typeface="Verdana" panose="020B0604030504040204" pitchFamily="34" charset="0"/>
                <a:ea typeface="Verdana" panose="020B0604030504040204" pitchFamily="34" charset="0"/>
                <a:cs typeface="Verdana" panose="020B0604030504040204" pitchFamily="34" charset="0"/>
              </a:rPr>
              <a:t>work</a:t>
            </a:r>
            <a:r>
              <a:rPr lang="en-US" b="1" spc="-5" dirty="0">
                <a:latin typeface="Verdana" panose="020B0604030504040204" pitchFamily="34" charset="0"/>
                <a:ea typeface="Verdana" panose="020B0604030504040204" pitchFamily="34" charset="0"/>
                <a:cs typeface="Verdana" panose="020B0604030504040204" pitchFamily="34" charset="0"/>
              </a:rPr>
              <a:t> </a:t>
            </a:r>
            <a:r>
              <a:rPr lang="en-US" b="1" spc="-10" dirty="0">
                <a:latin typeface="Verdana" panose="020B0604030504040204" pitchFamily="34" charset="0"/>
                <a:ea typeface="Verdana" panose="020B0604030504040204" pitchFamily="34" charset="0"/>
                <a:cs typeface="Verdana" panose="020B0604030504040204" pitchFamily="34" charset="0"/>
              </a:rPr>
              <a:t>areas:</a:t>
            </a:r>
          </a:p>
          <a:p>
            <a:pPr marL="209550" marR="0">
              <a:lnSpc>
                <a:spcPts val="2065"/>
              </a:lnSpc>
              <a:spcBef>
                <a:spcPts val="755"/>
              </a:spcBef>
              <a:spcAft>
                <a:spcPts val="0"/>
              </a:spcAft>
            </a:pPr>
            <a:r>
              <a:rPr lang="en-US" dirty="0">
                <a:latin typeface="Verdana" panose="020B0604030504040204" pitchFamily="34" charset="0"/>
                <a:ea typeface="Verdana" panose="020B0604030504040204" pitchFamily="34" charset="0"/>
                <a:cs typeface="Verdana" panose="020B0604030504040204" pitchFamily="34" charset="0"/>
              </a:rPr>
              <a:t>LOOP</a:t>
            </a:r>
            <a:r>
              <a:rPr lang="en-US" spc="-10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AT</a:t>
            </a:r>
            <a:r>
              <a:rPr lang="en-US" spc="-90" dirty="0">
                <a:latin typeface="Verdana" panose="020B0604030504040204" pitchFamily="34" charset="0"/>
                <a:ea typeface="Verdana" panose="020B0604030504040204" pitchFamily="34" charset="0"/>
                <a:cs typeface="Verdana" panose="020B0604030504040204" pitchFamily="34" charset="0"/>
              </a:rPr>
              <a:t> </a:t>
            </a:r>
            <a:r>
              <a:rPr lang="en-US" dirty="0" err="1">
                <a:latin typeface="Verdana" panose="020B0604030504040204" pitchFamily="34" charset="0"/>
                <a:ea typeface="Verdana" panose="020B0604030504040204" pitchFamily="34" charset="0"/>
                <a:cs typeface="Verdana" panose="020B0604030504040204" pitchFamily="34" charset="0"/>
              </a:rPr>
              <a:t>itab</a:t>
            </a:r>
            <a:r>
              <a:rPr lang="en-US" spc="-80"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INTO</a:t>
            </a:r>
            <a:r>
              <a:rPr lang="en-US" spc="-65" dirty="0">
                <a:latin typeface="Verdana" panose="020B0604030504040204" pitchFamily="34" charset="0"/>
                <a:ea typeface="Verdana" panose="020B0604030504040204" pitchFamily="34" charset="0"/>
                <a:cs typeface="Verdana" panose="020B0604030504040204" pitchFamily="34" charset="0"/>
              </a:rPr>
              <a:t> </a:t>
            </a:r>
            <a:r>
              <a:rPr lang="en-US" dirty="0">
                <a:latin typeface="Verdana" panose="020B0604030504040204" pitchFamily="34" charset="0"/>
                <a:ea typeface="Verdana" panose="020B0604030504040204" pitchFamily="34" charset="0"/>
                <a:cs typeface="Verdana" panose="020B0604030504040204" pitchFamily="34" charset="0"/>
              </a:rPr>
              <a:t>DATA(</a:t>
            </a:r>
            <a:r>
              <a:rPr lang="en-US" dirty="0" err="1">
                <a:latin typeface="Verdana" panose="020B0604030504040204" pitchFamily="34" charset="0"/>
                <a:ea typeface="Verdana" panose="020B0604030504040204" pitchFamily="34" charset="0"/>
                <a:cs typeface="Verdana" panose="020B0604030504040204" pitchFamily="34" charset="0"/>
              </a:rPr>
              <a:t>wa</a:t>
            </a:r>
            <a:r>
              <a:rPr lang="en-US" dirty="0">
                <a:latin typeface="Verdana" panose="020B0604030504040204" pitchFamily="34" charset="0"/>
                <a:ea typeface="Verdana" panose="020B0604030504040204" pitchFamily="34" charset="0"/>
                <a:cs typeface="Verdana" panose="020B0604030504040204" pitchFamily="34" charset="0"/>
              </a:rPr>
              <a:t>).</a:t>
            </a:r>
          </a:p>
          <a:p>
            <a:pPr marL="371475" marR="0">
              <a:lnSpc>
                <a:spcPts val="1945"/>
              </a:lnSpc>
              <a:spcBef>
                <a:spcPts val="0"/>
              </a:spcBef>
              <a:spcAft>
                <a:spcPts val="0"/>
              </a:spcAft>
            </a:pPr>
            <a:r>
              <a:rPr lang="en-US" dirty="0">
                <a:latin typeface="Verdana" panose="020B0604030504040204" pitchFamily="34" charset="0"/>
                <a:ea typeface="Verdana" panose="020B0604030504040204" pitchFamily="34" charset="0"/>
                <a:cs typeface="Verdana" panose="020B0604030504040204" pitchFamily="34" charset="0"/>
              </a:rPr>
              <a:t>...</a:t>
            </a:r>
          </a:p>
          <a:p>
            <a:pPr marL="209550" marR="0">
              <a:lnSpc>
                <a:spcPts val="2065"/>
              </a:lnSpc>
              <a:spcBef>
                <a:spcPts val="0"/>
              </a:spcBef>
              <a:spcAft>
                <a:spcPts val="0"/>
              </a:spcAft>
            </a:pPr>
            <a:r>
              <a:rPr lang="en-US" dirty="0">
                <a:latin typeface="Verdana" panose="020B0604030504040204" pitchFamily="34" charset="0"/>
                <a:ea typeface="Verdana" panose="020B0604030504040204" pitchFamily="34" charset="0"/>
                <a:cs typeface="Verdana" panose="020B0604030504040204" pitchFamily="34" charset="0"/>
              </a:rPr>
              <a:t>ENDLOOP.</a:t>
            </a:r>
          </a:p>
        </p:txBody>
      </p:sp>
      <p:grpSp>
        <p:nvGrpSpPr>
          <p:cNvPr id="22" name="Group 21"/>
          <p:cNvGrpSpPr>
            <a:grpSpLocks/>
          </p:cNvGrpSpPr>
          <p:nvPr/>
        </p:nvGrpSpPr>
        <p:grpSpPr bwMode="auto">
          <a:xfrm>
            <a:off x="7153551" y="1628800"/>
            <a:ext cx="4202112" cy="2963862"/>
            <a:chOff x="7032" y="133"/>
            <a:chExt cx="6617" cy="4668"/>
          </a:xfrm>
        </p:grpSpPr>
        <p:pic>
          <p:nvPicPr>
            <p:cNvPr id="66582" name="Picture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6" y="147"/>
              <a:ext cx="6588" cy="4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Rectangle 23"/>
            <p:cNvSpPr>
              <a:spLocks noChangeArrowheads="1"/>
            </p:cNvSpPr>
            <p:nvPr/>
          </p:nvSpPr>
          <p:spPr bwMode="auto">
            <a:xfrm>
              <a:off x="7039" y="139"/>
              <a:ext cx="6603" cy="4654"/>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688192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work with deep structure</a:t>
            </a:r>
          </a:p>
        </p:txBody>
      </p:sp>
      <p:sp>
        <p:nvSpPr>
          <p:cNvPr id="2" name="Rectangle 2"/>
          <p:cNvSpPr>
            <a:spLocks noChangeArrowheads="1"/>
          </p:cNvSpPr>
          <p:nvPr/>
        </p:nvSpPr>
        <p:spPr bwMode="auto">
          <a:xfrm>
            <a:off x="483463" y="1104900"/>
            <a:ext cx="65328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Code Snippet for Deep Structure </a:t>
            </a:r>
          </a:p>
          <a:p>
            <a:r>
              <a:rPr lang="en-US" dirty="0"/>
              <a:t>Field </a:t>
            </a:r>
            <a:r>
              <a:rPr lang="en-US" dirty="0" err="1"/>
              <a:t>t_color</a:t>
            </a:r>
            <a:r>
              <a:rPr lang="en-US" dirty="0"/>
              <a:t> is again a structure</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7" name="image10.png"/>
          <p:cNvPicPr/>
          <p:nvPr/>
        </p:nvPicPr>
        <p:blipFill>
          <a:blip r:embed="rId2" cstate="print"/>
          <a:stretch>
            <a:fillRect/>
          </a:stretch>
        </p:blipFill>
        <p:spPr>
          <a:xfrm>
            <a:off x="839416" y="1988840"/>
            <a:ext cx="3816424" cy="4104456"/>
          </a:xfrm>
          <a:prstGeom prst="rect">
            <a:avLst/>
          </a:prstGeom>
        </p:spPr>
      </p:pic>
      <p:pic>
        <p:nvPicPr>
          <p:cNvPr id="8" name="image11.png"/>
          <p:cNvPicPr/>
          <p:nvPr/>
        </p:nvPicPr>
        <p:blipFill>
          <a:blip r:embed="rId3" cstate="print"/>
          <a:stretch>
            <a:fillRect/>
          </a:stretch>
        </p:blipFill>
        <p:spPr>
          <a:xfrm>
            <a:off x="6744073" y="2037099"/>
            <a:ext cx="3780626" cy="4056197"/>
          </a:xfrm>
          <a:prstGeom prst="rect">
            <a:avLst/>
          </a:prstGeom>
        </p:spPr>
      </p:pic>
    </p:spTree>
    <p:extLst>
      <p:ext uri="{BB962C8B-B14F-4D97-AF65-F5344CB8AC3E}">
        <p14:creationId xmlns:p14="http://schemas.microsoft.com/office/powerpoint/2010/main" val="8557908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How to work with deep structure</a:t>
            </a:r>
          </a:p>
        </p:txBody>
      </p:sp>
      <p:sp>
        <p:nvSpPr>
          <p:cNvPr id="2" name="Rectangle 2"/>
          <p:cNvSpPr>
            <a:spLocks noChangeArrowheads="1"/>
          </p:cNvSpPr>
          <p:nvPr/>
        </p:nvSpPr>
        <p:spPr bwMode="auto">
          <a:xfrm>
            <a:off x="619970" y="920234"/>
            <a:ext cx="65328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Output in debug mode:</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6" name="image12.jpeg"/>
          <p:cNvPicPr/>
          <p:nvPr/>
        </p:nvPicPr>
        <p:blipFill>
          <a:blip r:embed="rId2" cstate="print"/>
          <a:stretch>
            <a:fillRect/>
          </a:stretch>
        </p:blipFill>
        <p:spPr>
          <a:xfrm>
            <a:off x="983432" y="1556792"/>
            <a:ext cx="6840760" cy="4392488"/>
          </a:xfrm>
          <a:prstGeom prst="rect">
            <a:avLst/>
          </a:prstGeom>
        </p:spPr>
      </p:pic>
    </p:spTree>
    <p:extLst>
      <p:ext uri="{BB962C8B-B14F-4D97-AF65-F5344CB8AC3E}">
        <p14:creationId xmlns:p14="http://schemas.microsoft.com/office/powerpoint/2010/main" val="23506265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27349" y="844686"/>
            <a:ext cx="653286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Demo Code Snippet</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itle 7"/>
          <p:cNvSpPr>
            <a:spLocks noGrp="1"/>
          </p:cNvSpPr>
          <p:nvPr>
            <p:ph type="title"/>
          </p:nvPr>
        </p:nvSpPr>
        <p:spPr/>
        <p:txBody>
          <a:bodyPr/>
          <a:lstStyle/>
          <a:p>
            <a:r>
              <a:rPr lang="en-US" dirty="0"/>
              <a:t>Table expressions</a:t>
            </a:r>
            <a:br>
              <a:rPr lang="en-US" dirty="0"/>
            </a:br>
            <a:endParaRPr lang="en-US" dirty="0"/>
          </a:p>
        </p:txBody>
      </p:sp>
      <p:pic>
        <p:nvPicPr>
          <p:cNvPr id="11" name="image13.png"/>
          <p:cNvPicPr/>
          <p:nvPr/>
        </p:nvPicPr>
        <p:blipFill>
          <a:blip r:embed="rId2" cstate="print"/>
          <a:stretch>
            <a:fillRect/>
          </a:stretch>
        </p:blipFill>
        <p:spPr>
          <a:xfrm>
            <a:off x="2207568" y="1340768"/>
            <a:ext cx="5040560" cy="4878412"/>
          </a:xfrm>
          <a:prstGeom prst="rect">
            <a:avLst/>
          </a:prstGeom>
        </p:spPr>
      </p:pic>
    </p:spTree>
    <p:extLst>
      <p:ext uri="{BB962C8B-B14F-4D97-AF65-F5344CB8AC3E}">
        <p14:creationId xmlns:p14="http://schemas.microsoft.com/office/powerpoint/2010/main" val="32062824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 BY clause for Internal Tables</a:t>
            </a:r>
          </a:p>
        </p:txBody>
      </p:sp>
      <p:sp>
        <p:nvSpPr>
          <p:cNvPr id="2" name="Rectangle 2"/>
          <p:cNvSpPr>
            <a:spLocks noChangeArrowheads="1"/>
          </p:cNvSpPr>
          <p:nvPr/>
        </p:nvSpPr>
        <p:spPr bwMode="auto">
          <a:xfrm>
            <a:off x="407368" y="997279"/>
            <a:ext cx="1042129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GROUP BY replaces the AT NEW or other means of going through grouped data.</a:t>
            </a:r>
          </a:p>
          <a:p>
            <a:endParaRPr lang="en-US" dirty="0"/>
          </a:p>
          <a:p>
            <a:r>
              <a:rPr lang="en-US" dirty="0"/>
              <a:t>What happens here is that the first LOOP statement is executed over all internal table lines in one go and the new GROUP BY addition groups the lines.</a:t>
            </a:r>
          </a:p>
          <a:p>
            <a:endParaRPr lang="en-US" dirty="0"/>
          </a:p>
          <a:p>
            <a:r>
              <a:rPr lang="en-US" dirty="0"/>
              <a:t>Technically, the lines are bound internally to a group that belongs to a group key that is specified behind GROUP BY.</a:t>
            </a:r>
          </a:p>
          <a:p>
            <a:r>
              <a:rPr lang="en-US" dirty="0"/>
              <a:t> </a:t>
            </a:r>
          </a:p>
          <a:p>
            <a:r>
              <a:rPr lang="en-US" dirty="0"/>
              <a:t>LOOP AT flights INTO DATA(flight)</a:t>
            </a:r>
          </a:p>
          <a:p>
            <a:r>
              <a:rPr lang="en-US" dirty="0"/>
              <a:t>	GROUP BY ( carrier = flight-</a:t>
            </a:r>
            <a:r>
              <a:rPr lang="en-US" dirty="0" err="1"/>
              <a:t>carrid</a:t>
            </a:r>
            <a:r>
              <a:rPr lang="en-US" dirty="0"/>
              <a:t> </a:t>
            </a:r>
            <a:r>
              <a:rPr lang="en-US" dirty="0" err="1"/>
              <a:t>cityfr</a:t>
            </a:r>
            <a:r>
              <a:rPr lang="en-US" dirty="0"/>
              <a:t> = flight-</a:t>
            </a:r>
            <a:r>
              <a:rPr lang="en-US" dirty="0" err="1"/>
              <a:t>cityfrom</a:t>
            </a:r>
            <a:r>
              <a:rPr lang="en-US" dirty="0"/>
              <a:t> )</a:t>
            </a:r>
          </a:p>
          <a:p>
            <a:r>
              <a:rPr lang="en-US" dirty="0"/>
              <a:t>		ASCENDING</a:t>
            </a:r>
          </a:p>
          <a:p>
            <a:r>
              <a:rPr lang="en-US" dirty="0"/>
              <a:t>		ASSIGNING FIELD-SYMBOL(&lt;group&gt;).</a:t>
            </a:r>
          </a:p>
          <a:p>
            <a:r>
              <a:rPr lang="en-US" dirty="0"/>
              <a:t>CLEAR members.</a:t>
            </a:r>
          </a:p>
          <a:p>
            <a:r>
              <a:rPr lang="en-US" dirty="0"/>
              <a:t> </a:t>
            </a:r>
          </a:p>
          <a:p>
            <a:r>
              <a:rPr lang="en-US" dirty="0"/>
              <a:t>LOOP AT GROUP &lt;group&gt; ASSIGNING FIELD-SYMBOL(&lt;flight&gt;).</a:t>
            </a:r>
          </a:p>
          <a:p>
            <a:r>
              <a:rPr lang="en-US" dirty="0"/>
              <a:t>	members = VALUE #( BASE members ( &lt;flight&gt; ) ).</a:t>
            </a:r>
          </a:p>
          <a:p>
            <a:r>
              <a:rPr lang="en-US" dirty="0"/>
              <a:t>ENDLOOP.</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29842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GROUP BY clause for Internal Tables</a:t>
            </a:r>
          </a:p>
        </p:txBody>
      </p:sp>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407368" y="1989136"/>
            <a:ext cx="5496692" cy="2448267"/>
          </a:xfrm>
          <a:prstGeom prst="rect">
            <a:avLst/>
          </a:prstGeom>
        </p:spPr>
      </p:pic>
      <p:pic>
        <p:nvPicPr>
          <p:cNvPr id="6" name="Picture 5"/>
          <p:cNvPicPr>
            <a:picLocks noChangeAspect="1"/>
          </p:cNvPicPr>
          <p:nvPr/>
        </p:nvPicPr>
        <p:blipFill>
          <a:blip r:embed="rId3"/>
          <a:stretch>
            <a:fillRect/>
          </a:stretch>
        </p:blipFill>
        <p:spPr>
          <a:xfrm>
            <a:off x="6744072" y="1989136"/>
            <a:ext cx="3677163" cy="2524477"/>
          </a:xfrm>
          <a:prstGeom prst="rect">
            <a:avLst/>
          </a:prstGeom>
        </p:spPr>
      </p:pic>
      <p:sp>
        <p:nvSpPr>
          <p:cNvPr id="7" name="TextBox 6"/>
          <p:cNvSpPr txBox="1"/>
          <p:nvPr/>
        </p:nvSpPr>
        <p:spPr>
          <a:xfrm>
            <a:off x="499244" y="1298598"/>
            <a:ext cx="3580532" cy="369332"/>
          </a:xfrm>
          <a:prstGeom prst="rect">
            <a:avLst/>
          </a:prstGeom>
          <a:noFill/>
        </p:spPr>
        <p:txBody>
          <a:bodyPr wrap="square" rtlCol="0">
            <a:spAutoFit/>
          </a:bodyPr>
          <a:lstStyle/>
          <a:p>
            <a:r>
              <a:rPr lang="en-US" dirty="0"/>
              <a:t>Input :</a:t>
            </a:r>
          </a:p>
        </p:txBody>
      </p:sp>
      <p:sp>
        <p:nvSpPr>
          <p:cNvPr id="8" name="TextBox 7"/>
          <p:cNvSpPr txBox="1"/>
          <p:nvPr/>
        </p:nvSpPr>
        <p:spPr>
          <a:xfrm>
            <a:off x="6456040" y="1298598"/>
            <a:ext cx="2880320" cy="369332"/>
          </a:xfrm>
          <a:prstGeom prst="rect">
            <a:avLst/>
          </a:prstGeom>
          <a:noFill/>
        </p:spPr>
        <p:txBody>
          <a:bodyPr wrap="square" rtlCol="0">
            <a:spAutoFit/>
          </a:bodyPr>
          <a:lstStyle/>
          <a:p>
            <a:r>
              <a:rPr lang="en-US" dirty="0"/>
              <a:t>Output :</a:t>
            </a:r>
          </a:p>
        </p:txBody>
      </p:sp>
    </p:spTree>
    <p:extLst>
      <p:ext uri="{BB962C8B-B14F-4D97-AF65-F5344CB8AC3E}">
        <p14:creationId xmlns:p14="http://schemas.microsoft.com/office/powerpoint/2010/main" val="861728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Inline data declaration</a:t>
            </a:r>
          </a:p>
        </p:txBody>
      </p:sp>
      <p:sp>
        <p:nvSpPr>
          <p:cNvPr id="2" name="Rectangle 4"/>
          <p:cNvSpPr>
            <a:spLocks noChangeArrowheads="1"/>
          </p:cNvSpPr>
          <p:nvPr/>
        </p:nvSpPr>
        <p:spPr bwMode="auto">
          <a:xfrm>
            <a:off x="620452" y="9019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202248" y="1700808"/>
            <a:ext cx="9937105" cy="3416320"/>
          </a:xfrm>
          <a:prstGeom prst="rect">
            <a:avLst/>
          </a:prstGeom>
          <a:noFill/>
        </p:spPr>
        <p:txBody>
          <a:bodyPr wrap="square" rtlCol="0">
            <a:spAutoFit/>
          </a:bodyPr>
          <a:lstStyle/>
          <a:p>
            <a:pPr lvl="0"/>
            <a:r>
              <a:rPr lang="en-US" b="1" dirty="0"/>
              <a:t>Declaration of actual parameters:</a:t>
            </a:r>
          </a:p>
          <a:p>
            <a:r>
              <a:rPr lang="en-US" b="1" dirty="0"/>
              <a:t> </a:t>
            </a:r>
            <a:endParaRPr lang="en-US" dirty="0"/>
          </a:p>
          <a:p>
            <a:r>
              <a:rPr lang="en-US" b="1" dirty="0"/>
              <a:t>Old method </a:t>
            </a:r>
          </a:p>
          <a:p>
            <a:r>
              <a:rPr lang="en-US" b="1" dirty="0"/>
              <a:t>	</a:t>
            </a:r>
            <a:r>
              <a:rPr lang="en-US" dirty="0"/>
              <a:t>DATA a1 TYPE … DATA a2 TYPE …</a:t>
            </a:r>
          </a:p>
          <a:p>
            <a:r>
              <a:rPr lang="en-US" dirty="0"/>
              <a:t>	</a:t>
            </a:r>
            <a:r>
              <a:rPr lang="en-US" dirty="0" err="1"/>
              <a:t>oref</a:t>
            </a:r>
            <a:r>
              <a:rPr lang="en-US" dirty="0"/>
              <a:t>-&gt;meth( IMPORTING p1 = a1</a:t>
            </a:r>
          </a:p>
          <a:p>
            <a:r>
              <a:rPr lang="en-US" dirty="0"/>
              <a:t>	IMPORTING p2 = a2</a:t>
            </a:r>
          </a:p>
          <a:p>
            <a:r>
              <a:rPr lang="en-US" dirty="0"/>
              <a:t>	… )</a:t>
            </a:r>
          </a:p>
          <a:p>
            <a:r>
              <a:rPr lang="en-US" dirty="0"/>
              <a:t> </a:t>
            </a:r>
          </a:p>
          <a:p>
            <a:r>
              <a:rPr lang="en-US" b="1" dirty="0"/>
              <a:t>New Method</a:t>
            </a:r>
          </a:p>
          <a:p>
            <a:r>
              <a:rPr lang="en-US" dirty="0"/>
              <a:t>	</a:t>
            </a:r>
            <a:r>
              <a:rPr lang="en-US" dirty="0" err="1"/>
              <a:t>oref</a:t>
            </a:r>
            <a:r>
              <a:rPr lang="en-US" dirty="0"/>
              <a:t>-&gt;meth( IMPORTING p1 = DATA(a1) IMPORTING p2 = DATA(a2)</a:t>
            </a:r>
          </a:p>
          <a:p>
            <a:r>
              <a:rPr lang="en-US" dirty="0"/>
              <a:t>	… ).</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Inline data declaration</a:t>
            </a:r>
          </a:p>
        </p:txBody>
      </p:sp>
      <p:sp>
        <p:nvSpPr>
          <p:cNvPr id="2" name="Rectangle 4"/>
          <p:cNvSpPr>
            <a:spLocks noChangeArrowheads="1"/>
          </p:cNvSpPr>
          <p:nvPr/>
        </p:nvSpPr>
        <p:spPr bwMode="auto">
          <a:xfrm>
            <a:off x="620452" y="90195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3" name="Picture 2"/>
          <p:cNvPicPr>
            <a:picLocks noChangeAspect="1"/>
          </p:cNvPicPr>
          <p:nvPr/>
        </p:nvPicPr>
        <p:blipFill>
          <a:blip r:embed="rId2"/>
          <a:stretch>
            <a:fillRect/>
          </a:stretch>
        </p:blipFill>
        <p:spPr>
          <a:xfrm>
            <a:off x="825992" y="2673245"/>
            <a:ext cx="4353533" cy="2095792"/>
          </a:xfrm>
          <a:prstGeom prst="rect">
            <a:avLst/>
          </a:prstGeom>
        </p:spPr>
      </p:pic>
      <p:pic>
        <p:nvPicPr>
          <p:cNvPr id="7" name="Picture 6"/>
          <p:cNvPicPr>
            <a:picLocks noChangeAspect="1"/>
          </p:cNvPicPr>
          <p:nvPr/>
        </p:nvPicPr>
        <p:blipFill>
          <a:blip r:embed="rId3"/>
          <a:stretch>
            <a:fillRect/>
          </a:stretch>
        </p:blipFill>
        <p:spPr>
          <a:xfrm>
            <a:off x="7320136" y="2645745"/>
            <a:ext cx="1762371" cy="1476581"/>
          </a:xfrm>
          <a:prstGeom prst="rect">
            <a:avLst/>
          </a:prstGeom>
        </p:spPr>
      </p:pic>
      <p:sp>
        <p:nvSpPr>
          <p:cNvPr id="9" name="TextBox 8"/>
          <p:cNvSpPr txBox="1"/>
          <p:nvPr/>
        </p:nvSpPr>
        <p:spPr>
          <a:xfrm>
            <a:off x="911424" y="1484784"/>
            <a:ext cx="3096344" cy="369332"/>
          </a:xfrm>
          <a:prstGeom prst="rect">
            <a:avLst/>
          </a:prstGeom>
          <a:noFill/>
        </p:spPr>
        <p:txBody>
          <a:bodyPr wrap="square" rtlCol="0">
            <a:spAutoFit/>
          </a:bodyPr>
          <a:lstStyle/>
          <a:p>
            <a:r>
              <a:rPr lang="en-US" dirty="0"/>
              <a:t>Input</a:t>
            </a:r>
          </a:p>
        </p:txBody>
      </p:sp>
      <p:sp>
        <p:nvSpPr>
          <p:cNvPr id="10" name="TextBox 9"/>
          <p:cNvSpPr txBox="1"/>
          <p:nvPr/>
        </p:nvSpPr>
        <p:spPr>
          <a:xfrm>
            <a:off x="7306097" y="1481406"/>
            <a:ext cx="3096344" cy="369332"/>
          </a:xfrm>
          <a:prstGeom prst="rect">
            <a:avLst/>
          </a:prstGeom>
          <a:noFill/>
        </p:spPr>
        <p:txBody>
          <a:bodyPr wrap="square" rtlCol="0">
            <a:spAutoFit/>
          </a:bodyPr>
          <a:lstStyle/>
          <a:p>
            <a:r>
              <a:rPr lang="en-US" dirty="0"/>
              <a:t>Output</a:t>
            </a:r>
          </a:p>
        </p:txBody>
      </p:sp>
    </p:spTree>
    <p:extLst>
      <p:ext uri="{BB962C8B-B14F-4D97-AF65-F5344CB8AC3E}">
        <p14:creationId xmlns:p14="http://schemas.microsoft.com/office/powerpoint/2010/main" val="2372680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Standard internal table declaration</a:t>
            </a:r>
          </a:p>
        </p:txBody>
      </p:sp>
      <p:sp>
        <p:nvSpPr>
          <p:cNvPr id="2" name="Rectangle 2"/>
          <p:cNvSpPr>
            <a:spLocks noChangeArrowheads="1"/>
          </p:cNvSpPr>
          <p:nvPr/>
        </p:nvSpPr>
        <p:spPr bwMode="auto">
          <a:xfrm>
            <a:off x="335360" y="934234"/>
            <a:ext cx="71186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TYPES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t_itab</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TYPE STANDARD TABLE OF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WITH DEFAULT KEY.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DATA(</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dref</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 NEW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t_itab</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( 100 ) ( ) ( 3000 )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Output in debug mode:</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7585" name="image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1963897"/>
            <a:ext cx="6755804" cy="290390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79376" y="4807794"/>
            <a:ext cx="10418237" cy="800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br>
              <a:rPr lang="en-US" altLang="en-US">
                <a:latin typeface="Arial" panose="020B0604020202020204" pitchFamily="34" charset="0"/>
                <a:ea typeface="Verdana" panose="020B0604030504040204" pitchFamily="34" charset="0"/>
                <a:cs typeface="Verdana" panose="020B0604030504040204" pitchFamily="34" charset="0"/>
              </a:rPr>
            </a:br>
            <a:endParaRPr lang="en-US" altLang="en-US" sz="1000">
              <a:latin typeface="Arial" panose="020B0604020202020204" pitchFamily="34" charset="0"/>
            </a:endParaRPr>
          </a:p>
          <a:p>
            <a:pPr lvl="0" eaLnBrk="0" fontAlgn="base" hangingPunct="0">
              <a:spcBef>
                <a:spcPct val="0"/>
              </a:spcBef>
              <a:spcAft>
                <a:spcPct val="0"/>
              </a:spcAft>
            </a:pPr>
            <a:r>
              <a:rPr lang="en-US" altLang="en-US">
                <a:solidFill>
                  <a:srgbClr val="707676"/>
                </a:solidFill>
                <a:latin typeface="Arial" panose="020B0604020202020204" pitchFamily="34" charset="0"/>
                <a:ea typeface="Verdana" panose="020B0604030504040204" pitchFamily="34" charset="0"/>
                <a:cs typeface="Verdana" panose="020B0604030504040204" pitchFamily="34" charset="0"/>
              </a:rPr>
              <a:t>Here as we have declared the internal table as standard table so the values stored as 100-&gt;0-&gt;3000</a:t>
            </a:r>
            <a:endParaRPr lang="en-US" altLang="en-US" dirty="0">
              <a:latin typeface="Arial" panose="020B0604020202020204" pitchFamily="34" charset="0"/>
            </a:endParaRPr>
          </a:p>
        </p:txBody>
      </p:sp>
    </p:spTree>
    <p:extLst>
      <p:ext uri="{BB962C8B-B14F-4D97-AF65-F5344CB8AC3E}">
        <p14:creationId xmlns:p14="http://schemas.microsoft.com/office/powerpoint/2010/main" val="435659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Sorted internal table declaration</a:t>
            </a:r>
          </a:p>
        </p:txBody>
      </p:sp>
      <p:grpSp>
        <p:nvGrpSpPr>
          <p:cNvPr id="5" name="Group 1"/>
          <p:cNvGrpSpPr>
            <a:grpSpLocks/>
          </p:cNvGrpSpPr>
          <p:nvPr/>
        </p:nvGrpSpPr>
        <p:grpSpPr bwMode="auto">
          <a:xfrm>
            <a:off x="551384" y="2348248"/>
            <a:ext cx="6043613" cy="2578100"/>
            <a:chOff x="511" y="355"/>
            <a:chExt cx="9517" cy="4061"/>
          </a:xfrm>
        </p:grpSpPr>
        <p:pic>
          <p:nvPicPr>
            <p:cNvPr id="686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4" y="355"/>
              <a:ext cx="9413" cy="4061"/>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2"/>
            <p:cNvSpPr txBox="1">
              <a:spLocks noChangeArrowheads="1"/>
            </p:cNvSpPr>
            <p:nvPr/>
          </p:nvSpPr>
          <p:spPr bwMode="auto">
            <a:xfrm>
              <a:off x="510" y="455"/>
              <a:ext cx="304" cy="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sp>
        <p:nvSpPr>
          <p:cNvPr id="7" name="Rectangle 5"/>
          <p:cNvSpPr>
            <a:spLocks noChangeArrowheads="1"/>
          </p:cNvSpPr>
          <p:nvPr/>
        </p:nvSpPr>
        <p:spPr bwMode="auto">
          <a:xfrm>
            <a:off x="257967" y="1039986"/>
            <a:ext cx="821185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TYPES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t_itab</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TYPE SORTED TABLE OF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i</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WITH UNIQUE KEY </a:t>
            </a:r>
            <a:r>
              <a:rPr kumimoji="0" lang="en-US" altLang="en-US" sz="1800" b="1"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table_line</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DATA(</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dref</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 NEW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t_itab</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( 100 ) ( ) ( 3000 )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257967" y="20173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keyword </a:t>
            </a:r>
            <a:r>
              <a:rPr kumimoji="0" lang="en-US" altLang="en-US" sz="1800" b="1" i="0" u="none" strike="noStrike" cap="none" normalizeH="0" baseline="0" dirty="0">
                <a:ln>
                  <a:noFill/>
                </a:ln>
                <a:solidFill>
                  <a:schemeClr val="tx1"/>
                </a:solidFill>
                <a:effectLst/>
                <a:latin typeface="Arial" panose="020B0604020202020204" pitchFamily="34" charset="0"/>
              </a:rPr>
              <a:t>TABLE_LINE </a:t>
            </a:r>
            <a:r>
              <a:rPr kumimoji="0" lang="en-US" altLang="en-US" sz="1800" b="0" i="0" u="none" strike="noStrike" cap="none" normalizeH="0" baseline="0" dirty="0">
                <a:ln>
                  <a:noFill/>
                </a:ln>
                <a:solidFill>
                  <a:schemeClr val="tx1"/>
                </a:solidFill>
                <a:effectLst/>
                <a:latin typeface="Arial" panose="020B0604020202020204" pitchFamily="34" charset="0"/>
              </a:rPr>
              <a:t>is used for dynamic table /Variable insert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8"/>
          <p:cNvSpPr>
            <a:spLocks noChangeArrowheads="1"/>
          </p:cNvSpPr>
          <p:nvPr/>
        </p:nvSpPr>
        <p:spPr bwMode="auto">
          <a:xfrm>
            <a:off x="44389" y="201734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p:cNvSpPr/>
          <p:nvPr/>
        </p:nvSpPr>
        <p:spPr>
          <a:xfrm>
            <a:off x="44389" y="4926348"/>
            <a:ext cx="10873208" cy="1020023"/>
          </a:xfrm>
          <a:prstGeom prst="rect">
            <a:avLst/>
          </a:prstGeom>
        </p:spPr>
        <p:txBody>
          <a:bodyPr wrap="square">
            <a:spAutoFit/>
          </a:bodyPr>
          <a:lstStyle/>
          <a:p>
            <a:r>
              <a:rPr lang="en-US" sz="1300"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a:spcBef>
                <a:spcPts val="50"/>
              </a:spcBef>
            </a:pPr>
            <a:r>
              <a:rPr lang="en-US" sz="700" dirty="0">
                <a:latin typeface="Verdana" panose="020B0604030504040204" pitchFamily="34" charset="0"/>
                <a:ea typeface="Verdana" panose="020B0604030504040204" pitchFamily="34" charset="0"/>
                <a:cs typeface="Verdana" panose="020B0604030504040204" pitchFamily="34" charset="0"/>
              </a:rPr>
              <a:t> </a:t>
            </a:r>
            <a:endParaRPr lang="en-US" dirty="0">
              <a:latin typeface="Verdana" panose="020B0604030504040204" pitchFamily="34" charset="0"/>
              <a:ea typeface="Verdana" panose="020B0604030504040204" pitchFamily="34" charset="0"/>
              <a:cs typeface="Verdana" panose="020B0604030504040204" pitchFamily="34" charset="0"/>
            </a:endParaRPr>
          </a:p>
          <a:p>
            <a:pPr marL="417195" marR="993140">
              <a:lnSpc>
                <a:spcPct val="98000"/>
              </a:lnSpc>
              <a:spcBef>
                <a:spcPts val="520"/>
              </a:spcBef>
              <a:spcAft>
                <a:spcPts val="0"/>
              </a:spcAft>
            </a:pPr>
            <a:r>
              <a:rPr lang="en-US" dirty="0">
                <a:solidFill>
                  <a:srgbClr val="707676"/>
                </a:solidFill>
                <a:latin typeface="Verdana" panose="020B0604030504040204" pitchFamily="34" charset="0"/>
                <a:ea typeface="Verdana" panose="020B0604030504040204" pitchFamily="34" charset="0"/>
                <a:cs typeface="Verdana" panose="020B0604030504040204" pitchFamily="34" charset="0"/>
              </a:rPr>
              <a:t>Here as we have declared the internal table as sorted table so the</a:t>
            </a:r>
            <a:r>
              <a:rPr lang="en-US" spc="-620" dirty="0">
                <a:solidFill>
                  <a:srgbClr val="707676"/>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707676"/>
                </a:solidFill>
                <a:latin typeface="Verdana" panose="020B0604030504040204" pitchFamily="34" charset="0"/>
                <a:ea typeface="Verdana" panose="020B0604030504040204" pitchFamily="34" charset="0"/>
                <a:cs typeface="Verdana" panose="020B0604030504040204" pitchFamily="34" charset="0"/>
              </a:rPr>
              <a:t>values</a:t>
            </a:r>
            <a:r>
              <a:rPr lang="en-US" spc="-20" dirty="0">
                <a:solidFill>
                  <a:srgbClr val="707676"/>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707676"/>
                </a:solidFill>
                <a:latin typeface="Verdana" panose="020B0604030504040204" pitchFamily="34" charset="0"/>
                <a:ea typeface="Verdana" panose="020B0604030504040204" pitchFamily="34" charset="0"/>
                <a:cs typeface="Verdana" panose="020B0604030504040204" pitchFamily="34" charset="0"/>
              </a:rPr>
              <a:t>stored</a:t>
            </a:r>
            <a:r>
              <a:rPr lang="en-US" spc="20" dirty="0">
                <a:solidFill>
                  <a:srgbClr val="707676"/>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707676"/>
                </a:solidFill>
                <a:latin typeface="Verdana" panose="020B0604030504040204" pitchFamily="34" charset="0"/>
                <a:ea typeface="Verdana" panose="020B0604030504040204" pitchFamily="34" charset="0"/>
                <a:cs typeface="Verdana" panose="020B0604030504040204" pitchFamily="34" charset="0"/>
              </a:rPr>
              <a:t>as</a:t>
            </a:r>
            <a:r>
              <a:rPr lang="en-US" spc="-20" dirty="0">
                <a:solidFill>
                  <a:srgbClr val="707676"/>
                </a:solidFill>
                <a:latin typeface="Verdana" panose="020B0604030504040204" pitchFamily="34" charset="0"/>
                <a:ea typeface="Verdana" panose="020B0604030504040204" pitchFamily="34" charset="0"/>
                <a:cs typeface="Verdana" panose="020B0604030504040204" pitchFamily="34" charset="0"/>
              </a:rPr>
              <a:t> </a:t>
            </a:r>
            <a:r>
              <a:rPr lang="en-US" dirty="0">
                <a:solidFill>
                  <a:srgbClr val="707676"/>
                </a:solidFill>
                <a:latin typeface="Verdana" panose="020B0604030504040204" pitchFamily="34" charset="0"/>
                <a:ea typeface="Verdana" panose="020B0604030504040204" pitchFamily="34" charset="0"/>
                <a:cs typeface="Verdana" panose="020B0604030504040204" pitchFamily="34" charset="0"/>
              </a:rPr>
              <a:t>0-&gt;100-&gt;3000</a:t>
            </a:r>
            <a:endParaRPr lang="en-US"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545881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Sorted internal table declaration</a:t>
            </a:r>
          </a:p>
        </p:txBody>
      </p:sp>
      <p:sp>
        <p:nvSpPr>
          <p:cNvPr id="3" name="Rectangle 4"/>
          <p:cNvSpPr>
            <a:spLocks noChangeArrowheads="1"/>
          </p:cNvSpPr>
          <p:nvPr/>
        </p:nvSpPr>
        <p:spPr bwMode="auto">
          <a:xfrm>
            <a:off x="227349" y="1323727"/>
            <a:ext cx="809939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324100" algn="l"/>
              </a:tabLst>
              <a:defRPr>
                <a:solidFill>
                  <a:schemeClr val="tx1"/>
                </a:solidFill>
                <a:latin typeface="Arial" panose="020B0604020202020204" pitchFamily="34" charset="0"/>
              </a:defRPr>
            </a:lvl1pPr>
            <a:lvl2pPr eaLnBrk="0" fontAlgn="base" hangingPunct="0">
              <a:spcBef>
                <a:spcPct val="0"/>
              </a:spcBef>
              <a:spcAft>
                <a:spcPct val="0"/>
              </a:spcAft>
              <a:tabLst>
                <a:tab pos="2324100" algn="l"/>
              </a:tabLst>
              <a:defRPr>
                <a:solidFill>
                  <a:schemeClr val="tx1"/>
                </a:solidFill>
                <a:latin typeface="Arial" panose="020B0604020202020204" pitchFamily="34" charset="0"/>
              </a:defRPr>
            </a:lvl2pPr>
            <a:lvl3pPr eaLnBrk="0" fontAlgn="base" hangingPunct="0">
              <a:spcBef>
                <a:spcPct val="0"/>
              </a:spcBef>
              <a:spcAft>
                <a:spcPct val="0"/>
              </a:spcAft>
              <a:tabLst>
                <a:tab pos="2324100" algn="l"/>
              </a:tabLst>
              <a:defRPr>
                <a:solidFill>
                  <a:schemeClr val="tx1"/>
                </a:solidFill>
                <a:latin typeface="Arial" panose="020B0604020202020204" pitchFamily="34" charset="0"/>
              </a:defRPr>
            </a:lvl3pPr>
            <a:lvl4pPr eaLnBrk="0" fontAlgn="base" hangingPunct="0">
              <a:spcBef>
                <a:spcPct val="0"/>
              </a:spcBef>
              <a:spcAft>
                <a:spcPct val="0"/>
              </a:spcAft>
              <a:tabLst>
                <a:tab pos="2324100" algn="l"/>
              </a:tabLst>
              <a:defRPr>
                <a:solidFill>
                  <a:schemeClr val="tx1"/>
                </a:solidFill>
                <a:latin typeface="Arial" panose="020B0604020202020204" pitchFamily="34" charset="0"/>
              </a:defRPr>
            </a:lvl4pPr>
            <a:lvl5pPr eaLnBrk="0" fontAlgn="base" hangingPunct="0">
              <a:spcBef>
                <a:spcPct val="0"/>
              </a:spcBef>
              <a:spcAft>
                <a:spcPct val="0"/>
              </a:spcAft>
              <a:tabLst>
                <a:tab pos="2324100" algn="l"/>
              </a:tabLst>
              <a:defRPr>
                <a:solidFill>
                  <a:schemeClr val="tx1"/>
                </a:solidFill>
                <a:latin typeface="Arial" panose="020B0604020202020204" pitchFamily="34" charset="0"/>
              </a:defRPr>
            </a:lvl5pPr>
            <a:lvl6pPr eaLnBrk="0" fontAlgn="base" hangingPunct="0">
              <a:spcBef>
                <a:spcPct val="0"/>
              </a:spcBef>
              <a:spcAft>
                <a:spcPct val="0"/>
              </a:spcAft>
              <a:tabLst>
                <a:tab pos="2324100" algn="l"/>
              </a:tabLst>
              <a:defRPr>
                <a:solidFill>
                  <a:schemeClr val="tx1"/>
                </a:solidFill>
                <a:latin typeface="Arial" panose="020B0604020202020204" pitchFamily="34" charset="0"/>
              </a:defRPr>
            </a:lvl6pPr>
            <a:lvl7pPr eaLnBrk="0" fontAlgn="base" hangingPunct="0">
              <a:spcBef>
                <a:spcPct val="0"/>
              </a:spcBef>
              <a:spcAft>
                <a:spcPct val="0"/>
              </a:spcAft>
              <a:tabLst>
                <a:tab pos="2324100" algn="l"/>
              </a:tabLst>
              <a:defRPr>
                <a:solidFill>
                  <a:schemeClr val="tx1"/>
                </a:solidFill>
                <a:latin typeface="Arial" panose="020B0604020202020204" pitchFamily="34" charset="0"/>
              </a:defRPr>
            </a:lvl7pPr>
            <a:lvl8pPr eaLnBrk="0" fontAlgn="base" hangingPunct="0">
              <a:spcBef>
                <a:spcPct val="0"/>
              </a:spcBef>
              <a:spcAft>
                <a:spcPct val="0"/>
              </a:spcAft>
              <a:tabLst>
                <a:tab pos="2324100" algn="l"/>
              </a:tabLst>
              <a:defRPr>
                <a:solidFill>
                  <a:schemeClr val="tx1"/>
                </a:solidFill>
                <a:latin typeface="Arial" panose="020B0604020202020204" pitchFamily="34" charset="0"/>
              </a:defRPr>
            </a:lvl8pPr>
            <a:lvl9pPr eaLnBrk="0" fontAlgn="base" hangingPunct="0">
              <a:spcBef>
                <a:spcPct val="0"/>
              </a:spcBef>
              <a:spcAft>
                <a:spcPct val="0"/>
              </a:spcAft>
              <a:tabLst>
                <a:tab pos="23241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If you declared some specific component in type then you have to write</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Component = ‘</a:t>
            </a:r>
            <a:r>
              <a:rPr kumimoji="0" lang="en-US" altLang="en-US" sz="1800" b="0" i="0" u="none" strike="noStrike" cap="none" normalizeH="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while using the keyword NEW otherwise you will get an error.</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324100" algn="l"/>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5" name="Group 1"/>
          <p:cNvGrpSpPr>
            <a:grpSpLocks/>
          </p:cNvGrpSpPr>
          <p:nvPr/>
        </p:nvGrpSpPr>
        <p:grpSpPr bwMode="auto">
          <a:xfrm>
            <a:off x="623392" y="2348880"/>
            <a:ext cx="7043737" cy="3614737"/>
            <a:chOff x="962" y="327"/>
            <a:chExt cx="11093" cy="5693"/>
          </a:xfrm>
        </p:grpSpPr>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6" y="341"/>
              <a:ext cx="11064" cy="566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969" y="334"/>
              <a:ext cx="11079" cy="5679"/>
            </a:xfrm>
            <a:prstGeom prst="rect">
              <a:avLst/>
            </a:prstGeom>
            <a:noFill/>
            <a:ln w="9144">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7" name="Rectangle 5"/>
          <p:cNvSpPr>
            <a:spLocks noChangeArrowheads="1"/>
          </p:cNvSpPr>
          <p:nvPr/>
        </p:nvSpPr>
        <p:spPr bwMode="auto">
          <a:xfrm>
            <a:off x="227349" y="201875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3065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Internal table with more components</a:t>
            </a:r>
          </a:p>
        </p:txBody>
      </p:sp>
      <p:sp>
        <p:nvSpPr>
          <p:cNvPr id="2" name="Rectangle 2"/>
          <p:cNvSpPr>
            <a:spLocks noChangeArrowheads="1"/>
          </p:cNvSpPr>
          <p:nvPr/>
        </p:nvSpPr>
        <p:spPr bwMode="auto">
          <a:xfrm>
            <a:off x="499244" y="1183027"/>
            <a:ext cx="653286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TYPES: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tt_data</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TYPE MD_RANGE_T_MATNR.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DATA(</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ta_data_multi_comp</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NEW </a:t>
            </a:r>
            <a:r>
              <a:rPr kumimoji="0" lang="en-US" altLang="en-US" sz="1800" b="0" i="0" u="none" strike="noStrike" cap="none" normalizeH="0" baseline="0" dirty="0" err="1">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tt_data</a:t>
            </a: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 sign = 'I' Option = 'EQ' low = '00463928'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t>		( sign = 'I' Option = 'EQ' low = '00463929' ) ).</a:t>
            </a:r>
            <a:endParaRPr kumimoji="0" lang="en-US" altLang="en-US" sz="1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0657" name="image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3326" y="2814243"/>
            <a:ext cx="6264696" cy="323419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p:cNvSpPr>
            <a:spLocks noChangeArrowheads="1"/>
          </p:cNvSpPr>
          <p:nvPr/>
        </p:nvSpPr>
        <p:spPr bwMode="auto">
          <a:xfrm>
            <a:off x="499244" y="22653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ea typeface="Verdana" panose="020B0604030504040204" pitchFamily="34" charset="0"/>
                <a:cs typeface="Verdana" panose="020B060403050404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644655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apgemini Master">
  <a:themeElements>
    <a:clrScheme name="Personnalisé 1">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5CD0F2CD-C149-47AE-9000-EEF59CE5E48D}"/>
    </a:ext>
  </a:extLst>
</a:theme>
</file>

<file path=ppt/theme/theme2.xml><?xml version="1.0" encoding="utf-8"?>
<a:theme xmlns:a="http://schemas.openxmlformats.org/drawingml/2006/main" name="Cover options">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BC6B8890-D991-439D-826B-DCE21B240705}"/>
    </a:ext>
  </a:extLst>
</a:theme>
</file>

<file path=ppt/theme/theme3.xml><?xml version="1.0" encoding="utf-8"?>
<a:theme xmlns:a="http://schemas.openxmlformats.org/drawingml/2006/main" name="Final slides">
  <a:themeElements>
    <a:clrScheme name="Capgemini Palette">
      <a:dk1>
        <a:sysClr val="windowText" lastClr="000000"/>
      </a:dk1>
      <a:lt1>
        <a:srgbClr val="FFFFFF"/>
      </a:lt1>
      <a:dk2>
        <a:srgbClr val="2B143D"/>
      </a:dk2>
      <a:lt2>
        <a:srgbClr val="ECECEC"/>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template.potx" id="{23A5B85C-F9EE-4523-9FF0-24A1D6C76194}" vid="{29F60F53-522A-480F-8AD4-5739EBA4B994}"/>
    </a:ext>
  </a:extLst>
</a:theme>
</file>

<file path=ppt/theme/theme4.xml><?xml version="1.0" encoding="utf-8"?>
<a:theme xmlns:a="http://schemas.openxmlformats.org/drawingml/2006/main" name="Tema do Offic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Capgemini Palette">
      <a:dk1>
        <a:sysClr val="windowText" lastClr="000000"/>
      </a:dk1>
      <a:lt1>
        <a:srgbClr val="FFFFFF"/>
      </a:lt1>
      <a:dk2>
        <a:srgbClr val="2B143D"/>
      </a:dk2>
      <a:lt2>
        <a:srgbClr val="E6E7E7"/>
      </a:lt2>
      <a:accent1>
        <a:srgbClr val="0070AD"/>
      </a:accent1>
      <a:accent2>
        <a:srgbClr val="12ABDB"/>
      </a:accent2>
      <a:accent3>
        <a:srgbClr val="2B143D"/>
      </a:accent3>
      <a:accent4>
        <a:srgbClr val="FF304C"/>
      </a:accent4>
      <a:accent5>
        <a:srgbClr val="95E616"/>
      </a:accent5>
      <a:accent6>
        <a:srgbClr val="00C37B"/>
      </a:accent6>
      <a:hlink>
        <a:srgbClr val="88D5ED"/>
      </a:hlink>
      <a:folHlink>
        <a:srgbClr val="7E39BA"/>
      </a:folHlink>
    </a:clrScheme>
    <a:fontScheme name="Capgemini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ppt-template</Template>
  <TotalTime>402</TotalTime>
  <Words>1637</Words>
  <Application>Microsoft Office PowerPoint</Application>
  <PresentationFormat>Widescreen</PresentationFormat>
  <Paragraphs>282</Paragraphs>
  <Slides>35</Slides>
  <Notes>0</Notes>
  <HiddenSlides>0</HiddenSlides>
  <MMClips>0</MMClips>
  <ScaleCrop>false</ScaleCrop>
  <HeadingPairs>
    <vt:vector size="4" baseType="variant">
      <vt:variant>
        <vt:lpstr>Theme</vt:lpstr>
      </vt:variant>
      <vt:variant>
        <vt:i4>3</vt:i4>
      </vt:variant>
      <vt:variant>
        <vt:lpstr>Slide Titles</vt:lpstr>
      </vt:variant>
      <vt:variant>
        <vt:i4>35</vt:i4>
      </vt:variant>
    </vt:vector>
  </HeadingPairs>
  <TitlesOfParts>
    <vt:vector size="38" baseType="lpstr">
      <vt:lpstr>Capgemini Master</vt:lpstr>
      <vt:lpstr>Cover options</vt:lpstr>
      <vt:lpstr>Final slides</vt:lpstr>
      <vt:lpstr>New Syntax (ABAP)</vt:lpstr>
      <vt:lpstr>Inline data declaration</vt:lpstr>
      <vt:lpstr>Inline data declaration</vt:lpstr>
      <vt:lpstr>Inline data declaration</vt:lpstr>
      <vt:lpstr>Inline data declaration</vt:lpstr>
      <vt:lpstr>Standard internal table declaration</vt:lpstr>
      <vt:lpstr>Sorted internal table declaration</vt:lpstr>
      <vt:lpstr>Sorted internal table declaration</vt:lpstr>
      <vt:lpstr>Internal table with more components</vt:lpstr>
      <vt:lpstr>MOVE-CORRESPONDING for Internal Tables</vt:lpstr>
      <vt:lpstr>MOVE-CORRESPONDING for Internal Tables</vt:lpstr>
      <vt:lpstr>MOVE-CORRESPONDING for Internal Tables</vt:lpstr>
      <vt:lpstr>Table expressions</vt:lpstr>
      <vt:lpstr>Table expressions</vt:lpstr>
      <vt:lpstr>CONVERSION_EXIT_ALPHA_INPUT/OURPUT</vt:lpstr>
      <vt:lpstr>CONVERSION_EXIT_ALPHA_INPUT/OURPUT</vt:lpstr>
      <vt:lpstr>Escape Character for Host Variables</vt:lpstr>
      <vt:lpstr>Using SWITCH statement</vt:lpstr>
      <vt:lpstr>Using SWITCH statement</vt:lpstr>
      <vt:lpstr>Using SWITCH statement</vt:lpstr>
      <vt:lpstr>INNER JOIN Improvement</vt:lpstr>
      <vt:lpstr>INNER JOIN Improvement</vt:lpstr>
      <vt:lpstr>NEW keyword for creating Objects</vt:lpstr>
      <vt:lpstr>FILTER expressions</vt:lpstr>
      <vt:lpstr>FILTER expressions</vt:lpstr>
      <vt:lpstr>FILTER expressions</vt:lpstr>
      <vt:lpstr>Internal table with more components</vt:lpstr>
      <vt:lpstr>Explicit type declaration</vt:lpstr>
      <vt:lpstr>How to work with deep structure</vt:lpstr>
      <vt:lpstr>How to work with deep structure</vt:lpstr>
      <vt:lpstr>How to work with deep structure</vt:lpstr>
      <vt:lpstr>Table expressions </vt:lpstr>
      <vt:lpstr>GROUP BY clause for Internal Tables</vt:lpstr>
      <vt:lpstr>GROUP BY clause for Internal Tables</vt:lpstr>
      <vt:lpstr>PowerPoint Presentation</vt:lpstr>
    </vt:vector>
  </TitlesOfParts>
  <Company>Capgemini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presentation 2 lines</dc:title>
  <dc:subject>ppt template</dc:subject>
  <dc:creator>Ghosh, Debopriya</dc:creator>
  <cp:lastModifiedBy>Jha, Anind</cp:lastModifiedBy>
  <cp:revision>20</cp:revision>
  <dcterms:created xsi:type="dcterms:W3CDTF">2020-12-21T06:25:03Z</dcterms:created>
  <dcterms:modified xsi:type="dcterms:W3CDTF">2022-10-08T09:43:33Z</dcterms:modified>
</cp:coreProperties>
</file>