
<file path=[Content_Types].xml><?xml version="1.0" encoding="utf-8"?>
<Types xmlns="http://schemas.openxmlformats.org/package/2006/content-types">
  <Default Extension="bmp" ContentType="image/bmp"/>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4.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quickStyle11.xml" ContentType="application/vnd.openxmlformats-officedocument.drawingml.diagramStyle+xml"/>
  <Override PartName="/ppt/theme/theme1.xml" ContentType="application/vnd.openxmlformats-officedocument.theme+xml"/>
  <Override PartName="/ppt/diagrams/quickStyle7.xml" ContentType="application/vnd.openxmlformats-officedocument.drawingml.diagramStyl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11.xml" ContentType="application/vnd.openxmlformats-officedocument.drawingml.diagramColors+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7.xml" ContentType="application/vnd.openxmlformats-officedocument.drawingml.diagramLayout+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colors7.xml" ContentType="application/vnd.openxmlformats-officedocument.drawingml.diagramColors+xml"/>
  <Override PartName="/ppt/diagrams/layout11.xml" ContentType="application/vnd.openxmlformats-officedocument.drawingml.diagramLayout+xml"/>
  <Override PartName="/ppt/diagrams/drawing11.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colors6.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98" r:id="rId3"/>
    <p:sldId id="290" r:id="rId4"/>
    <p:sldId id="286" r:id="rId5"/>
    <p:sldId id="294" r:id="rId6"/>
    <p:sldId id="281" r:id="rId7"/>
    <p:sldId id="282" r:id="rId8"/>
    <p:sldId id="257" r:id="rId9"/>
    <p:sldId id="291" r:id="rId10"/>
    <p:sldId id="295" r:id="rId11"/>
    <p:sldId id="292" r:id="rId12"/>
    <p:sldId id="293" r:id="rId13"/>
    <p:sldId id="299" r:id="rId14"/>
    <p:sldId id="296" r:id="rId15"/>
    <p:sldId id="297" r:id="rId16"/>
    <p:sldId id="258" r:id="rId17"/>
    <p:sldId id="315" r:id="rId18"/>
    <p:sldId id="259" r:id="rId19"/>
    <p:sldId id="268" r:id="rId20"/>
    <p:sldId id="270" r:id="rId21"/>
    <p:sldId id="271" r:id="rId22"/>
    <p:sldId id="272" r:id="rId23"/>
    <p:sldId id="273" r:id="rId24"/>
    <p:sldId id="274" r:id="rId25"/>
    <p:sldId id="31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g, Arti" initials="GA" lastIdx="1" clrIdx="0">
    <p:extLst>
      <p:ext uri="{19B8F6BF-5375-455C-9EA6-DF929625EA0E}">
        <p15:presenceInfo xmlns:p15="http://schemas.microsoft.com/office/powerpoint/2012/main" userId="S::arti.garg@capgemini.com::54ee09e1-c296-4031-8c0a-e8f4f4fe58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DAD6F-1E47-4C44-A432-2B5F18355DA5}" v="102" dt="2021-12-03T10:03:16.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4F2EE-4138-45EE-AC83-85B8DC9BC59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7BEB573-8887-4037-BD06-EBA5C631B399}">
      <dgm:prSet/>
      <dgm:spPr/>
      <dgm:t>
        <a:bodyPr/>
        <a:lstStyle/>
        <a:p>
          <a:r>
            <a:rPr lang="en-US"/>
            <a:t>What is ERP &amp; SAP</a:t>
          </a:r>
        </a:p>
      </dgm:t>
    </dgm:pt>
    <dgm:pt modelId="{998AD5C2-9E68-4045-AFE7-AABBC4D1A13E}" type="parTrans" cxnId="{4F931204-85C3-4806-8312-4CF028241285}">
      <dgm:prSet/>
      <dgm:spPr/>
      <dgm:t>
        <a:bodyPr/>
        <a:lstStyle/>
        <a:p>
          <a:endParaRPr lang="en-US"/>
        </a:p>
      </dgm:t>
    </dgm:pt>
    <dgm:pt modelId="{380D1EDE-3612-442B-9F62-D302FAA1BE98}" type="sibTrans" cxnId="{4F931204-85C3-4806-8312-4CF028241285}">
      <dgm:prSet/>
      <dgm:spPr/>
      <dgm:t>
        <a:bodyPr/>
        <a:lstStyle/>
        <a:p>
          <a:endParaRPr lang="en-US"/>
        </a:p>
      </dgm:t>
    </dgm:pt>
    <dgm:pt modelId="{977B9C2E-1368-48AE-BCC5-CA234D8473B2}">
      <dgm:prSet/>
      <dgm:spPr/>
      <dgm:t>
        <a:bodyPr/>
        <a:lstStyle/>
        <a:p>
          <a:r>
            <a:rPr lang="en-US"/>
            <a:t>History of SAP &amp; What makes SAP Different</a:t>
          </a:r>
        </a:p>
      </dgm:t>
    </dgm:pt>
    <dgm:pt modelId="{2DE77A2D-D9D2-4716-9C1C-1B2C9731B904}" type="parTrans" cxnId="{816FA75E-2F38-4377-8158-1CD034FE9FD8}">
      <dgm:prSet/>
      <dgm:spPr/>
      <dgm:t>
        <a:bodyPr/>
        <a:lstStyle/>
        <a:p>
          <a:endParaRPr lang="en-US"/>
        </a:p>
      </dgm:t>
    </dgm:pt>
    <dgm:pt modelId="{44DA40CB-F244-47FC-9717-1CA9ACEE5833}" type="sibTrans" cxnId="{816FA75E-2F38-4377-8158-1CD034FE9FD8}">
      <dgm:prSet/>
      <dgm:spPr/>
      <dgm:t>
        <a:bodyPr/>
        <a:lstStyle/>
        <a:p>
          <a:endParaRPr lang="en-US"/>
        </a:p>
      </dgm:t>
    </dgm:pt>
    <dgm:pt modelId="{2E092D0F-69DC-4C76-9AD9-86948242A09B}">
      <dgm:prSet/>
      <dgm:spPr/>
      <dgm:t>
        <a:bodyPr/>
        <a:lstStyle/>
        <a:p>
          <a:r>
            <a:rPr lang="en-US"/>
            <a:t>Roles in SAP</a:t>
          </a:r>
        </a:p>
      </dgm:t>
    </dgm:pt>
    <dgm:pt modelId="{7E3DE55F-2209-4027-B87F-767A3CBA2EC4}" type="parTrans" cxnId="{E97A07FB-27F5-405B-9B51-3AAB023768A3}">
      <dgm:prSet/>
      <dgm:spPr/>
      <dgm:t>
        <a:bodyPr/>
        <a:lstStyle/>
        <a:p>
          <a:endParaRPr lang="en-US"/>
        </a:p>
      </dgm:t>
    </dgm:pt>
    <dgm:pt modelId="{C16252FB-1068-4446-9470-779F666FB2C5}" type="sibTrans" cxnId="{E97A07FB-27F5-405B-9B51-3AAB023768A3}">
      <dgm:prSet/>
      <dgm:spPr/>
      <dgm:t>
        <a:bodyPr/>
        <a:lstStyle/>
        <a:p>
          <a:endParaRPr lang="en-US"/>
        </a:p>
      </dgm:t>
    </dgm:pt>
    <dgm:pt modelId="{D40549B4-0DE3-4FDF-A380-7F46EA7D3FF3}">
      <dgm:prSet/>
      <dgm:spPr/>
      <dgm:t>
        <a:bodyPr/>
        <a:lstStyle/>
        <a:p>
          <a:r>
            <a:rPr lang="en-US"/>
            <a:t>SAP Modules</a:t>
          </a:r>
        </a:p>
      </dgm:t>
    </dgm:pt>
    <dgm:pt modelId="{2CCB1BC4-7EC7-4129-8A5B-1CA6B652FE2A}" type="parTrans" cxnId="{5C366022-9B68-4CCA-BC73-99A31DB2C88E}">
      <dgm:prSet/>
      <dgm:spPr/>
      <dgm:t>
        <a:bodyPr/>
        <a:lstStyle/>
        <a:p>
          <a:endParaRPr lang="en-US"/>
        </a:p>
      </dgm:t>
    </dgm:pt>
    <dgm:pt modelId="{38958BBE-EB1E-4770-9F25-4C8080C81B14}" type="sibTrans" cxnId="{5C366022-9B68-4CCA-BC73-99A31DB2C88E}">
      <dgm:prSet/>
      <dgm:spPr/>
      <dgm:t>
        <a:bodyPr/>
        <a:lstStyle/>
        <a:p>
          <a:endParaRPr lang="en-US"/>
        </a:p>
      </dgm:t>
    </dgm:pt>
    <dgm:pt modelId="{15286C30-0225-4585-A493-E0B763322F7F}">
      <dgm:prSet/>
      <dgm:spPr/>
      <dgm:t>
        <a:bodyPr/>
        <a:lstStyle/>
        <a:p>
          <a:r>
            <a:rPr lang="en-US"/>
            <a:t>Benefits of SAP</a:t>
          </a:r>
        </a:p>
      </dgm:t>
    </dgm:pt>
    <dgm:pt modelId="{51DBC2DD-B899-44F8-889B-BD1ED4B749A6}" type="parTrans" cxnId="{ACBC4994-5A73-4B7F-822E-BFE5C349B7A1}">
      <dgm:prSet/>
      <dgm:spPr/>
      <dgm:t>
        <a:bodyPr/>
        <a:lstStyle/>
        <a:p>
          <a:endParaRPr lang="en-US"/>
        </a:p>
      </dgm:t>
    </dgm:pt>
    <dgm:pt modelId="{E05D8427-3C3B-41B4-98A2-71DCB5DD2D5E}" type="sibTrans" cxnId="{ACBC4994-5A73-4B7F-822E-BFE5C349B7A1}">
      <dgm:prSet/>
      <dgm:spPr/>
      <dgm:t>
        <a:bodyPr/>
        <a:lstStyle/>
        <a:p>
          <a:endParaRPr lang="en-US"/>
        </a:p>
      </dgm:t>
    </dgm:pt>
    <dgm:pt modelId="{60472E4D-76F2-40D8-B3EF-3135E7A2351F}">
      <dgm:prSet/>
      <dgm:spPr/>
      <dgm:t>
        <a:bodyPr/>
        <a:lstStyle/>
        <a:p>
          <a:r>
            <a:rPr lang="en-US"/>
            <a:t>ERP and SAP Market share</a:t>
          </a:r>
        </a:p>
      </dgm:t>
    </dgm:pt>
    <dgm:pt modelId="{9F63CC58-580B-4490-8532-80726D79E569}" type="parTrans" cxnId="{65055491-4AE7-402B-B442-535D539D9638}">
      <dgm:prSet/>
      <dgm:spPr/>
      <dgm:t>
        <a:bodyPr/>
        <a:lstStyle/>
        <a:p>
          <a:endParaRPr lang="en-US"/>
        </a:p>
      </dgm:t>
    </dgm:pt>
    <dgm:pt modelId="{7CF1C2BC-D717-4B89-A956-B0176D26BDD1}" type="sibTrans" cxnId="{65055491-4AE7-402B-B442-535D539D9638}">
      <dgm:prSet/>
      <dgm:spPr/>
      <dgm:t>
        <a:bodyPr/>
        <a:lstStyle/>
        <a:p>
          <a:endParaRPr lang="en-US"/>
        </a:p>
      </dgm:t>
    </dgm:pt>
    <dgm:pt modelId="{5B41C5E7-CA0F-46F0-BCFA-B8FC3D2091BE}" type="pres">
      <dgm:prSet presAssocID="{4544F2EE-4138-45EE-AC83-85B8DC9BC595}" presName="vert0" presStyleCnt="0">
        <dgm:presLayoutVars>
          <dgm:dir/>
          <dgm:animOne val="branch"/>
          <dgm:animLvl val="lvl"/>
        </dgm:presLayoutVars>
      </dgm:prSet>
      <dgm:spPr/>
    </dgm:pt>
    <dgm:pt modelId="{A4DED549-1AAA-4DD0-9188-261669CD77DE}" type="pres">
      <dgm:prSet presAssocID="{27BEB573-8887-4037-BD06-EBA5C631B399}" presName="thickLine" presStyleLbl="alignNode1" presStyleIdx="0" presStyleCnt="6"/>
      <dgm:spPr/>
    </dgm:pt>
    <dgm:pt modelId="{A947396C-F3FA-42D9-BBA6-7F57FD146A70}" type="pres">
      <dgm:prSet presAssocID="{27BEB573-8887-4037-BD06-EBA5C631B399}" presName="horz1" presStyleCnt="0"/>
      <dgm:spPr/>
    </dgm:pt>
    <dgm:pt modelId="{5A3E7053-DA53-4A3E-9B61-03846A3397ED}" type="pres">
      <dgm:prSet presAssocID="{27BEB573-8887-4037-BD06-EBA5C631B399}" presName="tx1" presStyleLbl="revTx" presStyleIdx="0" presStyleCnt="6"/>
      <dgm:spPr/>
    </dgm:pt>
    <dgm:pt modelId="{2CA9C418-08F0-4046-BCFA-DEB8F40192D4}" type="pres">
      <dgm:prSet presAssocID="{27BEB573-8887-4037-BD06-EBA5C631B399}" presName="vert1" presStyleCnt="0"/>
      <dgm:spPr/>
    </dgm:pt>
    <dgm:pt modelId="{6CD9905C-40AF-4249-A8AF-6A749B3FD309}" type="pres">
      <dgm:prSet presAssocID="{977B9C2E-1368-48AE-BCC5-CA234D8473B2}" presName="thickLine" presStyleLbl="alignNode1" presStyleIdx="1" presStyleCnt="6"/>
      <dgm:spPr/>
    </dgm:pt>
    <dgm:pt modelId="{A6B32778-37D6-496D-8221-1A142207CA6A}" type="pres">
      <dgm:prSet presAssocID="{977B9C2E-1368-48AE-BCC5-CA234D8473B2}" presName="horz1" presStyleCnt="0"/>
      <dgm:spPr/>
    </dgm:pt>
    <dgm:pt modelId="{91070248-0A4A-4038-8B46-97D78CEAB338}" type="pres">
      <dgm:prSet presAssocID="{977B9C2E-1368-48AE-BCC5-CA234D8473B2}" presName="tx1" presStyleLbl="revTx" presStyleIdx="1" presStyleCnt="6"/>
      <dgm:spPr/>
    </dgm:pt>
    <dgm:pt modelId="{E51B6E35-4E5D-40FF-8B8B-145A764D20F5}" type="pres">
      <dgm:prSet presAssocID="{977B9C2E-1368-48AE-BCC5-CA234D8473B2}" presName="vert1" presStyleCnt="0"/>
      <dgm:spPr/>
    </dgm:pt>
    <dgm:pt modelId="{36DDD4E2-FBC4-4313-A404-2B12904CC2E0}" type="pres">
      <dgm:prSet presAssocID="{2E092D0F-69DC-4C76-9AD9-86948242A09B}" presName="thickLine" presStyleLbl="alignNode1" presStyleIdx="2" presStyleCnt="6"/>
      <dgm:spPr/>
    </dgm:pt>
    <dgm:pt modelId="{913FCAA5-4611-449C-9B87-927414A70AD5}" type="pres">
      <dgm:prSet presAssocID="{2E092D0F-69DC-4C76-9AD9-86948242A09B}" presName="horz1" presStyleCnt="0"/>
      <dgm:spPr/>
    </dgm:pt>
    <dgm:pt modelId="{BC1F588E-F76A-494A-967D-BB46B1B9D825}" type="pres">
      <dgm:prSet presAssocID="{2E092D0F-69DC-4C76-9AD9-86948242A09B}" presName="tx1" presStyleLbl="revTx" presStyleIdx="2" presStyleCnt="6"/>
      <dgm:spPr/>
    </dgm:pt>
    <dgm:pt modelId="{89F89237-A9AE-4944-8B4A-5A406345E54E}" type="pres">
      <dgm:prSet presAssocID="{2E092D0F-69DC-4C76-9AD9-86948242A09B}" presName="vert1" presStyleCnt="0"/>
      <dgm:spPr/>
    </dgm:pt>
    <dgm:pt modelId="{8FB7BEDF-336B-424E-BD29-36278CF82357}" type="pres">
      <dgm:prSet presAssocID="{D40549B4-0DE3-4FDF-A380-7F46EA7D3FF3}" presName="thickLine" presStyleLbl="alignNode1" presStyleIdx="3" presStyleCnt="6"/>
      <dgm:spPr/>
    </dgm:pt>
    <dgm:pt modelId="{9F8EFA1E-8F81-4C35-AD51-A6FA2CFD9086}" type="pres">
      <dgm:prSet presAssocID="{D40549B4-0DE3-4FDF-A380-7F46EA7D3FF3}" presName="horz1" presStyleCnt="0"/>
      <dgm:spPr/>
    </dgm:pt>
    <dgm:pt modelId="{0614AD7E-6DB5-4BF2-9EF1-133E83A973EF}" type="pres">
      <dgm:prSet presAssocID="{D40549B4-0DE3-4FDF-A380-7F46EA7D3FF3}" presName="tx1" presStyleLbl="revTx" presStyleIdx="3" presStyleCnt="6"/>
      <dgm:spPr/>
    </dgm:pt>
    <dgm:pt modelId="{5567E6D4-06FA-4BD2-9A9A-666A3F658F6E}" type="pres">
      <dgm:prSet presAssocID="{D40549B4-0DE3-4FDF-A380-7F46EA7D3FF3}" presName="vert1" presStyleCnt="0"/>
      <dgm:spPr/>
    </dgm:pt>
    <dgm:pt modelId="{721738AE-B383-4247-BFDE-F159838241F0}" type="pres">
      <dgm:prSet presAssocID="{15286C30-0225-4585-A493-E0B763322F7F}" presName="thickLine" presStyleLbl="alignNode1" presStyleIdx="4" presStyleCnt="6"/>
      <dgm:spPr/>
    </dgm:pt>
    <dgm:pt modelId="{F50CADFD-3C42-4CC3-AED8-46986D7B99A4}" type="pres">
      <dgm:prSet presAssocID="{15286C30-0225-4585-A493-E0B763322F7F}" presName="horz1" presStyleCnt="0"/>
      <dgm:spPr/>
    </dgm:pt>
    <dgm:pt modelId="{D4164090-03DF-4B6C-950E-59770F2B934C}" type="pres">
      <dgm:prSet presAssocID="{15286C30-0225-4585-A493-E0B763322F7F}" presName="tx1" presStyleLbl="revTx" presStyleIdx="4" presStyleCnt="6"/>
      <dgm:spPr/>
    </dgm:pt>
    <dgm:pt modelId="{4256203B-31F1-4F79-A5A2-DC2F7840B00E}" type="pres">
      <dgm:prSet presAssocID="{15286C30-0225-4585-A493-E0B763322F7F}" presName="vert1" presStyleCnt="0"/>
      <dgm:spPr/>
    </dgm:pt>
    <dgm:pt modelId="{9D2B5E7B-6D2A-40CD-900C-AB379A71CB49}" type="pres">
      <dgm:prSet presAssocID="{60472E4D-76F2-40D8-B3EF-3135E7A2351F}" presName="thickLine" presStyleLbl="alignNode1" presStyleIdx="5" presStyleCnt="6"/>
      <dgm:spPr/>
    </dgm:pt>
    <dgm:pt modelId="{1E7BBCFE-ED8C-45D0-A7E6-A45F0E50F504}" type="pres">
      <dgm:prSet presAssocID="{60472E4D-76F2-40D8-B3EF-3135E7A2351F}" presName="horz1" presStyleCnt="0"/>
      <dgm:spPr/>
    </dgm:pt>
    <dgm:pt modelId="{C4AD52B9-CF67-48EC-859B-E1EAB65A6F19}" type="pres">
      <dgm:prSet presAssocID="{60472E4D-76F2-40D8-B3EF-3135E7A2351F}" presName="tx1" presStyleLbl="revTx" presStyleIdx="5" presStyleCnt="6"/>
      <dgm:spPr/>
    </dgm:pt>
    <dgm:pt modelId="{7ED14F63-3CB5-4BD1-8A32-6FD60C4B7E48}" type="pres">
      <dgm:prSet presAssocID="{60472E4D-76F2-40D8-B3EF-3135E7A2351F}" presName="vert1" presStyleCnt="0"/>
      <dgm:spPr/>
    </dgm:pt>
  </dgm:ptLst>
  <dgm:cxnLst>
    <dgm:cxn modelId="{4F931204-85C3-4806-8312-4CF028241285}" srcId="{4544F2EE-4138-45EE-AC83-85B8DC9BC595}" destId="{27BEB573-8887-4037-BD06-EBA5C631B399}" srcOrd="0" destOrd="0" parTransId="{998AD5C2-9E68-4045-AFE7-AABBC4D1A13E}" sibTransId="{380D1EDE-3612-442B-9F62-D302FAA1BE98}"/>
    <dgm:cxn modelId="{89AE6210-509C-460F-ACDC-1E9D6C4FA4E2}" type="presOf" srcId="{4544F2EE-4138-45EE-AC83-85B8DC9BC595}" destId="{5B41C5E7-CA0F-46F0-BCFA-B8FC3D2091BE}" srcOrd="0" destOrd="0" presId="urn:microsoft.com/office/officeart/2008/layout/LinedList"/>
    <dgm:cxn modelId="{5C366022-9B68-4CCA-BC73-99A31DB2C88E}" srcId="{4544F2EE-4138-45EE-AC83-85B8DC9BC595}" destId="{D40549B4-0DE3-4FDF-A380-7F46EA7D3FF3}" srcOrd="3" destOrd="0" parTransId="{2CCB1BC4-7EC7-4129-8A5B-1CA6B652FE2A}" sibTransId="{38958BBE-EB1E-4770-9F25-4C8080C81B14}"/>
    <dgm:cxn modelId="{816FA75E-2F38-4377-8158-1CD034FE9FD8}" srcId="{4544F2EE-4138-45EE-AC83-85B8DC9BC595}" destId="{977B9C2E-1368-48AE-BCC5-CA234D8473B2}" srcOrd="1" destOrd="0" parTransId="{2DE77A2D-D9D2-4716-9C1C-1B2C9731B904}" sibTransId="{44DA40CB-F244-47FC-9717-1CA9ACEE5833}"/>
    <dgm:cxn modelId="{FDD0A143-1212-404C-88C2-B2F93B58799F}" type="presOf" srcId="{D40549B4-0DE3-4FDF-A380-7F46EA7D3FF3}" destId="{0614AD7E-6DB5-4BF2-9EF1-133E83A973EF}" srcOrd="0" destOrd="0" presId="urn:microsoft.com/office/officeart/2008/layout/LinedList"/>
    <dgm:cxn modelId="{BA5BFA4B-6D32-4FBD-836C-3BE957F73335}" type="presOf" srcId="{60472E4D-76F2-40D8-B3EF-3135E7A2351F}" destId="{C4AD52B9-CF67-48EC-859B-E1EAB65A6F19}" srcOrd="0" destOrd="0" presId="urn:microsoft.com/office/officeart/2008/layout/LinedList"/>
    <dgm:cxn modelId="{4596E588-D1F2-4A6B-8FCE-0D075A73015C}" type="presOf" srcId="{27BEB573-8887-4037-BD06-EBA5C631B399}" destId="{5A3E7053-DA53-4A3E-9B61-03846A3397ED}" srcOrd="0" destOrd="0" presId="urn:microsoft.com/office/officeart/2008/layout/LinedList"/>
    <dgm:cxn modelId="{65055491-4AE7-402B-B442-535D539D9638}" srcId="{4544F2EE-4138-45EE-AC83-85B8DC9BC595}" destId="{60472E4D-76F2-40D8-B3EF-3135E7A2351F}" srcOrd="5" destOrd="0" parTransId="{9F63CC58-580B-4490-8532-80726D79E569}" sibTransId="{7CF1C2BC-D717-4B89-A956-B0176D26BDD1}"/>
    <dgm:cxn modelId="{ACBC4994-5A73-4B7F-822E-BFE5C349B7A1}" srcId="{4544F2EE-4138-45EE-AC83-85B8DC9BC595}" destId="{15286C30-0225-4585-A493-E0B763322F7F}" srcOrd="4" destOrd="0" parTransId="{51DBC2DD-B899-44F8-889B-BD1ED4B749A6}" sibTransId="{E05D8427-3C3B-41B4-98A2-71DCB5DD2D5E}"/>
    <dgm:cxn modelId="{F8A5DCB2-5E9A-474B-89C1-6C807EFB92CC}" type="presOf" srcId="{15286C30-0225-4585-A493-E0B763322F7F}" destId="{D4164090-03DF-4B6C-950E-59770F2B934C}" srcOrd="0" destOrd="0" presId="urn:microsoft.com/office/officeart/2008/layout/LinedList"/>
    <dgm:cxn modelId="{1986EBC1-D0C2-4DFB-8A43-704C50E3D85D}" type="presOf" srcId="{2E092D0F-69DC-4C76-9AD9-86948242A09B}" destId="{BC1F588E-F76A-494A-967D-BB46B1B9D825}" srcOrd="0" destOrd="0" presId="urn:microsoft.com/office/officeart/2008/layout/LinedList"/>
    <dgm:cxn modelId="{73C802DE-A6E5-4732-BED8-B7C15B3457A5}" type="presOf" srcId="{977B9C2E-1368-48AE-BCC5-CA234D8473B2}" destId="{91070248-0A4A-4038-8B46-97D78CEAB338}" srcOrd="0" destOrd="0" presId="urn:microsoft.com/office/officeart/2008/layout/LinedList"/>
    <dgm:cxn modelId="{E97A07FB-27F5-405B-9B51-3AAB023768A3}" srcId="{4544F2EE-4138-45EE-AC83-85B8DC9BC595}" destId="{2E092D0F-69DC-4C76-9AD9-86948242A09B}" srcOrd="2" destOrd="0" parTransId="{7E3DE55F-2209-4027-B87F-767A3CBA2EC4}" sibTransId="{C16252FB-1068-4446-9470-779F666FB2C5}"/>
    <dgm:cxn modelId="{9113E267-B11B-4A1A-AC7A-D9EF90676659}" type="presParOf" srcId="{5B41C5E7-CA0F-46F0-BCFA-B8FC3D2091BE}" destId="{A4DED549-1AAA-4DD0-9188-261669CD77DE}" srcOrd="0" destOrd="0" presId="urn:microsoft.com/office/officeart/2008/layout/LinedList"/>
    <dgm:cxn modelId="{B3373FA1-48A5-4122-8297-3A74E4FD54BA}" type="presParOf" srcId="{5B41C5E7-CA0F-46F0-BCFA-B8FC3D2091BE}" destId="{A947396C-F3FA-42D9-BBA6-7F57FD146A70}" srcOrd="1" destOrd="0" presId="urn:microsoft.com/office/officeart/2008/layout/LinedList"/>
    <dgm:cxn modelId="{70618B7F-1FCB-4CC1-9631-9AF661776835}" type="presParOf" srcId="{A947396C-F3FA-42D9-BBA6-7F57FD146A70}" destId="{5A3E7053-DA53-4A3E-9B61-03846A3397ED}" srcOrd="0" destOrd="0" presId="urn:microsoft.com/office/officeart/2008/layout/LinedList"/>
    <dgm:cxn modelId="{7DF3849B-D33A-49FE-A801-EDBB39B53A6E}" type="presParOf" srcId="{A947396C-F3FA-42D9-BBA6-7F57FD146A70}" destId="{2CA9C418-08F0-4046-BCFA-DEB8F40192D4}" srcOrd="1" destOrd="0" presId="urn:microsoft.com/office/officeart/2008/layout/LinedList"/>
    <dgm:cxn modelId="{FDFE83A9-DF11-43B6-9071-50596049796D}" type="presParOf" srcId="{5B41C5E7-CA0F-46F0-BCFA-B8FC3D2091BE}" destId="{6CD9905C-40AF-4249-A8AF-6A749B3FD309}" srcOrd="2" destOrd="0" presId="urn:microsoft.com/office/officeart/2008/layout/LinedList"/>
    <dgm:cxn modelId="{DB4D3BD2-502C-402F-870F-0DDDF94E405C}" type="presParOf" srcId="{5B41C5E7-CA0F-46F0-BCFA-B8FC3D2091BE}" destId="{A6B32778-37D6-496D-8221-1A142207CA6A}" srcOrd="3" destOrd="0" presId="urn:microsoft.com/office/officeart/2008/layout/LinedList"/>
    <dgm:cxn modelId="{9BFBBF1B-811A-4468-ADF3-B57B95D7FF81}" type="presParOf" srcId="{A6B32778-37D6-496D-8221-1A142207CA6A}" destId="{91070248-0A4A-4038-8B46-97D78CEAB338}" srcOrd="0" destOrd="0" presId="urn:microsoft.com/office/officeart/2008/layout/LinedList"/>
    <dgm:cxn modelId="{6D0D7648-FC01-43C3-9F0F-FBF6CCF5ED60}" type="presParOf" srcId="{A6B32778-37D6-496D-8221-1A142207CA6A}" destId="{E51B6E35-4E5D-40FF-8B8B-145A764D20F5}" srcOrd="1" destOrd="0" presId="urn:microsoft.com/office/officeart/2008/layout/LinedList"/>
    <dgm:cxn modelId="{14A2E415-6414-4B68-BBCA-848525C3CAA1}" type="presParOf" srcId="{5B41C5E7-CA0F-46F0-BCFA-B8FC3D2091BE}" destId="{36DDD4E2-FBC4-4313-A404-2B12904CC2E0}" srcOrd="4" destOrd="0" presId="urn:microsoft.com/office/officeart/2008/layout/LinedList"/>
    <dgm:cxn modelId="{E8517F3E-A45C-419A-99D1-2DB61EF5AFE0}" type="presParOf" srcId="{5B41C5E7-CA0F-46F0-BCFA-B8FC3D2091BE}" destId="{913FCAA5-4611-449C-9B87-927414A70AD5}" srcOrd="5" destOrd="0" presId="urn:microsoft.com/office/officeart/2008/layout/LinedList"/>
    <dgm:cxn modelId="{E378E44A-2AF1-40F6-956B-273FBF94C347}" type="presParOf" srcId="{913FCAA5-4611-449C-9B87-927414A70AD5}" destId="{BC1F588E-F76A-494A-967D-BB46B1B9D825}" srcOrd="0" destOrd="0" presId="urn:microsoft.com/office/officeart/2008/layout/LinedList"/>
    <dgm:cxn modelId="{3FC18C9F-DDAA-40D3-B40F-5CC4929143FA}" type="presParOf" srcId="{913FCAA5-4611-449C-9B87-927414A70AD5}" destId="{89F89237-A9AE-4944-8B4A-5A406345E54E}" srcOrd="1" destOrd="0" presId="urn:microsoft.com/office/officeart/2008/layout/LinedList"/>
    <dgm:cxn modelId="{386C2F16-E966-4C2E-98F7-CC946595EB58}" type="presParOf" srcId="{5B41C5E7-CA0F-46F0-BCFA-B8FC3D2091BE}" destId="{8FB7BEDF-336B-424E-BD29-36278CF82357}" srcOrd="6" destOrd="0" presId="urn:microsoft.com/office/officeart/2008/layout/LinedList"/>
    <dgm:cxn modelId="{89C14544-817F-4809-B877-32970561F3EA}" type="presParOf" srcId="{5B41C5E7-CA0F-46F0-BCFA-B8FC3D2091BE}" destId="{9F8EFA1E-8F81-4C35-AD51-A6FA2CFD9086}" srcOrd="7" destOrd="0" presId="urn:microsoft.com/office/officeart/2008/layout/LinedList"/>
    <dgm:cxn modelId="{084BE4BA-7ECF-4F65-99EB-138827D5708B}" type="presParOf" srcId="{9F8EFA1E-8F81-4C35-AD51-A6FA2CFD9086}" destId="{0614AD7E-6DB5-4BF2-9EF1-133E83A973EF}" srcOrd="0" destOrd="0" presId="urn:microsoft.com/office/officeart/2008/layout/LinedList"/>
    <dgm:cxn modelId="{6E1ECF36-7F24-40A9-8A4E-18D40A2D5F18}" type="presParOf" srcId="{9F8EFA1E-8F81-4C35-AD51-A6FA2CFD9086}" destId="{5567E6D4-06FA-4BD2-9A9A-666A3F658F6E}" srcOrd="1" destOrd="0" presId="urn:microsoft.com/office/officeart/2008/layout/LinedList"/>
    <dgm:cxn modelId="{0EE01DFE-C601-438C-8217-6BE82C66AD8A}" type="presParOf" srcId="{5B41C5E7-CA0F-46F0-BCFA-B8FC3D2091BE}" destId="{721738AE-B383-4247-BFDE-F159838241F0}" srcOrd="8" destOrd="0" presId="urn:microsoft.com/office/officeart/2008/layout/LinedList"/>
    <dgm:cxn modelId="{F87002B3-B222-41EA-9EBC-B2F00462E964}" type="presParOf" srcId="{5B41C5E7-CA0F-46F0-BCFA-B8FC3D2091BE}" destId="{F50CADFD-3C42-4CC3-AED8-46986D7B99A4}" srcOrd="9" destOrd="0" presId="urn:microsoft.com/office/officeart/2008/layout/LinedList"/>
    <dgm:cxn modelId="{64791143-5CC3-4AA2-9F53-0E6A2E54EE11}" type="presParOf" srcId="{F50CADFD-3C42-4CC3-AED8-46986D7B99A4}" destId="{D4164090-03DF-4B6C-950E-59770F2B934C}" srcOrd="0" destOrd="0" presId="urn:microsoft.com/office/officeart/2008/layout/LinedList"/>
    <dgm:cxn modelId="{DF08A93E-CE2B-4AD0-9781-329D0A584244}" type="presParOf" srcId="{F50CADFD-3C42-4CC3-AED8-46986D7B99A4}" destId="{4256203B-31F1-4F79-A5A2-DC2F7840B00E}" srcOrd="1" destOrd="0" presId="urn:microsoft.com/office/officeart/2008/layout/LinedList"/>
    <dgm:cxn modelId="{CB91D4B1-4963-46A5-A947-408CE3877220}" type="presParOf" srcId="{5B41C5E7-CA0F-46F0-BCFA-B8FC3D2091BE}" destId="{9D2B5E7B-6D2A-40CD-900C-AB379A71CB49}" srcOrd="10" destOrd="0" presId="urn:microsoft.com/office/officeart/2008/layout/LinedList"/>
    <dgm:cxn modelId="{EE77B5CB-73E2-4D4D-AC1A-3C2392804716}" type="presParOf" srcId="{5B41C5E7-CA0F-46F0-BCFA-B8FC3D2091BE}" destId="{1E7BBCFE-ED8C-45D0-A7E6-A45F0E50F504}" srcOrd="11" destOrd="0" presId="urn:microsoft.com/office/officeart/2008/layout/LinedList"/>
    <dgm:cxn modelId="{7D2FE92D-BD2A-4F03-8881-0E831C5D9709}" type="presParOf" srcId="{1E7BBCFE-ED8C-45D0-A7E6-A45F0E50F504}" destId="{C4AD52B9-CF67-48EC-859B-E1EAB65A6F19}" srcOrd="0" destOrd="0" presId="urn:microsoft.com/office/officeart/2008/layout/LinedList"/>
    <dgm:cxn modelId="{770AC97D-8481-4DDC-BAF2-CF6CCD277381}" type="presParOf" srcId="{1E7BBCFE-ED8C-45D0-A7E6-A45F0E50F504}" destId="{7ED14F63-3CB5-4BD1-8A32-6FD60C4B7E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4610BD-B1FE-4DC9-A891-501F0B6929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E4AFC14-29AE-43E5-9BCB-7CE10A92CA51}">
      <dgm:prSet/>
      <dgm:spPr/>
      <dgm:t>
        <a:bodyPr/>
        <a:lstStyle/>
        <a:p>
          <a:r>
            <a:rPr lang="en-US"/>
            <a:t>A session is a window or screen where SAP user will do day to day activities.</a:t>
          </a:r>
        </a:p>
      </dgm:t>
    </dgm:pt>
    <dgm:pt modelId="{54BA8C19-FF10-4C2D-A38E-DBF8C54605B2}" type="parTrans" cxnId="{FA5E1525-B552-4301-9049-EBC2DE744818}">
      <dgm:prSet/>
      <dgm:spPr/>
      <dgm:t>
        <a:bodyPr/>
        <a:lstStyle/>
        <a:p>
          <a:endParaRPr lang="en-US"/>
        </a:p>
      </dgm:t>
    </dgm:pt>
    <dgm:pt modelId="{C8D37166-DFF2-447F-890F-37D82A895F8D}" type="sibTrans" cxnId="{FA5E1525-B552-4301-9049-EBC2DE744818}">
      <dgm:prSet/>
      <dgm:spPr/>
      <dgm:t>
        <a:bodyPr/>
        <a:lstStyle/>
        <a:p>
          <a:endParaRPr lang="en-US"/>
        </a:p>
      </dgm:t>
    </dgm:pt>
    <dgm:pt modelId="{E11E72CF-EEAD-4E7A-9C7E-DE4574586872}">
      <dgm:prSet/>
      <dgm:spPr/>
      <dgm:t>
        <a:bodyPr/>
        <a:lstStyle/>
        <a:p>
          <a:r>
            <a:rPr lang="en-US"/>
            <a:t>One user can open 6 Sessions at a time.</a:t>
          </a:r>
        </a:p>
      </dgm:t>
    </dgm:pt>
    <dgm:pt modelId="{B8ABB25F-90D0-4E8B-8E00-C1F0C42CBF6D}" type="parTrans" cxnId="{A96C1AB9-4C49-4D10-9216-06F7AA29F8DA}">
      <dgm:prSet/>
      <dgm:spPr/>
      <dgm:t>
        <a:bodyPr/>
        <a:lstStyle/>
        <a:p>
          <a:endParaRPr lang="en-US"/>
        </a:p>
      </dgm:t>
    </dgm:pt>
    <dgm:pt modelId="{5EB7C5EC-8D5F-48D3-8F85-89B685BD5FFC}" type="sibTrans" cxnId="{A96C1AB9-4C49-4D10-9216-06F7AA29F8DA}">
      <dgm:prSet/>
      <dgm:spPr/>
      <dgm:t>
        <a:bodyPr/>
        <a:lstStyle/>
        <a:p>
          <a:endParaRPr lang="en-US"/>
        </a:p>
      </dgm:t>
    </dgm:pt>
    <dgm:pt modelId="{ABB4A3F8-29F3-440E-80DB-AFE58CB51DE7}">
      <dgm:prSet/>
      <dgm:spPr/>
      <dgm:t>
        <a:bodyPr/>
        <a:lstStyle/>
        <a:p>
          <a:r>
            <a:rPr lang="en-US"/>
            <a:t>Forward /n-switch</a:t>
          </a:r>
        </a:p>
      </dgm:t>
    </dgm:pt>
    <dgm:pt modelId="{EE7D4372-79D1-447C-A55E-C77B52FEF78D}" type="parTrans" cxnId="{69CDC89C-784C-4108-9C2C-09EB2664B5B6}">
      <dgm:prSet/>
      <dgm:spPr/>
      <dgm:t>
        <a:bodyPr/>
        <a:lstStyle/>
        <a:p>
          <a:endParaRPr lang="en-US"/>
        </a:p>
      </dgm:t>
    </dgm:pt>
    <dgm:pt modelId="{10185C77-70CF-4EFC-AA2C-E9EF4F525EDF}" type="sibTrans" cxnId="{69CDC89C-784C-4108-9C2C-09EB2664B5B6}">
      <dgm:prSet/>
      <dgm:spPr/>
      <dgm:t>
        <a:bodyPr/>
        <a:lstStyle/>
        <a:p>
          <a:endParaRPr lang="en-US"/>
        </a:p>
      </dgm:t>
    </dgm:pt>
    <dgm:pt modelId="{CC3F4572-2959-43E8-8714-7C81006C3895}">
      <dgm:prSet/>
      <dgm:spPr/>
      <dgm:t>
        <a:bodyPr/>
        <a:lstStyle/>
        <a:p>
          <a:r>
            <a:rPr lang="en-US"/>
            <a:t>Forward /o- open new</a:t>
          </a:r>
        </a:p>
      </dgm:t>
    </dgm:pt>
    <dgm:pt modelId="{7D572FC8-0229-46F0-ACCA-D495E8614781}" type="parTrans" cxnId="{7FD9AF40-C7B9-42D8-B549-843DEA5D62AD}">
      <dgm:prSet/>
      <dgm:spPr/>
      <dgm:t>
        <a:bodyPr/>
        <a:lstStyle/>
        <a:p>
          <a:endParaRPr lang="en-US"/>
        </a:p>
      </dgm:t>
    </dgm:pt>
    <dgm:pt modelId="{1E9C29AF-5A4B-4EB3-9F28-B8C8E99FB418}" type="sibTrans" cxnId="{7FD9AF40-C7B9-42D8-B549-843DEA5D62AD}">
      <dgm:prSet/>
      <dgm:spPr/>
      <dgm:t>
        <a:bodyPr/>
        <a:lstStyle/>
        <a:p>
          <a:endParaRPr lang="en-US"/>
        </a:p>
      </dgm:t>
    </dgm:pt>
    <dgm:pt modelId="{5407F954-A186-4A58-9DB0-71FCB9E3CD96}">
      <dgm:prSet/>
      <dgm:spPr/>
      <dgm:t>
        <a:bodyPr/>
        <a:lstStyle/>
        <a:p>
          <a:r>
            <a:rPr lang="en-US"/>
            <a:t>Ctrn +n </a:t>
          </a:r>
        </a:p>
      </dgm:t>
    </dgm:pt>
    <dgm:pt modelId="{7E9EBCE1-7F72-4C70-AEA0-E36EBE4A4D28}" type="parTrans" cxnId="{AA642CE3-3619-4DF8-B298-A4E46FA54006}">
      <dgm:prSet/>
      <dgm:spPr/>
      <dgm:t>
        <a:bodyPr/>
        <a:lstStyle/>
        <a:p>
          <a:endParaRPr lang="en-US"/>
        </a:p>
      </dgm:t>
    </dgm:pt>
    <dgm:pt modelId="{16D451AD-2481-411C-924D-7BBDA0637629}" type="sibTrans" cxnId="{AA642CE3-3619-4DF8-B298-A4E46FA54006}">
      <dgm:prSet/>
      <dgm:spPr/>
      <dgm:t>
        <a:bodyPr/>
        <a:lstStyle/>
        <a:p>
          <a:endParaRPr lang="en-US"/>
        </a:p>
      </dgm:t>
    </dgm:pt>
    <dgm:pt modelId="{A2A8C54B-07E0-4DB5-8B0A-43F368222AA9}" type="pres">
      <dgm:prSet presAssocID="{004610BD-B1FE-4DC9-A891-501F0B692908}" presName="linear" presStyleCnt="0">
        <dgm:presLayoutVars>
          <dgm:animLvl val="lvl"/>
          <dgm:resizeHandles val="exact"/>
        </dgm:presLayoutVars>
      </dgm:prSet>
      <dgm:spPr/>
    </dgm:pt>
    <dgm:pt modelId="{02BF4691-14F6-4960-B1A7-E233F24172BD}" type="pres">
      <dgm:prSet presAssocID="{6E4AFC14-29AE-43E5-9BCB-7CE10A92CA51}" presName="parentText" presStyleLbl="node1" presStyleIdx="0" presStyleCnt="5">
        <dgm:presLayoutVars>
          <dgm:chMax val="0"/>
          <dgm:bulletEnabled val="1"/>
        </dgm:presLayoutVars>
      </dgm:prSet>
      <dgm:spPr/>
    </dgm:pt>
    <dgm:pt modelId="{73C111FE-D2EC-4477-91B5-8232ED3429B4}" type="pres">
      <dgm:prSet presAssocID="{C8D37166-DFF2-447F-890F-37D82A895F8D}" presName="spacer" presStyleCnt="0"/>
      <dgm:spPr/>
    </dgm:pt>
    <dgm:pt modelId="{8C6165D2-46F7-453A-ADEA-1C730936AD92}" type="pres">
      <dgm:prSet presAssocID="{E11E72CF-EEAD-4E7A-9C7E-DE4574586872}" presName="parentText" presStyleLbl="node1" presStyleIdx="1" presStyleCnt="5">
        <dgm:presLayoutVars>
          <dgm:chMax val="0"/>
          <dgm:bulletEnabled val="1"/>
        </dgm:presLayoutVars>
      </dgm:prSet>
      <dgm:spPr/>
    </dgm:pt>
    <dgm:pt modelId="{E9F39EC7-9635-4E7A-BDE3-89E049E5D213}" type="pres">
      <dgm:prSet presAssocID="{5EB7C5EC-8D5F-48D3-8F85-89B685BD5FFC}" presName="spacer" presStyleCnt="0"/>
      <dgm:spPr/>
    </dgm:pt>
    <dgm:pt modelId="{B7B84042-EBA1-46F3-87EB-489C698AB53A}" type="pres">
      <dgm:prSet presAssocID="{ABB4A3F8-29F3-440E-80DB-AFE58CB51DE7}" presName="parentText" presStyleLbl="node1" presStyleIdx="2" presStyleCnt="5">
        <dgm:presLayoutVars>
          <dgm:chMax val="0"/>
          <dgm:bulletEnabled val="1"/>
        </dgm:presLayoutVars>
      </dgm:prSet>
      <dgm:spPr/>
    </dgm:pt>
    <dgm:pt modelId="{448B3499-487A-4383-B462-0BBB4087F9E1}" type="pres">
      <dgm:prSet presAssocID="{10185C77-70CF-4EFC-AA2C-E9EF4F525EDF}" presName="spacer" presStyleCnt="0"/>
      <dgm:spPr/>
    </dgm:pt>
    <dgm:pt modelId="{539EB8FC-C2E0-404F-8FE4-ACE354A05A51}" type="pres">
      <dgm:prSet presAssocID="{CC3F4572-2959-43E8-8714-7C81006C3895}" presName="parentText" presStyleLbl="node1" presStyleIdx="3" presStyleCnt="5">
        <dgm:presLayoutVars>
          <dgm:chMax val="0"/>
          <dgm:bulletEnabled val="1"/>
        </dgm:presLayoutVars>
      </dgm:prSet>
      <dgm:spPr/>
    </dgm:pt>
    <dgm:pt modelId="{4D78ACCF-74F4-4A6E-AD84-DD74EDFF93AA}" type="pres">
      <dgm:prSet presAssocID="{1E9C29AF-5A4B-4EB3-9F28-B8C8E99FB418}" presName="spacer" presStyleCnt="0"/>
      <dgm:spPr/>
    </dgm:pt>
    <dgm:pt modelId="{7A8A8C17-D228-439D-A4CC-799DFA5F722A}" type="pres">
      <dgm:prSet presAssocID="{5407F954-A186-4A58-9DB0-71FCB9E3CD96}" presName="parentText" presStyleLbl="node1" presStyleIdx="4" presStyleCnt="5">
        <dgm:presLayoutVars>
          <dgm:chMax val="0"/>
          <dgm:bulletEnabled val="1"/>
        </dgm:presLayoutVars>
      </dgm:prSet>
      <dgm:spPr/>
    </dgm:pt>
  </dgm:ptLst>
  <dgm:cxnLst>
    <dgm:cxn modelId="{5DACF520-BFC0-48BD-A835-CA047926C1B1}" type="presOf" srcId="{CC3F4572-2959-43E8-8714-7C81006C3895}" destId="{539EB8FC-C2E0-404F-8FE4-ACE354A05A51}" srcOrd="0" destOrd="0" presId="urn:microsoft.com/office/officeart/2005/8/layout/vList2"/>
    <dgm:cxn modelId="{FA5E1525-B552-4301-9049-EBC2DE744818}" srcId="{004610BD-B1FE-4DC9-A891-501F0B692908}" destId="{6E4AFC14-29AE-43E5-9BCB-7CE10A92CA51}" srcOrd="0" destOrd="0" parTransId="{54BA8C19-FF10-4C2D-A38E-DBF8C54605B2}" sibTransId="{C8D37166-DFF2-447F-890F-37D82A895F8D}"/>
    <dgm:cxn modelId="{E0BE943A-A18C-42FD-8115-A7D9CA73E7F2}" type="presOf" srcId="{6E4AFC14-29AE-43E5-9BCB-7CE10A92CA51}" destId="{02BF4691-14F6-4960-B1A7-E233F24172BD}" srcOrd="0" destOrd="0" presId="urn:microsoft.com/office/officeart/2005/8/layout/vList2"/>
    <dgm:cxn modelId="{7FD9AF40-C7B9-42D8-B549-843DEA5D62AD}" srcId="{004610BD-B1FE-4DC9-A891-501F0B692908}" destId="{CC3F4572-2959-43E8-8714-7C81006C3895}" srcOrd="3" destOrd="0" parTransId="{7D572FC8-0229-46F0-ACCA-D495E8614781}" sibTransId="{1E9C29AF-5A4B-4EB3-9F28-B8C8E99FB418}"/>
    <dgm:cxn modelId="{218DAE64-4DD9-409E-8A8E-694D371EA895}" type="presOf" srcId="{004610BD-B1FE-4DC9-A891-501F0B692908}" destId="{A2A8C54B-07E0-4DB5-8B0A-43F368222AA9}" srcOrd="0" destOrd="0" presId="urn:microsoft.com/office/officeart/2005/8/layout/vList2"/>
    <dgm:cxn modelId="{67425970-8A34-47E5-B019-5C87D01CF522}" type="presOf" srcId="{5407F954-A186-4A58-9DB0-71FCB9E3CD96}" destId="{7A8A8C17-D228-439D-A4CC-799DFA5F722A}" srcOrd="0" destOrd="0" presId="urn:microsoft.com/office/officeart/2005/8/layout/vList2"/>
    <dgm:cxn modelId="{EF9FE297-BF4F-465D-AD51-889111928419}" type="presOf" srcId="{ABB4A3F8-29F3-440E-80DB-AFE58CB51DE7}" destId="{B7B84042-EBA1-46F3-87EB-489C698AB53A}" srcOrd="0" destOrd="0" presId="urn:microsoft.com/office/officeart/2005/8/layout/vList2"/>
    <dgm:cxn modelId="{69CDC89C-784C-4108-9C2C-09EB2664B5B6}" srcId="{004610BD-B1FE-4DC9-A891-501F0B692908}" destId="{ABB4A3F8-29F3-440E-80DB-AFE58CB51DE7}" srcOrd="2" destOrd="0" parTransId="{EE7D4372-79D1-447C-A55E-C77B52FEF78D}" sibTransId="{10185C77-70CF-4EFC-AA2C-E9EF4F525EDF}"/>
    <dgm:cxn modelId="{A96C1AB9-4C49-4D10-9216-06F7AA29F8DA}" srcId="{004610BD-B1FE-4DC9-A891-501F0B692908}" destId="{E11E72CF-EEAD-4E7A-9C7E-DE4574586872}" srcOrd="1" destOrd="0" parTransId="{B8ABB25F-90D0-4E8B-8E00-C1F0C42CBF6D}" sibTransId="{5EB7C5EC-8D5F-48D3-8F85-89B685BD5FFC}"/>
    <dgm:cxn modelId="{AA642CE3-3619-4DF8-B298-A4E46FA54006}" srcId="{004610BD-B1FE-4DC9-A891-501F0B692908}" destId="{5407F954-A186-4A58-9DB0-71FCB9E3CD96}" srcOrd="4" destOrd="0" parTransId="{7E9EBCE1-7F72-4C70-AEA0-E36EBE4A4D28}" sibTransId="{16D451AD-2481-411C-924D-7BBDA0637629}"/>
    <dgm:cxn modelId="{FD601AEF-3E0C-4C22-9481-924FA8303429}" type="presOf" srcId="{E11E72CF-EEAD-4E7A-9C7E-DE4574586872}" destId="{8C6165D2-46F7-453A-ADEA-1C730936AD92}" srcOrd="0" destOrd="0" presId="urn:microsoft.com/office/officeart/2005/8/layout/vList2"/>
    <dgm:cxn modelId="{1CC26C5C-275B-4333-9F2D-632EF7750714}" type="presParOf" srcId="{A2A8C54B-07E0-4DB5-8B0A-43F368222AA9}" destId="{02BF4691-14F6-4960-B1A7-E233F24172BD}" srcOrd="0" destOrd="0" presId="urn:microsoft.com/office/officeart/2005/8/layout/vList2"/>
    <dgm:cxn modelId="{2F8214D2-44DF-411B-A59C-6EC4EBB4203B}" type="presParOf" srcId="{A2A8C54B-07E0-4DB5-8B0A-43F368222AA9}" destId="{73C111FE-D2EC-4477-91B5-8232ED3429B4}" srcOrd="1" destOrd="0" presId="urn:microsoft.com/office/officeart/2005/8/layout/vList2"/>
    <dgm:cxn modelId="{3FC0BFB1-14FD-4FC6-AFC5-78988A38324E}" type="presParOf" srcId="{A2A8C54B-07E0-4DB5-8B0A-43F368222AA9}" destId="{8C6165D2-46F7-453A-ADEA-1C730936AD92}" srcOrd="2" destOrd="0" presId="urn:microsoft.com/office/officeart/2005/8/layout/vList2"/>
    <dgm:cxn modelId="{C071FF06-0853-4A58-BBE6-F7BA4B6D9387}" type="presParOf" srcId="{A2A8C54B-07E0-4DB5-8B0A-43F368222AA9}" destId="{E9F39EC7-9635-4E7A-BDE3-89E049E5D213}" srcOrd="3" destOrd="0" presId="urn:microsoft.com/office/officeart/2005/8/layout/vList2"/>
    <dgm:cxn modelId="{3F3FDF61-291C-41E1-9CAF-FFE7CC3120F7}" type="presParOf" srcId="{A2A8C54B-07E0-4DB5-8B0A-43F368222AA9}" destId="{B7B84042-EBA1-46F3-87EB-489C698AB53A}" srcOrd="4" destOrd="0" presId="urn:microsoft.com/office/officeart/2005/8/layout/vList2"/>
    <dgm:cxn modelId="{D8B41701-5B2B-4F01-B180-F7A47ABE9C7A}" type="presParOf" srcId="{A2A8C54B-07E0-4DB5-8B0A-43F368222AA9}" destId="{448B3499-487A-4383-B462-0BBB4087F9E1}" srcOrd="5" destOrd="0" presId="urn:microsoft.com/office/officeart/2005/8/layout/vList2"/>
    <dgm:cxn modelId="{8363B252-CCE9-4DB6-A8DB-74D86D83661C}" type="presParOf" srcId="{A2A8C54B-07E0-4DB5-8B0A-43F368222AA9}" destId="{539EB8FC-C2E0-404F-8FE4-ACE354A05A51}" srcOrd="6" destOrd="0" presId="urn:microsoft.com/office/officeart/2005/8/layout/vList2"/>
    <dgm:cxn modelId="{3D230196-B05F-4B3B-997F-BA59EAEAC14A}" type="presParOf" srcId="{A2A8C54B-07E0-4DB5-8B0A-43F368222AA9}" destId="{4D78ACCF-74F4-4A6E-AD84-DD74EDFF93AA}" srcOrd="7" destOrd="0" presId="urn:microsoft.com/office/officeart/2005/8/layout/vList2"/>
    <dgm:cxn modelId="{06A1535C-108F-4403-8C72-10347390A73F}" type="presParOf" srcId="{A2A8C54B-07E0-4DB5-8B0A-43F368222AA9}" destId="{7A8A8C17-D228-439D-A4CC-799DFA5F722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2A5058-64F9-427C-B3F8-D14094860775}"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6DA08230-DD69-46BB-BDFB-1657C492A6AD}">
      <dgm:prSet/>
      <dgm:spPr/>
      <dgm:t>
        <a:bodyPr/>
        <a:lstStyle/>
        <a:p>
          <a:r>
            <a:rPr lang="en-US"/>
            <a:t>If T-Code will not appear in SAP Easy Access Menu.</a:t>
          </a:r>
        </a:p>
      </dgm:t>
    </dgm:pt>
    <dgm:pt modelId="{F7520605-7EBF-4354-9287-F8C89DCC0F7C}" type="parTrans" cxnId="{4CDBABE5-1506-475B-B914-8AF2C065B87D}">
      <dgm:prSet/>
      <dgm:spPr/>
      <dgm:t>
        <a:bodyPr/>
        <a:lstStyle/>
        <a:p>
          <a:endParaRPr lang="en-US"/>
        </a:p>
      </dgm:t>
    </dgm:pt>
    <dgm:pt modelId="{AD27FAF2-6B88-4A4D-9769-0EA67A398D21}" type="sibTrans" cxnId="{4CDBABE5-1506-475B-B914-8AF2C065B87D}">
      <dgm:prSet/>
      <dgm:spPr/>
      <dgm:t>
        <a:bodyPr/>
        <a:lstStyle/>
        <a:p>
          <a:endParaRPr lang="en-US"/>
        </a:p>
      </dgm:t>
    </dgm:pt>
    <dgm:pt modelId="{F07681A8-B8D6-4625-939F-85062A267E6E}">
      <dgm:prSet/>
      <dgm:spPr/>
      <dgm:t>
        <a:bodyPr/>
        <a:lstStyle/>
        <a:p>
          <a:r>
            <a:rPr lang="en-US"/>
            <a:t>To activate them  path is </a:t>
          </a:r>
        </a:p>
      </dgm:t>
    </dgm:pt>
    <dgm:pt modelId="{69948438-2FA1-4DF7-AF86-5A73B7183E9E}" type="parTrans" cxnId="{1951609D-83CB-4F42-8E9C-FCB6089D2C5E}">
      <dgm:prSet/>
      <dgm:spPr/>
      <dgm:t>
        <a:bodyPr/>
        <a:lstStyle/>
        <a:p>
          <a:endParaRPr lang="en-US"/>
        </a:p>
      </dgm:t>
    </dgm:pt>
    <dgm:pt modelId="{86FC0BA7-2D7D-4401-B001-D5B66EB0705E}" type="sibTrans" cxnId="{1951609D-83CB-4F42-8E9C-FCB6089D2C5E}">
      <dgm:prSet/>
      <dgm:spPr/>
      <dgm:t>
        <a:bodyPr/>
        <a:lstStyle/>
        <a:p>
          <a:endParaRPr lang="en-US"/>
        </a:p>
      </dgm:t>
    </dgm:pt>
    <dgm:pt modelId="{D1613187-1C07-4A34-98E0-6A333D4E45F3}">
      <dgm:prSet/>
      <dgm:spPr/>
      <dgm:t>
        <a:bodyPr/>
        <a:lstStyle/>
        <a:p>
          <a:r>
            <a:rPr lang="en-US"/>
            <a:t>Menu Bar----&gt;Extras----&gt;Settings----&gt;Display Technical Names 	Check Box and Press Enter</a:t>
          </a:r>
        </a:p>
      </dgm:t>
    </dgm:pt>
    <dgm:pt modelId="{184D4711-293B-4A42-862C-4D73175A23C1}" type="parTrans" cxnId="{D78F42B4-7356-459C-A272-75B0B050A4BF}">
      <dgm:prSet/>
      <dgm:spPr/>
      <dgm:t>
        <a:bodyPr/>
        <a:lstStyle/>
        <a:p>
          <a:endParaRPr lang="en-US"/>
        </a:p>
      </dgm:t>
    </dgm:pt>
    <dgm:pt modelId="{E37750B7-E9CF-4D67-9E41-69D2FB632A4E}" type="sibTrans" cxnId="{D78F42B4-7356-459C-A272-75B0B050A4BF}">
      <dgm:prSet/>
      <dgm:spPr/>
      <dgm:t>
        <a:bodyPr/>
        <a:lstStyle/>
        <a:p>
          <a:endParaRPr lang="en-US"/>
        </a:p>
      </dgm:t>
    </dgm:pt>
    <dgm:pt modelId="{89918D1F-6A40-434B-B8FC-C28043D9C524}" type="pres">
      <dgm:prSet presAssocID="{532A5058-64F9-427C-B3F8-D14094860775}" presName="outerComposite" presStyleCnt="0">
        <dgm:presLayoutVars>
          <dgm:chMax val="5"/>
          <dgm:dir/>
          <dgm:resizeHandles val="exact"/>
        </dgm:presLayoutVars>
      </dgm:prSet>
      <dgm:spPr/>
    </dgm:pt>
    <dgm:pt modelId="{38F3DFC7-532F-4A43-BC26-8A322C6686D9}" type="pres">
      <dgm:prSet presAssocID="{532A5058-64F9-427C-B3F8-D14094860775}" presName="dummyMaxCanvas" presStyleCnt="0">
        <dgm:presLayoutVars/>
      </dgm:prSet>
      <dgm:spPr/>
    </dgm:pt>
    <dgm:pt modelId="{D1F75D5A-09A1-453A-9FE4-0AF419666637}" type="pres">
      <dgm:prSet presAssocID="{532A5058-64F9-427C-B3F8-D14094860775}" presName="TwoNodes_1" presStyleLbl="node1" presStyleIdx="0" presStyleCnt="2">
        <dgm:presLayoutVars>
          <dgm:bulletEnabled val="1"/>
        </dgm:presLayoutVars>
      </dgm:prSet>
      <dgm:spPr/>
    </dgm:pt>
    <dgm:pt modelId="{5FC7CA91-D3F1-4704-A181-A3C9B5F770C9}" type="pres">
      <dgm:prSet presAssocID="{532A5058-64F9-427C-B3F8-D14094860775}" presName="TwoNodes_2" presStyleLbl="node1" presStyleIdx="1" presStyleCnt="2">
        <dgm:presLayoutVars>
          <dgm:bulletEnabled val="1"/>
        </dgm:presLayoutVars>
      </dgm:prSet>
      <dgm:spPr/>
    </dgm:pt>
    <dgm:pt modelId="{1ED669C8-31CE-4270-8A98-117EBFAF331B}" type="pres">
      <dgm:prSet presAssocID="{532A5058-64F9-427C-B3F8-D14094860775}" presName="TwoConn_1-2" presStyleLbl="fgAccFollowNode1" presStyleIdx="0" presStyleCnt="1">
        <dgm:presLayoutVars>
          <dgm:bulletEnabled val="1"/>
        </dgm:presLayoutVars>
      </dgm:prSet>
      <dgm:spPr/>
    </dgm:pt>
    <dgm:pt modelId="{48DD0404-0AEB-4EDA-B7DB-AE817BA0512E}" type="pres">
      <dgm:prSet presAssocID="{532A5058-64F9-427C-B3F8-D14094860775}" presName="TwoNodes_1_text" presStyleLbl="node1" presStyleIdx="1" presStyleCnt="2">
        <dgm:presLayoutVars>
          <dgm:bulletEnabled val="1"/>
        </dgm:presLayoutVars>
      </dgm:prSet>
      <dgm:spPr/>
    </dgm:pt>
    <dgm:pt modelId="{23D701FE-42A5-4E4E-9247-8B9AE7F61A21}" type="pres">
      <dgm:prSet presAssocID="{532A5058-64F9-427C-B3F8-D14094860775}" presName="TwoNodes_2_text" presStyleLbl="node1" presStyleIdx="1" presStyleCnt="2">
        <dgm:presLayoutVars>
          <dgm:bulletEnabled val="1"/>
        </dgm:presLayoutVars>
      </dgm:prSet>
      <dgm:spPr/>
    </dgm:pt>
  </dgm:ptLst>
  <dgm:cxnLst>
    <dgm:cxn modelId="{09C41612-4A98-4683-ADD7-D8DA23899D7C}" type="presOf" srcId="{6DA08230-DD69-46BB-BDFB-1657C492A6AD}" destId="{48DD0404-0AEB-4EDA-B7DB-AE817BA0512E}" srcOrd="1" destOrd="0" presId="urn:microsoft.com/office/officeart/2005/8/layout/vProcess5"/>
    <dgm:cxn modelId="{AE43021F-F5C8-4836-80FA-CED74ED33D30}" type="presOf" srcId="{6DA08230-DD69-46BB-BDFB-1657C492A6AD}" destId="{D1F75D5A-09A1-453A-9FE4-0AF419666637}" srcOrd="0" destOrd="0" presId="urn:microsoft.com/office/officeart/2005/8/layout/vProcess5"/>
    <dgm:cxn modelId="{C2A29431-0F3B-4E09-9538-1B0C04BBFCC4}" type="presOf" srcId="{F07681A8-B8D6-4625-939F-85062A267E6E}" destId="{5FC7CA91-D3F1-4704-A181-A3C9B5F770C9}" srcOrd="0" destOrd="0" presId="urn:microsoft.com/office/officeart/2005/8/layout/vProcess5"/>
    <dgm:cxn modelId="{67B3F06B-90C2-4504-A2B1-0D28C6BB216F}" type="presOf" srcId="{F07681A8-B8D6-4625-939F-85062A267E6E}" destId="{23D701FE-42A5-4E4E-9247-8B9AE7F61A21}" srcOrd="1" destOrd="0" presId="urn:microsoft.com/office/officeart/2005/8/layout/vProcess5"/>
    <dgm:cxn modelId="{6F6D368E-D558-4D8A-815D-9987F6287AD9}" type="presOf" srcId="{AD27FAF2-6B88-4A4D-9769-0EA67A398D21}" destId="{1ED669C8-31CE-4270-8A98-117EBFAF331B}" srcOrd="0" destOrd="0" presId="urn:microsoft.com/office/officeart/2005/8/layout/vProcess5"/>
    <dgm:cxn modelId="{BABF1D93-FDB0-480B-A37A-E9AE963974FA}" type="presOf" srcId="{532A5058-64F9-427C-B3F8-D14094860775}" destId="{89918D1F-6A40-434B-B8FC-C28043D9C524}" srcOrd="0" destOrd="0" presId="urn:microsoft.com/office/officeart/2005/8/layout/vProcess5"/>
    <dgm:cxn modelId="{4F1E1D9D-C56B-40C0-A144-88FB2D6CE310}" type="presOf" srcId="{D1613187-1C07-4A34-98E0-6A333D4E45F3}" destId="{5FC7CA91-D3F1-4704-A181-A3C9B5F770C9}" srcOrd="0" destOrd="1" presId="urn:microsoft.com/office/officeart/2005/8/layout/vProcess5"/>
    <dgm:cxn modelId="{1951609D-83CB-4F42-8E9C-FCB6089D2C5E}" srcId="{532A5058-64F9-427C-B3F8-D14094860775}" destId="{F07681A8-B8D6-4625-939F-85062A267E6E}" srcOrd="1" destOrd="0" parTransId="{69948438-2FA1-4DF7-AF86-5A73B7183E9E}" sibTransId="{86FC0BA7-2D7D-4401-B001-D5B66EB0705E}"/>
    <dgm:cxn modelId="{D78F42B4-7356-459C-A272-75B0B050A4BF}" srcId="{F07681A8-B8D6-4625-939F-85062A267E6E}" destId="{D1613187-1C07-4A34-98E0-6A333D4E45F3}" srcOrd="0" destOrd="0" parTransId="{184D4711-293B-4A42-862C-4D73175A23C1}" sibTransId="{E37750B7-E9CF-4D67-9E41-69D2FB632A4E}"/>
    <dgm:cxn modelId="{B0C8C1D3-FB0E-470F-B2F9-6B40D953C26F}" type="presOf" srcId="{D1613187-1C07-4A34-98E0-6A333D4E45F3}" destId="{23D701FE-42A5-4E4E-9247-8B9AE7F61A21}" srcOrd="1" destOrd="1" presId="urn:microsoft.com/office/officeart/2005/8/layout/vProcess5"/>
    <dgm:cxn modelId="{4CDBABE5-1506-475B-B914-8AF2C065B87D}" srcId="{532A5058-64F9-427C-B3F8-D14094860775}" destId="{6DA08230-DD69-46BB-BDFB-1657C492A6AD}" srcOrd="0" destOrd="0" parTransId="{F7520605-7EBF-4354-9287-F8C89DCC0F7C}" sibTransId="{AD27FAF2-6B88-4A4D-9769-0EA67A398D21}"/>
    <dgm:cxn modelId="{40853151-A6C6-4DBE-AE8E-856890855C1B}" type="presParOf" srcId="{89918D1F-6A40-434B-B8FC-C28043D9C524}" destId="{38F3DFC7-532F-4A43-BC26-8A322C6686D9}" srcOrd="0" destOrd="0" presId="urn:microsoft.com/office/officeart/2005/8/layout/vProcess5"/>
    <dgm:cxn modelId="{B6668900-C2D6-4ECA-A163-13757DF2B417}" type="presParOf" srcId="{89918D1F-6A40-434B-B8FC-C28043D9C524}" destId="{D1F75D5A-09A1-453A-9FE4-0AF419666637}" srcOrd="1" destOrd="0" presId="urn:microsoft.com/office/officeart/2005/8/layout/vProcess5"/>
    <dgm:cxn modelId="{316A65B9-32FC-4FED-90EC-1F03B91EE8C6}" type="presParOf" srcId="{89918D1F-6A40-434B-B8FC-C28043D9C524}" destId="{5FC7CA91-D3F1-4704-A181-A3C9B5F770C9}" srcOrd="2" destOrd="0" presId="urn:microsoft.com/office/officeart/2005/8/layout/vProcess5"/>
    <dgm:cxn modelId="{7756803B-AFB0-4303-A4E2-BAFFEDF5D3C0}" type="presParOf" srcId="{89918D1F-6A40-434B-B8FC-C28043D9C524}" destId="{1ED669C8-31CE-4270-8A98-117EBFAF331B}" srcOrd="3" destOrd="0" presId="urn:microsoft.com/office/officeart/2005/8/layout/vProcess5"/>
    <dgm:cxn modelId="{5E728333-92D7-414B-9F46-2261AF6F2158}" type="presParOf" srcId="{89918D1F-6A40-434B-B8FC-C28043D9C524}" destId="{48DD0404-0AEB-4EDA-B7DB-AE817BA0512E}" srcOrd="4" destOrd="0" presId="urn:microsoft.com/office/officeart/2005/8/layout/vProcess5"/>
    <dgm:cxn modelId="{D061E10A-E79B-4722-A45C-393C4FCC8990}" type="presParOf" srcId="{89918D1F-6A40-434B-B8FC-C28043D9C524}" destId="{23D701FE-42A5-4E4E-9247-8B9AE7F61A2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4A52A5-F882-46C1-B578-84139CBC3D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C84C0B-6B0F-495A-8AEB-0BCB2DDC68DF}">
      <dgm:prSet/>
      <dgm:spPr/>
      <dgm:t>
        <a:bodyPr/>
        <a:lstStyle/>
        <a:p>
          <a:r>
            <a:rPr lang="en-US"/>
            <a:t>SAP was founded by five IBM Germen employees. Founded in 1972, the company was initially called System Analysis Program Development later abbreviated to SAP. </a:t>
          </a:r>
        </a:p>
      </dgm:t>
    </dgm:pt>
    <dgm:pt modelId="{EB194C3C-A5E9-4853-86F5-46C346ABF3E9}" type="parTrans" cxnId="{F6878D23-2D6D-4566-9F1D-D9E5C0A8A1CC}">
      <dgm:prSet/>
      <dgm:spPr/>
      <dgm:t>
        <a:bodyPr/>
        <a:lstStyle/>
        <a:p>
          <a:endParaRPr lang="en-US"/>
        </a:p>
      </dgm:t>
    </dgm:pt>
    <dgm:pt modelId="{C636E407-C8D3-4BDE-BCBA-27BBBA41C779}" type="sibTrans" cxnId="{F6878D23-2D6D-4566-9F1D-D9E5C0A8A1CC}">
      <dgm:prSet/>
      <dgm:spPr/>
      <dgm:t>
        <a:bodyPr/>
        <a:lstStyle/>
        <a:p>
          <a:endParaRPr lang="en-US"/>
        </a:p>
      </dgm:t>
    </dgm:pt>
    <dgm:pt modelId="{CA8DDF34-C0BE-4DD4-9199-735DC57629DE}">
      <dgm:prSet/>
      <dgm:spPr/>
      <dgm:t>
        <a:bodyPr/>
        <a:lstStyle/>
        <a:p>
          <a:r>
            <a:rPr lang="en-US"/>
            <a:t>ERP : stands for Enterprise Resource Planning. It integrates all the systems in one system. It facilitates free flow of data among departments.</a:t>
          </a:r>
        </a:p>
      </dgm:t>
    </dgm:pt>
    <dgm:pt modelId="{611844C5-EAEB-4C65-AB9B-8A0BE52E8B9E}" type="parTrans" cxnId="{310642DB-3A24-4E2D-98A5-FA6CC24F711C}">
      <dgm:prSet/>
      <dgm:spPr/>
      <dgm:t>
        <a:bodyPr/>
        <a:lstStyle/>
        <a:p>
          <a:endParaRPr lang="en-US"/>
        </a:p>
      </dgm:t>
    </dgm:pt>
    <dgm:pt modelId="{AF6B9D00-9300-4BEF-B1CE-7D348ABD3D60}" type="sibTrans" cxnId="{310642DB-3A24-4E2D-98A5-FA6CC24F711C}">
      <dgm:prSet/>
      <dgm:spPr/>
      <dgm:t>
        <a:bodyPr/>
        <a:lstStyle/>
        <a:p>
          <a:endParaRPr lang="en-US"/>
        </a:p>
      </dgm:t>
    </dgm:pt>
    <dgm:pt modelId="{D0D07E8C-CBFA-475D-87C4-5DC6B32D9216}" type="pres">
      <dgm:prSet presAssocID="{614A52A5-F882-46C1-B578-84139CBC3D00}" presName="linear" presStyleCnt="0">
        <dgm:presLayoutVars>
          <dgm:animLvl val="lvl"/>
          <dgm:resizeHandles val="exact"/>
        </dgm:presLayoutVars>
      </dgm:prSet>
      <dgm:spPr/>
    </dgm:pt>
    <dgm:pt modelId="{6005B1C7-3912-405A-8364-AE1F7B1C63D5}" type="pres">
      <dgm:prSet presAssocID="{BAC84C0B-6B0F-495A-8AEB-0BCB2DDC68DF}" presName="parentText" presStyleLbl="node1" presStyleIdx="0" presStyleCnt="2">
        <dgm:presLayoutVars>
          <dgm:chMax val="0"/>
          <dgm:bulletEnabled val="1"/>
        </dgm:presLayoutVars>
      </dgm:prSet>
      <dgm:spPr/>
    </dgm:pt>
    <dgm:pt modelId="{832D6482-E4C3-4569-928D-3D975C576CB2}" type="pres">
      <dgm:prSet presAssocID="{C636E407-C8D3-4BDE-BCBA-27BBBA41C779}" presName="spacer" presStyleCnt="0"/>
      <dgm:spPr/>
    </dgm:pt>
    <dgm:pt modelId="{DEA2B4ED-E3AF-47A6-9872-B37964EFCBE0}" type="pres">
      <dgm:prSet presAssocID="{CA8DDF34-C0BE-4DD4-9199-735DC57629DE}" presName="parentText" presStyleLbl="node1" presStyleIdx="1" presStyleCnt="2">
        <dgm:presLayoutVars>
          <dgm:chMax val="0"/>
          <dgm:bulletEnabled val="1"/>
        </dgm:presLayoutVars>
      </dgm:prSet>
      <dgm:spPr/>
    </dgm:pt>
  </dgm:ptLst>
  <dgm:cxnLst>
    <dgm:cxn modelId="{F6878D23-2D6D-4566-9F1D-D9E5C0A8A1CC}" srcId="{614A52A5-F882-46C1-B578-84139CBC3D00}" destId="{BAC84C0B-6B0F-495A-8AEB-0BCB2DDC68DF}" srcOrd="0" destOrd="0" parTransId="{EB194C3C-A5E9-4853-86F5-46C346ABF3E9}" sibTransId="{C636E407-C8D3-4BDE-BCBA-27BBBA41C779}"/>
    <dgm:cxn modelId="{D491D925-9DE9-4E79-A12B-51CEDEE85F8B}" type="presOf" srcId="{BAC84C0B-6B0F-495A-8AEB-0BCB2DDC68DF}" destId="{6005B1C7-3912-405A-8364-AE1F7B1C63D5}" srcOrd="0" destOrd="0" presId="urn:microsoft.com/office/officeart/2005/8/layout/vList2"/>
    <dgm:cxn modelId="{86FCBCAD-6B44-4131-9986-7449066B1C32}" type="presOf" srcId="{CA8DDF34-C0BE-4DD4-9199-735DC57629DE}" destId="{DEA2B4ED-E3AF-47A6-9872-B37964EFCBE0}" srcOrd="0" destOrd="0" presId="urn:microsoft.com/office/officeart/2005/8/layout/vList2"/>
    <dgm:cxn modelId="{310642DB-3A24-4E2D-98A5-FA6CC24F711C}" srcId="{614A52A5-F882-46C1-B578-84139CBC3D00}" destId="{CA8DDF34-C0BE-4DD4-9199-735DC57629DE}" srcOrd="1" destOrd="0" parTransId="{611844C5-EAEB-4C65-AB9B-8A0BE52E8B9E}" sibTransId="{AF6B9D00-9300-4BEF-B1CE-7D348ABD3D60}"/>
    <dgm:cxn modelId="{E48219FA-73D3-4850-844F-759FDB20A26B}" type="presOf" srcId="{614A52A5-F882-46C1-B578-84139CBC3D00}" destId="{D0D07E8C-CBFA-475D-87C4-5DC6B32D9216}" srcOrd="0" destOrd="0" presId="urn:microsoft.com/office/officeart/2005/8/layout/vList2"/>
    <dgm:cxn modelId="{D3F66A1B-A364-45E7-91ED-25CE1914D0C4}" type="presParOf" srcId="{D0D07E8C-CBFA-475D-87C4-5DC6B32D9216}" destId="{6005B1C7-3912-405A-8364-AE1F7B1C63D5}" srcOrd="0" destOrd="0" presId="urn:microsoft.com/office/officeart/2005/8/layout/vList2"/>
    <dgm:cxn modelId="{7C0C985F-CB99-465C-86CE-071FDA381B39}" type="presParOf" srcId="{D0D07E8C-CBFA-475D-87C4-5DC6B32D9216}" destId="{832D6482-E4C3-4569-928D-3D975C576CB2}" srcOrd="1" destOrd="0" presId="urn:microsoft.com/office/officeart/2005/8/layout/vList2"/>
    <dgm:cxn modelId="{26A00761-1982-4DBD-AC63-EF6BF8AEA253}" type="presParOf" srcId="{D0D07E8C-CBFA-475D-87C4-5DC6B32D9216}" destId="{DEA2B4ED-E3AF-47A6-9872-B37964EFCBE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C536C-353D-48ED-8E68-0D903F108B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5DA668-B343-4BD5-BBBF-21ADBC4299EC}">
      <dgm:prSet/>
      <dgm:spPr/>
      <dgm:t>
        <a:bodyPr/>
        <a:lstStyle/>
        <a:p>
          <a:r>
            <a:rPr lang="en-US"/>
            <a:t>R/1 and R/2</a:t>
          </a:r>
        </a:p>
      </dgm:t>
    </dgm:pt>
    <dgm:pt modelId="{E66DF01C-03C2-4B03-8621-82F17E86E0E1}" type="parTrans" cxnId="{9896B350-C051-4AD2-B888-4FFBC6A74A33}">
      <dgm:prSet/>
      <dgm:spPr/>
      <dgm:t>
        <a:bodyPr/>
        <a:lstStyle/>
        <a:p>
          <a:endParaRPr lang="en-US"/>
        </a:p>
      </dgm:t>
    </dgm:pt>
    <dgm:pt modelId="{2CEDF625-8387-4101-829F-20E929A93D9D}" type="sibTrans" cxnId="{9896B350-C051-4AD2-B888-4FFBC6A74A33}">
      <dgm:prSet/>
      <dgm:spPr/>
      <dgm:t>
        <a:bodyPr/>
        <a:lstStyle/>
        <a:p>
          <a:endParaRPr lang="en-US"/>
        </a:p>
      </dgm:t>
    </dgm:pt>
    <dgm:pt modelId="{9893565C-F51F-474E-882C-1F5E48D32109}">
      <dgm:prSet/>
      <dgm:spPr/>
      <dgm:t>
        <a:bodyPr/>
        <a:lstStyle/>
        <a:p>
          <a:r>
            <a:rPr lang="en-US"/>
            <a:t>R/3 - 3 Tier Architecture- SAP R/3 is an ERP standard software developed by SAP and released in 1992. Presentation(using any device), application(inputs), data base( store)</a:t>
          </a:r>
        </a:p>
      </dgm:t>
    </dgm:pt>
    <dgm:pt modelId="{7EEAE6DC-B1CF-432F-85AB-331ACB41E10F}" type="parTrans" cxnId="{DE606789-632D-440C-991C-84AF79498E0B}">
      <dgm:prSet/>
      <dgm:spPr/>
      <dgm:t>
        <a:bodyPr/>
        <a:lstStyle/>
        <a:p>
          <a:endParaRPr lang="en-US"/>
        </a:p>
      </dgm:t>
    </dgm:pt>
    <dgm:pt modelId="{C489AD30-15B1-4616-ADBD-FDAF714EE08D}" type="sibTrans" cxnId="{DE606789-632D-440C-991C-84AF79498E0B}">
      <dgm:prSet/>
      <dgm:spPr/>
      <dgm:t>
        <a:bodyPr/>
        <a:lstStyle/>
        <a:p>
          <a:endParaRPr lang="en-US"/>
        </a:p>
      </dgm:t>
    </dgm:pt>
    <dgm:pt modelId="{FC859883-1D09-4FD7-8904-5B8854BFBB75}">
      <dgm:prSet/>
      <dgm:spPr/>
      <dgm:t>
        <a:bodyPr/>
        <a:lstStyle/>
        <a:p>
          <a:r>
            <a:rPr lang="en-US"/>
            <a:t>ECC-SAP ERP Central Component. It's one of SAP legacy applications that originally designed to operate on a third-party database such as Oracle and IBM DB2. Simplifications from accounting point (New GL)</a:t>
          </a:r>
        </a:p>
      </dgm:t>
    </dgm:pt>
    <dgm:pt modelId="{0CB57253-F3CF-488C-85D6-DBDEAF651856}" type="parTrans" cxnId="{97AEB0A0-44DE-421A-A7ED-93E737CE2A7F}">
      <dgm:prSet/>
      <dgm:spPr/>
      <dgm:t>
        <a:bodyPr/>
        <a:lstStyle/>
        <a:p>
          <a:endParaRPr lang="en-US"/>
        </a:p>
      </dgm:t>
    </dgm:pt>
    <dgm:pt modelId="{01DD166F-12F1-4A58-9AAC-3A1E7A1A5B70}" type="sibTrans" cxnId="{97AEB0A0-44DE-421A-A7ED-93E737CE2A7F}">
      <dgm:prSet/>
      <dgm:spPr/>
      <dgm:t>
        <a:bodyPr/>
        <a:lstStyle/>
        <a:p>
          <a:endParaRPr lang="en-US"/>
        </a:p>
      </dgm:t>
    </dgm:pt>
    <dgm:pt modelId="{7C02669B-E239-415D-A40A-969C46C6246D}">
      <dgm:prSet/>
      <dgm:spPr/>
      <dgm:t>
        <a:bodyPr/>
        <a:lstStyle/>
        <a:p>
          <a:r>
            <a:rPr lang="en-US"/>
            <a:t>SAP S/4 HANA- SAP business Suite for SAP HANA. New database (HANA) for faster execution, new &amp; Improved functionalities, HANA is SAP's own in-memory database</a:t>
          </a:r>
        </a:p>
      </dgm:t>
    </dgm:pt>
    <dgm:pt modelId="{5DF32E7A-42DD-45F1-85B8-FC2B3CE1E1B8}" type="parTrans" cxnId="{BB95DDD2-8C6E-40A0-A7DB-1B9BD2BF84AB}">
      <dgm:prSet/>
      <dgm:spPr/>
      <dgm:t>
        <a:bodyPr/>
        <a:lstStyle/>
        <a:p>
          <a:endParaRPr lang="en-US"/>
        </a:p>
      </dgm:t>
    </dgm:pt>
    <dgm:pt modelId="{7D908FDD-8C76-418D-BF99-032F3950B653}" type="sibTrans" cxnId="{BB95DDD2-8C6E-40A0-A7DB-1B9BD2BF84AB}">
      <dgm:prSet/>
      <dgm:spPr/>
      <dgm:t>
        <a:bodyPr/>
        <a:lstStyle/>
        <a:p>
          <a:endParaRPr lang="en-US"/>
        </a:p>
      </dgm:t>
    </dgm:pt>
    <dgm:pt modelId="{2A634AD2-18A1-4DCA-BEBD-8DD6E2C75CC3}" type="pres">
      <dgm:prSet presAssocID="{25BC536C-353D-48ED-8E68-0D903F108BD8}" presName="linear" presStyleCnt="0">
        <dgm:presLayoutVars>
          <dgm:animLvl val="lvl"/>
          <dgm:resizeHandles val="exact"/>
        </dgm:presLayoutVars>
      </dgm:prSet>
      <dgm:spPr/>
    </dgm:pt>
    <dgm:pt modelId="{0F854A9A-FAA8-49AA-A557-2A07002C2206}" type="pres">
      <dgm:prSet presAssocID="{475DA668-B343-4BD5-BBBF-21ADBC4299EC}" presName="parentText" presStyleLbl="node1" presStyleIdx="0" presStyleCnt="4">
        <dgm:presLayoutVars>
          <dgm:chMax val="0"/>
          <dgm:bulletEnabled val="1"/>
        </dgm:presLayoutVars>
      </dgm:prSet>
      <dgm:spPr/>
    </dgm:pt>
    <dgm:pt modelId="{79FC235F-78D0-4B8A-8ACE-4340978A1520}" type="pres">
      <dgm:prSet presAssocID="{2CEDF625-8387-4101-829F-20E929A93D9D}" presName="spacer" presStyleCnt="0"/>
      <dgm:spPr/>
    </dgm:pt>
    <dgm:pt modelId="{EACE0FE1-3B53-45E1-8428-CDE745A2BA05}" type="pres">
      <dgm:prSet presAssocID="{9893565C-F51F-474E-882C-1F5E48D32109}" presName="parentText" presStyleLbl="node1" presStyleIdx="1" presStyleCnt="4">
        <dgm:presLayoutVars>
          <dgm:chMax val="0"/>
          <dgm:bulletEnabled val="1"/>
        </dgm:presLayoutVars>
      </dgm:prSet>
      <dgm:spPr/>
    </dgm:pt>
    <dgm:pt modelId="{AA68A21E-EE83-4158-A6DD-CFEB4443A31E}" type="pres">
      <dgm:prSet presAssocID="{C489AD30-15B1-4616-ADBD-FDAF714EE08D}" presName="spacer" presStyleCnt="0"/>
      <dgm:spPr/>
    </dgm:pt>
    <dgm:pt modelId="{E8F8EB4D-EF36-4EDD-8442-A75C1E5CF0FE}" type="pres">
      <dgm:prSet presAssocID="{FC859883-1D09-4FD7-8904-5B8854BFBB75}" presName="parentText" presStyleLbl="node1" presStyleIdx="2" presStyleCnt="4">
        <dgm:presLayoutVars>
          <dgm:chMax val="0"/>
          <dgm:bulletEnabled val="1"/>
        </dgm:presLayoutVars>
      </dgm:prSet>
      <dgm:spPr/>
    </dgm:pt>
    <dgm:pt modelId="{09F9A312-85C7-430C-86F7-74E1D53F3AFE}" type="pres">
      <dgm:prSet presAssocID="{01DD166F-12F1-4A58-9AAC-3A1E7A1A5B70}" presName="spacer" presStyleCnt="0"/>
      <dgm:spPr/>
    </dgm:pt>
    <dgm:pt modelId="{B477161B-3948-44ED-B111-CA7887A377DD}" type="pres">
      <dgm:prSet presAssocID="{7C02669B-E239-415D-A40A-969C46C6246D}" presName="parentText" presStyleLbl="node1" presStyleIdx="3" presStyleCnt="4">
        <dgm:presLayoutVars>
          <dgm:chMax val="0"/>
          <dgm:bulletEnabled val="1"/>
        </dgm:presLayoutVars>
      </dgm:prSet>
      <dgm:spPr/>
    </dgm:pt>
  </dgm:ptLst>
  <dgm:cxnLst>
    <dgm:cxn modelId="{71A99410-510E-4A62-A9DC-43C40CE2F062}" type="presOf" srcId="{9893565C-F51F-474E-882C-1F5E48D32109}" destId="{EACE0FE1-3B53-45E1-8428-CDE745A2BA05}" srcOrd="0" destOrd="0" presId="urn:microsoft.com/office/officeart/2005/8/layout/vList2"/>
    <dgm:cxn modelId="{E6A96412-197F-4FC8-A88C-2AAAFEDD9E26}" type="presOf" srcId="{25BC536C-353D-48ED-8E68-0D903F108BD8}" destId="{2A634AD2-18A1-4DCA-BEBD-8DD6E2C75CC3}" srcOrd="0" destOrd="0" presId="urn:microsoft.com/office/officeart/2005/8/layout/vList2"/>
    <dgm:cxn modelId="{4335751B-3441-4DAB-BDD4-DFA502648D09}" type="presOf" srcId="{FC859883-1D09-4FD7-8904-5B8854BFBB75}" destId="{E8F8EB4D-EF36-4EDD-8442-A75C1E5CF0FE}" srcOrd="0" destOrd="0" presId="urn:microsoft.com/office/officeart/2005/8/layout/vList2"/>
    <dgm:cxn modelId="{9896B350-C051-4AD2-B888-4FFBC6A74A33}" srcId="{25BC536C-353D-48ED-8E68-0D903F108BD8}" destId="{475DA668-B343-4BD5-BBBF-21ADBC4299EC}" srcOrd="0" destOrd="0" parTransId="{E66DF01C-03C2-4B03-8621-82F17E86E0E1}" sibTransId="{2CEDF625-8387-4101-829F-20E929A93D9D}"/>
    <dgm:cxn modelId="{1A4F3174-9FFC-49BB-803E-D89BB03D2C36}" type="presOf" srcId="{475DA668-B343-4BD5-BBBF-21ADBC4299EC}" destId="{0F854A9A-FAA8-49AA-A557-2A07002C2206}" srcOrd="0" destOrd="0" presId="urn:microsoft.com/office/officeart/2005/8/layout/vList2"/>
    <dgm:cxn modelId="{DE606789-632D-440C-991C-84AF79498E0B}" srcId="{25BC536C-353D-48ED-8E68-0D903F108BD8}" destId="{9893565C-F51F-474E-882C-1F5E48D32109}" srcOrd="1" destOrd="0" parTransId="{7EEAE6DC-B1CF-432F-85AB-331ACB41E10F}" sibTransId="{C489AD30-15B1-4616-ADBD-FDAF714EE08D}"/>
    <dgm:cxn modelId="{77ADB492-0DBB-424C-9F50-926473892B84}" type="presOf" srcId="{7C02669B-E239-415D-A40A-969C46C6246D}" destId="{B477161B-3948-44ED-B111-CA7887A377DD}" srcOrd="0" destOrd="0" presId="urn:microsoft.com/office/officeart/2005/8/layout/vList2"/>
    <dgm:cxn modelId="{97AEB0A0-44DE-421A-A7ED-93E737CE2A7F}" srcId="{25BC536C-353D-48ED-8E68-0D903F108BD8}" destId="{FC859883-1D09-4FD7-8904-5B8854BFBB75}" srcOrd="2" destOrd="0" parTransId="{0CB57253-F3CF-488C-85D6-DBDEAF651856}" sibTransId="{01DD166F-12F1-4A58-9AAC-3A1E7A1A5B70}"/>
    <dgm:cxn modelId="{BB95DDD2-8C6E-40A0-A7DB-1B9BD2BF84AB}" srcId="{25BC536C-353D-48ED-8E68-0D903F108BD8}" destId="{7C02669B-E239-415D-A40A-969C46C6246D}" srcOrd="3" destOrd="0" parTransId="{5DF32E7A-42DD-45F1-85B8-FC2B3CE1E1B8}" sibTransId="{7D908FDD-8C76-418D-BF99-032F3950B653}"/>
    <dgm:cxn modelId="{377769A7-8B60-456D-8279-A1F6561CDBFB}" type="presParOf" srcId="{2A634AD2-18A1-4DCA-BEBD-8DD6E2C75CC3}" destId="{0F854A9A-FAA8-49AA-A557-2A07002C2206}" srcOrd="0" destOrd="0" presId="urn:microsoft.com/office/officeart/2005/8/layout/vList2"/>
    <dgm:cxn modelId="{579E0C27-7791-4A40-B6B6-CC82D26AC7E3}" type="presParOf" srcId="{2A634AD2-18A1-4DCA-BEBD-8DD6E2C75CC3}" destId="{79FC235F-78D0-4B8A-8ACE-4340978A1520}" srcOrd="1" destOrd="0" presId="urn:microsoft.com/office/officeart/2005/8/layout/vList2"/>
    <dgm:cxn modelId="{974BBA0A-743B-48B3-949E-DDBC43C374CB}" type="presParOf" srcId="{2A634AD2-18A1-4DCA-BEBD-8DD6E2C75CC3}" destId="{EACE0FE1-3B53-45E1-8428-CDE745A2BA05}" srcOrd="2" destOrd="0" presId="urn:microsoft.com/office/officeart/2005/8/layout/vList2"/>
    <dgm:cxn modelId="{B60A60B1-F852-496B-BE00-754CF8D78536}" type="presParOf" srcId="{2A634AD2-18A1-4DCA-BEBD-8DD6E2C75CC3}" destId="{AA68A21E-EE83-4158-A6DD-CFEB4443A31E}" srcOrd="3" destOrd="0" presId="urn:microsoft.com/office/officeart/2005/8/layout/vList2"/>
    <dgm:cxn modelId="{844A2850-BDC9-4804-8973-A10B06AFF6FA}" type="presParOf" srcId="{2A634AD2-18A1-4DCA-BEBD-8DD6E2C75CC3}" destId="{E8F8EB4D-EF36-4EDD-8442-A75C1E5CF0FE}" srcOrd="4" destOrd="0" presId="urn:microsoft.com/office/officeart/2005/8/layout/vList2"/>
    <dgm:cxn modelId="{CE5565EA-ABF3-4B33-9885-5CCF8159A878}" type="presParOf" srcId="{2A634AD2-18A1-4DCA-BEBD-8DD6E2C75CC3}" destId="{09F9A312-85C7-430C-86F7-74E1D53F3AFE}" srcOrd="5" destOrd="0" presId="urn:microsoft.com/office/officeart/2005/8/layout/vList2"/>
    <dgm:cxn modelId="{345478C7-9D3E-45F8-BD54-8330521AAEE6}" type="presParOf" srcId="{2A634AD2-18A1-4DCA-BEBD-8DD6E2C75CC3}" destId="{B477161B-3948-44ED-B111-CA7887A377D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BCD935-5A8A-44D7-8508-E0EFDFCB63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66525E9-7C9F-48F1-A4F4-6515B348E5D5}">
      <dgm:prSet/>
      <dgm:spPr/>
      <dgm:t>
        <a:bodyPr/>
        <a:lstStyle/>
        <a:p>
          <a:r>
            <a:rPr lang="en-US"/>
            <a:t>Intercompany document matching (leveraging machine learning),</a:t>
          </a:r>
        </a:p>
      </dgm:t>
    </dgm:pt>
    <dgm:pt modelId="{02AEA2D3-E607-4690-9705-72F3B3A571FF}" type="parTrans" cxnId="{0D8A7533-0214-4DD3-97DA-9665175D4195}">
      <dgm:prSet/>
      <dgm:spPr/>
      <dgm:t>
        <a:bodyPr/>
        <a:lstStyle/>
        <a:p>
          <a:endParaRPr lang="en-US"/>
        </a:p>
      </dgm:t>
    </dgm:pt>
    <dgm:pt modelId="{8BA5DF0A-2346-4842-933C-C4E36F4F3115}" type="sibTrans" cxnId="{0D8A7533-0214-4DD3-97DA-9665175D4195}">
      <dgm:prSet/>
      <dgm:spPr/>
      <dgm:t>
        <a:bodyPr/>
        <a:lstStyle/>
        <a:p>
          <a:endParaRPr lang="en-US"/>
        </a:p>
      </dgm:t>
    </dgm:pt>
    <dgm:pt modelId="{3D0E3472-4774-4575-94E8-20784B3022A8}">
      <dgm:prSet/>
      <dgm:spPr/>
      <dgm:t>
        <a:bodyPr/>
        <a:lstStyle/>
        <a:p>
          <a:r>
            <a:rPr lang="en-US"/>
            <a:t>Automatic Invoice deferrals based on purchase order reference information, </a:t>
          </a:r>
        </a:p>
      </dgm:t>
    </dgm:pt>
    <dgm:pt modelId="{444FA4E8-6719-4279-9565-1D9980F8438D}" type="parTrans" cxnId="{2AA61D43-EC7B-4DE5-B362-AA8BDCC2C220}">
      <dgm:prSet/>
      <dgm:spPr/>
      <dgm:t>
        <a:bodyPr/>
        <a:lstStyle/>
        <a:p>
          <a:endParaRPr lang="en-US"/>
        </a:p>
      </dgm:t>
    </dgm:pt>
    <dgm:pt modelId="{4BED3B3A-8057-4927-843F-236143FA14FB}" type="sibTrans" cxnId="{2AA61D43-EC7B-4DE5-B362-AA8BDCC2C220}">
      <dgm:prSet/>
      <dgm:spPr/>
      <dgm:t>
        <a:bodyPr/>
        <a:lstStyle/>
        <a:p>
          <a:endParaRPr lang="en-US"/>
        </a:p>
      </dgm:t>
    </dgm:pt>
    <dgm:pt modelId="{CCFE69CD-9C60-430E-83EC-2D820A2BB68B}">
      <dgm:prSet/>
      <dgm:spPr/>
      <dgm:t>
        <a:bodyPr/>
        <a:lstStyle/>
        <a:p>
          <a:r>
            <a:rPr lang="en-US"/>
            <a:t>Event based revenue recognition and Margin analysis, </a:t>
          </a:r>
        </a:p>
      </dgm:t>
    </dgm:pt>
    <dgm:pt modelId="{AC90941E-24D7-44BD-B727-A019F35B65BA}" type="parTrans" cxnId="{5CCE3E10-E872-4190-BD15-7E95B8AA77FC}">
      <dgm:prSet/>
      <dgm:spPr/>
      <dgm:t>
        <a:bodyPr/>
        <a:lstStyle/>
        <a:p>
          <a:endParaRPr lang="en-US"/>
        </a:p>
      </dgm:t>
    </dgm:pt>
    <dgm:pt modelId="{670AFD2F-8119-4964-8DEE-7440821F6276}" type="sibTrans" cxnId="{5CCE3E10-E872-4190-BD15-7E95B8AA77FC}">
      <dgm:prSet/>
      <dgm:spPr/>
      <dgm:t>
        <a:bodyPr/>
        <a:lstStyle/>
        <a:p>
          <a:endParaRPr lang="en-US"/>
        </a:p>
      </dgm:t>
    </dgm:pt>
    <dgm:pt modelId="{564DD16E-B954-4ED1-AF0E-7C30DB7495B5}">
      <dgm:prSet/>
      <dgm:spPr/>
      <dgm:t>
        <a:bodyPr/>
        <a:lstStyle/>
        <a:p>
          <a:r>
            <a:rPr lang="en-US"/>
            <a:t>New payment advice engine, </a:t>
          </a:r>
        </a:p>
      </dgm:t>
    </dgm:pt>
    <dgm:pt modelId="{C8070C79-4656-4740-B213-F3DF4C2D29BA}" type="parTrans" cxnId="{797596E7-8301-40C3-81C2-87552ABE8CFC}">
      <dgm:prSet/>
      <dgm:spPr/>
      <dgm:t>
        <a:bodyPr/>
        <a:lstStyle/>
        <a:p>
          <a:endParaRPr lang="en-US"/>
        </a:p>
      </dgm:t>
    </dgm:pt>
    <dgm:pt modelId="{2C1C5456-EA39-4169-8247-FC7E04392BC2}" type="sibTrans" cxnId="{797596E7-8301-40C3-81C2-87552ABE8CFC}">
      <dgm:prSet/>
      <dgm:spPr/>
      <dgm:t>
        <a:bodyPr/>
        <a:lstStyle/>
        <a:p>
          <a:endParaRPr lang="en-US"/>
        </a:p>
      </dgm:t>
    </dgm:pt>
    <dgm:pt modelId="{C095053B-29EF-4620-8B01-65A70DF1BE0C}">
      <dgm:prSet/>
      <dgm:spPr/>
      <dgm:t>
        <a:bodyPr/>
        <a:lstStyle/>
        <a:p>
          <a:r>
            <a:rPr lang="en-US"/>
            <a:t>Group planning- FI planning for P&amp;L &amp; B/S planning</a:t>
          </a:r>
        </a:p>
      </dgm:t>
    </dgm:pt>
    <dgm:pt modelId="{26767248-F0DD-45BD-9088-05C0F7DA87EB}" type="parTrans" cxnId="{2A2B7A6B-5C4D-4056-A1B9-182C15477999}">
      <dgm:prSet/>
      <dgm:spPr/>
      <dgm:t>
        <a:bodyPr/>
        <a:lstStyle/>
        <a:p>
          <a:endParaRPr lang="en-US"/>
        </a:p>
      </dgm:t>
    </dgm:pt>
    <dgm:pt modelId="{9038736F-2D5B-4693-B64B-1ECFE22FAAC0}" type="sibTrans" cxnId="{2A2B7A6B-5C4D-4056-A1B9-182C15477999}">
      <dgm:prSet/>
      <dgm:spPr/>
      <dgm:t>
        <a:bodyPr/>
        <a:lstStyle/>
        <a:p>
          <a:endParaRPr lang="en-US"/>
        </a:p>
      </dgm:t>
    </dgm:pt>
    <dgm:pt modelId="{2544C13D-1247-4361-BB2E-EE7C9F4BB432}" type="pres">
      <dgm:prSet presAssocID="{ECBCD935-5A8A-44D7-8508-E0EFDFCB63F2}" presName="linear" presStyleCnt="0">
        <dgm:presLayoutVars>
          <dgm:animLvl val="lvl"/>
          <dgm:resizeHandles val="exact"/>
        </dgm:presLayoutVars>
      </dgm:prSet>
      <dgm:spPr/>
    </dgm:pt>
    <dgm:pt modelId="{1667B1EE-BCE7-4354-9DE1-10093F2BF709}" type="pres">
      <dgm:prSet presAssocID="{666525E9-7C9F-48F1-A4F4-6515B348E5D5}" presName="parentText" presStyleLbl="node1" presStyleIdx="0" presStyleCnt="5">
        <dgm:presLayoutVars>
          <dgm:chMax val="0"/>
          <dgm:bulletEnabled val="1"/>
        </dgm:presLayoutVars>
      </dgm:prSet>
      <dgm:spPr/>
    </dgm:pt>
    <dgm:pt modelId="{7B2E833E-64A0-4B0D-AF9A-0F71509DA0DA}" type="pres">
      <dgm:prSet presAssocID="{8BA5DF0A-2346-4842-933C-C4E36F4F3115}" presName="spacer" presStyleCnt="0"/>
      <dgm:spPr/>
    </dgm:pt>
    <dgm:pt modelId="{256EBDFF-AA64-45FD-AB86-6E153968B1AF}" type="pres">
      <dgm:prSet presAssocID="{3D0E3472-4774-4575-94E8-20784B3022A8}" presName="parentText" presStyleLbl="node1" presStyleIdx="1" presStyleCnt="5">
        <dgm:presLayoutVars>
          <dgm:chMax val="0"/>
          <dgm:bulletEnabled val="1"/>
        </dgm:presLayoutVars>
      </dgm:prSet>
      <dgm:spPr/>
    </dgm:pt>
    <dgm:pt modelId="{7144D5F8-9868-486A-9D6D-B9A849ED1D4F}" type="pres">
      <dgm:prSet presAssocID="{4BED3B3A-8057-4927-843F-236143FA14FB}" presName="spacer" presStyleCnt="0"/>
      <dgm:spPr/>
    </dgm:pt>
    <dgm:pt modelId="{64653E98-21B2-467B-8416-B3FBDF28F5CC}" type="pres">
      <dgm:prSet presAssocID="{CCFE69CD-9C60-430E-83EC-2D820A2BB68B}" presName="parentText" presStyleLbl="node1" presStyleIdx="2" presStyleCnt="5">
        <dgm:presLayoutVars>
          <dgm:chMax val="0"/>
          <dgm:bulletEnabled val="1"/>
        </dgm:presLayoutVars>
      </dgm:prSet>
      <dgm:spPr/>
    </dgm:pt>
    <dgm:pt modelId="{B9B9CB72-5F6C-4330-9C0D-4C571E8D31DD}" type="pres">
      <dgm:prSet presAssocID="{670AFD2F-8119-4964-8DEE-7440821F6276}" presName="spacer" presStyleCnt="0"/>
      <dgm:spPr/>
    </dgm:pt>
    <dgm:pt modelId="{1D2DFC2E-50C7-441C-B6D3-BFA69D5DFF60}" type="pres">
      <dgm:prSet presAssocID="{564DD16E-B954-4ED1-AF0E-7C30DB7495B5}" presName="parentText" presStyleLbl="node1" presStyleIdx="3" presStyleCnt="5">
        <dgm:presLayoutVars>
          <dgm:chMax val="0"/>
          <dgm:bulletEnabled val="1"/>
        </dgm:presLayoutVars>
      </dgm:prSet>
      <dgm:spPr/>
    </dgm:pt>
    <dgm:pt modelId="{B9D43E82-F058-4EEB-AE8C-1006C41D5D8E}" type="pres">
      <dgm:prSet presAssocID="{2C1C5456-EA39-4169-8247-FC7E04392BC2}" presName="spacer" presStyleCnt="0"/>
      <dgm:spPr/>
    </dgm:pt>
    <dgm:pt modelId="{98DC6696-2D16-4C7B-A9D8-1D26C3B7320E}" type="pres">
      <dgm:prSet presAssocID="{C095053B-29EF-4620-8B01-65A70DF1BE0C}" presName="parentText" presStyleLbl="node1" presStyleIdx="4" presStyleCnt="5">
        <dgm:presLayoutVars>
          <dgm:chMax val="0"/>
          <dgm:bulletEnabled val="1"/>
        </dgm:presLayoutVars>
      </dgm:prSet>
      <dgm:spPr/>
    </dgm:pt>
  </dgm:ptLst>
  <dgm:cxnLst>
    <dgm:cxn modelId="{97EF3010-D0FD-43BF-A4B3-2A7C7FFBC17F}" type="presOf" srcId="{C095053B-29EF-4620-8B01-65A70DF1BE0C}" destId="{98DC6696-2D16-4C7B-A9D8-1D26C3B7320E}" srcOrd="0" destOrd="0" presId="urn:microsoft.com/office/officeart/2005/8/layout/vList2"/>
    <dgm:cxn modelId="{5CCE3E10-E872-4190-BD15-7E95B8AA77FC}" srcId="{ECBCD935-5A8A-44D7-8508-E0EFDFCB63F2}" destId="{CCFE69CD-9C60-430E-83EC-2D820A2BB68B}" srcOrd="2" destOrd="0" parTransId="{AC90941E-24D7-44BD-B727-A019F35B65BA}" sibTransId="{670AFD2F-8119-4964-8DEE-7440821F6276}"/>
    <dgm:cxn modelId="{0D8A7533-0214-4DD3-97DA-9665175D4195}" srcId="{ECBCD935-5A8A-44D7-8508-E0EFDFCB63F2}" destId="{666525E9-7C9F-48F1-A4F4-6515B348E5D5}" srcOrd="0" destOrd="0" parTransId="{02AEA2D3-E607-4690-9705-72F3B3A571FF}" sibTransId="{8BA5DF0A-2346-4842-933C-C4E36F4F3115}"/>
    <dgm:cxn modelId="{8D4CEE3F-7720-4073-B1B5-3529CDA4672C}" type="presOf" srcId="{ECBCD935-5A8A-44D7-8508-E0EFDFCB63F2}" destId="{2544C13D-1247-4361-BB2E-EE7C9F4BB432}" srcOrd="0" destOrd="0" presId="urn:microsoft.com/office/officeart/2005/8/layout/vList2"/>
    <dgm:cxn modelId="{D887825B-D9A0-4110-A62C-FAB9251BFEA1}" type="presOf" srcId="{564DD16E-B954-4ED1-AF0E-7C30DB7495B5}" destId="{1D2DFC2E-50C7-441C-B6D3-BFA69D5DFF60}" srcOrd="0" destOrd="0" presId="urn:microsoft.com/office/officeart/2005/8/layout/vList2"/>
    <dgm:cxn modelId="{2AA61D43-EC7B-4DE5-B362-AA8BDCC2C220}" srcId="{ECBCD935-5A8A-44D7-8508-E0EFDFCB63F2}" destId="{3D0E3472-4774-4575-94E8-20784B3022A8}" srcOrd="1" destOrd="0" parTransId="{444FA4E8-6719-4279-9565-1D9980F8438D}" sibTransId="{4BED3B3A-8057-4927-843F-236143FA14FB}"/>
    <dgm:cxn modelId="{2A2B7A6B-5C4D-4056-A1B9-182C15477999}" srcId="{ECBCD935-5A8A-44D7-8508-E0EFDFCB63F2}" destId="{C095053B-29EF-4620-8B01-65A70DF1BE0C}" srcOrd="4" destOrd="0" parTransId="{26767248-F0DD-45BD-9088-05C0F7DA87EB}" sibTransId="{9038736F-2D5B-4693-B64B-1ECFE22FAAC0}"/>
    <dgm:cxn modelId="{7748B8BF-C1EB-4532-A2B9-10BF7FF183EA}" type="presOf" srcId="{666525E9-7C9F-48F1-A4F4-6515B348E5D5}" destId="{1667B1EE-BCE7-4354-9DE1-10093F2BF709}" srcOrd="0" destOrd="0" presId="urn:microsoft.com/office/officeart/2005/8/layout/vList2"/>
    <dgm:cxn modelId="{956DE8C1-4FAF-4865-A13D-4DC3F2498580}" type="presOf" srcId="{CCFE69CD-9C60-430E-83EC-2D820A2BB68B}" destId="{64653E98-21B2-467B-8416-B3FBDF28F5CC}" srcOrd="0" destOrd="0" presId="urn:microsoft.com/office/officeart/2005/8/layout/vList2"/>
    <dgm:cxn modelId="{797596E7-8301-40C3-81C2-87552ABE8CFC}" srcId="{ECBCD935-5A8A-44D7-8508-E0EFDFCB63F2}" destId="{564DD16E-B954-4ED1-AF0E-7C30DB7495B5}" srcOrd="3" destOrd="0" parTransId="{C8070C79-4656-4740-B213-F3DF4C2D29BA}" sibTransId="{2C1C5456-EA39-4169-8247-FC7E04392BC2}"/>
    <dgm:cxn modelId="{DBD912F8-3B3C-4427-B623-9B141F0C1DA3}" type="presOf" srcId="{3D0E3472-4774-4575-94E8-20784B3022A8}" destId="{256EBDFF-AA64-45FD-AB86-6E153968B1AF}" srcOrd="0" destOrd="0" presId="urn:microsoft.com/office/officeart/2005/8/layout/vList2"/>
    <dgm:cxn modelId="{10271034-4F3D-45F0-BDAE-B2894F331A6E}" type="presParOf" srcId="{2544C13D-1247-4361-BB2E-EE7C9F4BB432}" destId="{1667B1EE-BCE7-4354-9DE1-10093F2BF709}" srcOrd="0" destOrd="0" presId="urn:microsoft.com/office/officeart/2005/8/layout/vList2"/>
    <dgm:cxn modelId="{3BB0857F-4073-4F0D-A518-2FFFFE189EC1}" type="presParOf" srcId="{2544C13D-1247-4361-BB2E-EE7C9F4BB432}" destId="{7B2E833E-64A0-4B0D-AF9A-0F71509DA0DA}" srcOrd="1" destOrd="0" presId="urn:microsoft.com/office/officeart/2005/8/layout/vList2"/>
    <dgm:cxn modelId="{2E4ED6EA-3C67-45DA-ADF4-91A7BE0CABA1}" type="presParOf" srcId="{2544C13D-1247-4361-BB2E-EE7C9F4BB432}" destId="{256EBDFF-AA64-45FD-AB86-6E153968B1AF}" srcOrd="2" destOrd="0" presId="urn:microsoft.com/office/officeart/2005/8/layout/vList2"/>
    <dgm:cxn modelId="{A69BCE7E-2841-4C1E-8332-154A90DBCC19}" type="presParOf" srcId="{2544C13D-1247-4361-BB2E-EE7C9F4BB432}" destId="{7144D5F8-9868-486A-9D6D-B9A849ED1D4F}" srcOrd="3" destOrd="0" presId="urn:microsoft.com/office/officeart/2005/8/layout/vList2"/>
    <dgm:cxn modelId="{091EB3D2-01E3-438E-971D-C9B9EF6C2074}" type="presParOf" srcId="{2544C13D-1247-4361-BB2E-EE7C9F4BB432}" destId="{64653E98-21B2-467B-8416-B3FBDF28F5CC}" srcOrd="4" destOrd="0" presId="urn:microsoft.com/office/officeart/2005/8/layout/vList2"/>
    <dgm:cxn modelId="{F0226113-7FFD-4133-B98A-3620BBF87BCE}" type="presParOf" srcId="{2544C13D-1247-4361-BB2E-EE7C9F4BB432}" destId="{B9B9CB72-5F6C-4330-9C0D-4C571E8D31DD}" srcOrd="5" destOrd="0" presId="urn:microsoft.com/office/officeart/2005/8/layout/vList2"/>
    <dgm:cxn modelId="{63A833AE-06E3-4312-AC14-C1412A87279A}" type="presParOf" srcId="{2544C13D-1247-4361-BB2E-EE7C9F4BB432}" destId="{1D2DFC2E-50C7-441C-B6D3-BFA69D5DFF60}" srcOrd="6" destOrd="0" presId="urn:microsoft.com/office/officeart/2005/8/layout/vList2"/>
    <dgm:cxn modelId="{B2164317-CA71-44F2-BB23-B943707E8BA4}" type="presParOf" srcId="{2544C13D-1247-4361-BB2E-EE7C9F4BB432}" destId="{B9D43E82-F058-4EEB-AE8C-1006C41D5D8E}" srcOrd="7" destOrd="0" presId="urn:microsoft.com/office/officeart/2005/8/layout/vList2"/>
    <dgm:cxn modelId="{F3AF42D9-87CA-4F37-9614-6D5B00470075}" type="presParOf" srcId="{2544C13D-1247-4361-BB2E-EE7C9F4BB432}" destId="{98DC6696-2D16-4C7B-A9D8-1D26C3B7320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2FFF9F-2174-4F92-9E8F-1BE25AFE51C8}"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C51CCE71-E63E-4E7F-BAC5-33523E8B3FA7}">
      <dgm:prSet/>
      <dgm:spPr/>
      <dgm:t>
        <a:bodyPr/>
        <a:lstStyle/>
        <a:p>
          <a:r>
            <a:rPr lang="en-US"/>
            <a:t>SAP</a:t>
          </a:r>
        </a:p>
      </dgm:t>
    </dgm:pt>
    <dgm:pt modelId="{51E94F0C-3B75-4B92-9E30-13FA67799305}" type="parTrans" cxnId="{E7141279-CB09-44E2-8BD0-5B5181D8F8C9}">
      <dgm:prSet/>
      <dgm:spPr/>
      <dgm:t>
        <a:bodyPr/>
        <a:lstStyle/>
        <a:p>
          <a:endParaRPr lang="en-US"/>
        </a:p>
      </dgm:t>
    </dgm:pt>
    <dgm:pt modelId="{0B3C03AF-96AD-4AD3-B02A-590C1E04EE14}" type="sibTrans" cxnId="{E7141279-CB09-44E2-8BD0-5B5181D8F8C9}">
      <dgm:prSet/>
      <dgm:spPr/>
      <dgm:t>
        <a:bodyPr/>
        <a:lstStyle/>
        <a:p>
          <a:endParaRPr lang="en-US"/>
        </a:p>
      </dgm:t>
    </dgm:pt>
    <dgm:pt modelId="{B11BB18C-7216-4D3B-B2EC-ED2D022E6164}">
      <dgm:prSet/>
      <dgm:spPr/>
      <dgm:t>
        <a:bodyPr/>
        <a:lstStyle/>
        <a:p>
          <a:r>
            <a:rPr lang="en-US"/>
            <a:t>SAP Consultant for Implementing software</a:t>
          </a:r>
        </a:p>
      </dgm:t>
    </dgm:pt>
    <dgm:pt modelId="{8B9EA477-7B8C-48A1-8855-3D6A58DCC28B}" type="parTrans" cxnId="{A83A29E6-4CA0-48E5-BCE1-B88F542150C9}">
      <dgm:prSet/>
      <dgm:spPr/>
      <dgm:t>
        <a:bodyPr/>
        <a:lstStyle/>
        <a:p>
          <a:endParaRPr lang="en-US"/>
        </a:p>
      </dgm:t>
    </dgm:pt>
    <dgm:pt modelId="{5EC9DA75-BF20-4ACB-BC50-C31F50558497}" type="sibTrans" cxnId="{A83A29E6-4CA0-48E5-BCE1-B88F542150C9}">
      <dgm:prSet/>
      <dgm:spPr/>
      <dgm:t>
        <a:bodyPr/>
        <a:lstStyle/>
        <a:p>
          <a:endParaRPr lang="en-US"/>
        </a:p>
      </dgm:t>
    </dgm:pt>
    <dgm:pt modelId="{34442D2A-715E-4BDE-B81C-BB0022FE866B}">
      <dgm:prSet/>
      <dgm:spPr/>
      <dgm:t>
        <a:bodyPr/>
        <a:lstStyle/>
        <a:p>
          <a:r>
            <a:rPr lang="en-US"/>
            <a:t>SAP</a:t>
          </a:r>
        </a:p>
      </dgm:t>
    </dgm:pt>
    <dgm:pt modelId="{DD927925-5E18-4ABF-A55F-99BC83F54FA9}" type="parTrans" cxnId="{2F939F2F-E45A-4351-AD98-38AAE88AE617}">
      <dgm:prSet/>
      <dgm:spPr/>
      <dgm:t>
        <a:bodyPr/>
        <a:lstStyle/>
        <a:p>
          <a:endParaRPr lang="en-US"/>
        </a:p>
      </dgm:t>
    </dgm:pt>
    <dgm:pt modelId="{14A0EC66-7970-4F59-B846-A0FE9EAA550A}" type="sibTrans" cxnId="{2F939F2F-E45A-4351-AD98-38AAE88AE617}">
      <dgm:prSet/>
      <dgm:spPr/>
      <dgm:t>
        <a:bodyPr/>
        <a:lstStyle/>
        <a:p>
          <a:endParaRPr lang="en-US"/>
        </a:p>
      </dgm:t>
    </dgm:pt>
    <dgm:pt modelId="{1E587631-4A0E-416A-AD11-2E3ECA0F7348}">
      <dgm:prSet/>
      <dgm:spPr/>
      <dgm:t>
        <a:bodyPr/>
        <a:lstStyle/>
        <a:p>
          <a:r>
            <a:rPr lang="en-US"/>
            <a:t>SAP End User</a:t>
          </a:r>
        </a:p>
      </dgm:t>
    </dgm:pt>
    <dgm:pt modelId="{66AB3555-C16D-4350-9A82-0F1B3A31DF2C}" type="parTrans" cxnId="{A7EC246A-B05A-441A-A7EA-DB08EEC499EB}">
      <dgm:prSet/>
      <dgm:spPr/>
      <dgm:t>
        <a:bodyPr/>
        <a:lstStyle/>
        <a:p>
          <a:endParaRPr lang="en-US"/>
        </a:p>
      </dgm:t>
    </dgm:pt>
    <dgm:pt modelId="{D531D007-B579-43CD-AE8B-6978514928FD}" type="sibTrans" cxnId="{A7EC246A-B05A-441A-A7EA-DB08EEC499EB}">
      <dgm:prSet/>
      <dgm:spPr/>
      <dgm:t>
        <a:bodyPr/>
        <a:lstStyle/>
        <a:p>
          <a:endParaRPr lang="en-US"/>
        </a:p>
      </dgm:t>
    </dgm:pt>
    <dgm:pt modelId="{A99B54C3-234E-4CE8-9D91-7AA6B37C5DE9}">
      <dgm:prSet/>
      <dgm:spPr/>
      <dgm:t>
        <a:bodyPr/>
        <a:lstStyle/>
        <a:p>
          <a:r>
            <a:rPr lang="en-US"/>
            <a:t>SAP</a:t>
          </a:r>
        </a:p>
      </dgm:t>
    </dgm:pt>
    <dgm:pt modelId="{83408367-2317-4A9F-BD9B-14DA6A3AB827}" type="parTrans" cxnId="{4AC97E52-F6D7-4FA8-A561-189F76D9988B}">
      <dgm:prSet/>
      <dgm:spPr/>
      <dgm:t>
        <a:bodyPr/>
        <a:lstStyle/>
        <a:p>
          <a:endParaRPr lang="en-US"/>
        </a:p>
      </dgm:t>
    </dgm:pt>
    <dgm:pt modelId="{0D95AD46-3EA1-498C-A923-38877B8CFD49}" type="sibTrans" cxnId="{4AC97E52-F6D7-4FA8-A561-189F76D9988B}">
      <dgm:prSet/>
      <dgm:spPr/>
      <dgm:t>
        <a:bodyPr/>
        <a:lstStyle/>
        <a:p>
          <a:endParaRPr lang="en-US"/>
        </a:p>
      </dgm:t>
    </dgm:pt>
    <dgm:pt modelId="{8ED4D9E6-9093-463A-BC4E-B30E84E6BCE6}">
      <dgm:prSet/>
      <dgm:spPr/>
      <dgm:t>
        <a:bodyPr/>
        <a:lstStyle/>
        <a:p>
          <a:r>
            <a:rPr lang="en-US"/>
            <a:t>SAP Support Team</a:t>
          </a:r>
        </a:p>
      </dgm:t>
    </dgm:pt>
    <dgm:pt modelId="{1440AAEB-A0DD-4DB8-9B5A-98E3A393ADC4}" type="parTrans" cxnId="{6CF9440F-CA38-4B1A-8E8F-BA4AD1A198E3}">
      <dgm:prSet/>
      <dgm:spPr/>
      <dgm:t>
        <a:bodyPr/>
        <a:lstStyle/>
        <a:p>
          <a:endParaRPr lang="en-US"/>
        </a:p>
      </dgm:t>
    </dgm:pt>
    <dgm:pt modelId="{1A00C9B0-EB09-46D4-9E4C-1419A9F155C6}" type="sibTrans" cxnId="{6CF9440F-CA38-4B1A-8E8F-BA4AD1A198E3}">
      <dgm:prSet/>
      <dgm:spPr/>
      <dgm:t>
        <a:bodyPr/>
        <a:lstStyle/>
        <a:p>
          <a:endParaRPr lang="en-US"/>
        </a:p>
      </dgm:t>
    </dgm:pt>
    <dgm:pt modelId="{36B90E09-E69F-4F4B-989E-D0021D1F43DB}">
      <dgm:prSet/>
      <dgm:spPr/>
      <dgm:t>
        <a:bodyPr/>
        <a:lstStyle/>
        <a:p>
          <a:r>
            <a:rPr lang="en-US"/>
            <a:t>SAP</a:t>
          </a:r>
        </a:p>
      </dgm:t>
    </dgm:pt>
    <dgm:pt modelId="{6B3118DA-9CE0-490B-B08B-6B1E320F2C4B}" type="parTrans" cxnId="{AD29C5DC-D65B-4221-BA9A-CAB4BE17B741}">
      <dgm:prSet/>
      <dgm:spPr/>
      <dgm:t>
        <a:bodyPr/>
        <a:lstStyle/>
        <a:p>
          <a:endParaRPr lang="en-US"/>
        </a:p>
      </dgm:t>
    </dgm:pt>
    <dgm:pt modelId="{3C9495B3-24A2-4E9C-BE38-F60AFEA1A20F}" type="sibTrans" cxnId="{AD29C5DC-D65B-4221-BA9A-CAB4BE17B741}">
      <dgm:prSet/>
      <dgm:spPr/>
      <dgm:t>
        <a:bodyPr/>
        <a:lstStyle/>
        <a:p>
          <a:endParaRPr lang="en-US"/>
        </a:p>
      </dgm:t>
    </dgm:pt>
    <dgm:pt modelId="{41022C33-95FE-43B9-A948-4EC042EC93B6}">
      <dgm:prSet/>
      <dgm:spPr/>
      <dgm:t>
        <a:bodyPr/>
        <a:lstStyle/>
        <a:p>
          <a:r>
            <a:rPr lang="en-US"/>
            <a:t>SAP ABAP- Advanced Business Application Programming (ABAP) is a programming language that simplifies the development of business applications (Coding)</a:t>
          </a:r>
        </a:p>
      </dgm:t>
    </dgm:pt>
    <dgm:pt modelId="{B6F1D10D-DBB9-451E-A3BE-542A239ABA45}" type="parTrans" cxnId="{DD777EC3-6B8A-4A7A-BA54-4F3D395E83E6}">
      <dgm:prSet/>
      <dgm:spPr/>
      <dgm:t>
        <a:bodyPr/>
        <a:lstStyle/>
        <a:p>
          <a:endParaRPr lang="en-US"/>
        </a:p>
      </dgm:t>
    </dgm:pt>
    <dgm:pt modelId="{BF60EE9A-9434-45E7-93E5-289953EC4ECC}" type="sibTrans" cxnId="{DD777EC3-6B8A-4A7A-BA54-4F3D395E83E6}">
      <dgm:prSet/>
      <dgm:spPr/>
      <dgm:t>
        <a:bodyPr/>
        <a:lstStyle/>
        <a:p>
          <a:endParaRPr lang="en-US"/>
        </a:p>
      </dgm:t>
    </dgm:pt>
    <dgm:pt modelId="{A7CB5FFC-8D2A-4DAA-9557-CEB667664197}">
      <dgm:prSet/>
      <dgm:spPr/>
      <dgm:t>
        <a:bodyPr/>
        <a:lstStyle/>
        <a:p>
          <a:r>
            <a:rPr lang="en-US"/>
            <a:t>SAP</a:t>
          </a:r>
        </a:p>
      </dgm:t>
    </dgm:pt>
    <dgm:pt modelId="{9F1493CB-27EB-42B4-8EA7-D4CCA8D32F58}" type="parTrans" cxnId="{5483B92A-4E6C-4F69-A1B6-06246261F3E7}">
      <dgm:prSet/>
      <dgm:spPr/>
      <dgm:t>
        <a:bodyPr/>
        <a:lstStyle/>
        <a:p>
          <a:endParaRPr lang="en-US"/>
        </a:p>
      </dgm:t>
    </dgm:pt>
    <dgm:pt modelId="{DCD56A80-E709-45D2-8299-4BF9D14F3479}" type="sibTrans" cxnId="{5483B92A-4E6C-4F69-A1B6-06246261F3E7}">
      <dgm:prSet/>
      <dgm:spPr/>
      <dgm:t>
        <a:bodyPr/>
        <a:lstStyle/>
        <a:p>
          <a:endParaRPr lang="en-US"/>
        </a:p>
      </dgm:t>
    </dgm:pt>
    <dgm:pt modelId="{2476763C-741F-4513-993C-32D4547AA2B8}">
      <dgm:prSet/>
      <dgm:spPr/>
      <dgm:t>
        <a:bodyPr/>
        <a:lstStyle/>
        <a:p>
          <a:r>
            <a:rPr lang="en-US"/>
            <a:t>SAP BASIS- Responsible for providing technical support on SAP basis systems. These consultants are required to design and implement solutions that are comprised of the installation and configuration.</a:t>
          </a:r>
        </a:p>
      </dgm:t>
    </dgm:pt>
    <dgm:pt modelId="{5EC2F90D-2C71-4299-8069-BAFBEE3E0FF7}" type="parTrans" cxnId="{3B4E2081-6CED-46C4-82CD-68281E7E9178}">
      <dgm:prSet/>
      <dgm:spPr/>
      <dgm:t>
        <a:bodyPr/>
        <a:lstStyle/>
        <a:p>
          <a:endParaRPr lang="en-US"/>
        </a:p>
      </dgm:t>
    </dgm:pt>
    <dgm:pt modelId="{00444F30-61E9-487B-BE1E-A02A2802685B}" type="sibTrans" cxnId="{3B4E2081-6CED-46C4-82CD-68281E7E9178}">
      <dgm:prSet/>
      <dgm:spPr/>
      <dgm:t>
        <a:bodyPr/>
        <a:lstStyle/>
        <a:p>
          <a:endParaRPr lang="en-US"/>
        </a:p>
      </dgm:t>
    </dgm:pt>
    <dgm:pt modelId="{D8DBCEF5-6374-4602-A203-F8FE39597AA5}" type="pres">
      <dgm:prSet presAssocID="{E42FFF9F-2174-4F92-9E8F-1BE25AFE51C8}" presName="Name0" presStyleCnt="0">
        <dgm:presLayoutVars>
          <dgm:dir/>
          <dgm:animLvl val="lvl"/>
          <dgm:resizeHandles val="exact"/>
        </dgm:presLayoutVars>
      </dgm:prSet>
      <dgm:spPr/>
    </dgm:pt>
    <dgm:pt modelId="{45038170-5B8A-4607-B47F-5733764461D2}" type="pres">
      <dgm:prSet presAssocID="{C51CCE71-E63E-4E7F-BAC5-33523E8B3FA7}" presName="linNode" presStyleCnt="0"/>
      <dgm:spPr/>
    </dgm:pt>
    <dgm:pt modelId="{C311B39C-368A-42E9-9D03-37C67C0B5C93}" type="pres">
      <dgm:prSet presAssocID="{C51CCE71-E63E-4E7F-BAC5-33523E8B3FA7}" presName="parentText" presStyleLbl="alignNode1" presStyleIdx="0" presStyleCnt="5">
        <dgm:presLayoutVars>
          <dgm:chMax val="1"/>
          <dgm:bulletEnabled/>
        </dgm:presLayoutVars>
      </dgm:prSet>
      <dgm:spPr/>
    </dgm:pt>
    <dgm:pt modelId="{39312FDC-918A-4B9F-8B81-7D3DFC851E7B}" type="pres">
      <dgm:prSet presAssocID="{C51CCE71-E63E-4E7F-BAC5-33523E8B3FA7}" presName="descendantText" presStyleLbl="alignAccFollowNode1" presStyleIdx="0" presStyleCnt="5">
        <dgm:presLayoutVars>
          <dgm:bulletEnabled/>
        </dgm:presLayoutVars>
      </dgm:prSet>
      <dgm:spPr/>
    </dgm:pt>
    <dgm:pt modelId="{EC88A3ED-21F1-4CCE-9B5E-0D7D546A61C3}" type="pres">
      <dgm:prSet presAssocID="{0B3C03AF-96AD-4AD3-B02A-590C1E04EE14}" presName="sp" presStyleCnt="0"/>
      <dgm:spPr/>
    </dgm:pt>
    <dgm:pt modelId="{5CEE2516-11A7-4258-8663-4EE747ED7F2E}" type="pres">
      <dgm:prSet presAssocID="{34442D2A-715E-4BDE-B81C-BB0022FE866B}" presName="linNode" presStyleCnt="0"/>
      <dgm:spPr/>
    </dgm:pt>
    <dgm:pt modelId="{0736F700-5830-4570-B40D-4E5B85982076}" type="pres">
      <dgm:prSet presAssocID="{34442D2A-715E-4BDE-B81C-BB0022FE866B}" presName="parentText" presStyleLbl="alignNode1" presStyleIdx="1" presStyleCnt="5">
        <dgm:presLayoutVars>
          <dgm:chMax val="1"/>
          <dgm:bulletEnabled/>
        </dgm:presLayoutVars>
      </dgm:prSet>
      <dgm:spPr/>
    </dgm:pt>
    <dgm:pt modelId="{7A4858DD-0895-450C-ABA8-33877C485B24}" type="pres">
      <dgm:prSet presAssocID="{34442D2A-715E-4BDE-B81C-BB0022FE866B}" presName="descendantText" presStyleLbl="alignAccFollowNode1" presStyleIdx="1" presStyleCnt="5">
        <dgm:presLayoutVars>
          <dgm:bulletEnabled/>
        </dgm:presLayoutVars>
      </dgm:prSet>
      <dgm:spPr/>
    </dgm:pt>
    <dgm:pt modelId="{25C6304B-CF2F-49A7-AE53-B659453354F4}" type="pres">
      <dgm:prSet presAssocID="{14A0EC66-7970-4F59-B846-A0FE9EAA550A}" presName="sp" presStyleCnt="0"/>
      <dgm:spPr/>
    </dgm:pt>
    <dgm:pt modelId="{C37EF631-B9C6-4A57-B762-0931AE348FB8}" type="pres">
      <dgm:prSet presAssocID="{A99B54C3-234E-4CE8-9D91-7AA6B37C5DE9}" presName="linNode" presStyleCnt="0"/>
      <dgm:spPr/>
    </dgm:pt>
    <dgm:pt modelId="{A0A68AB2-E3E3-44C6-AE0F-521A2782CB7C}" type="pres">
      <dgm:prSet presAssocID="{A99B54C3-234E-4CE8-9D91-7AA6B37C5DE9}" presName="parentText" presStyleLbl="alignNode1" presStyleIdx="2" presStyleCnt="5">
        <dgm:presLayoutVars>
          <dgm:chMax val="1"/>
          <dgm:bulletEnabled/>
        </dgm:presLayoutVars>
      </dgm:prSet>
      <dgm:spPr/>
    </dgm:pt>
    <dgm:pt modelId="{807B90C2-5226-4FE5-AFBA-B8E08ECFB6F8}" type="pres">
      <dgm:prSet presAssocID="{A99B54C3-234E-4CE8-9D91-7AA6B37C5DE9}" presName="descendantText" presStyleLbl="alignAccFollowNode1" presStyleIdx="2" presStyleCnt="5">
        <dgm:presLayoutVars>
          <dgm:bulletEnabled/>
        </dgm:presLayoutVars>
      </dgm:prSet>
      <dgm:spPr/>
    </dgm:pt>
    <dgm:pt modelId="{AA2A2FF2-DA93-41FE-8071-70D191FCC8A8}" type="pres">
      <dgm:prSet presAssocID="{0D95AD46-3EA1-498C-A923-38877B8CFD49}" presName="sp" presStyleCnt="0"/>
      <dgm:spPr/>
    </dgm:pt>
    <dgm:pt modelId="{36D9A999-A6B8-4BF8-9690-CEDF373A5665}" type="pres">
      <dgm:prSet presAssocID="{36B90E09-E69F-4F4B-989E-D0021D1F43DB}" presName="linNode" presStyleCnt="0"/>
      <dgm:spPr/>
    </dgm:pt>
    <dgm:pt modelId="{6A40F574-1425-4E47-80A4-AE04C4094DB6}" type="pres">
      <dgm:prSet presAssocID="{36B90E09-E69F-4F4B-989E-D0021D1F43DB}" presName="parentText" presStyleLbl="alignNode1" presStyleIdx="3" presStyleCnt="5">
        <dgm:presLayoutVars>
          <dgm:chMax val="1"/>
          <dgm:bulletEnabled/>
        </dgm:presLayoutVars>
      </dgm:prSet>
      <dgm:spPr/>
    </dgm:pt>
    <dgm:pt modelId="{1E71926E-8FF5-4C5B-A0EA-1CDC5789890B}" type="pres">
      <dgm:prSet presAssocID="{36B90E09-E69F-4F4B-989E-D0021D1F43DB}" presName="descendantText" presStyleLbl="alignAccFollowNode1" presStyleIdx="3" presStyleCnt="5">
        <dgm:presLayoutVars>
          <dgm:bulletEnabled/>
        </dgm:presLayoutVars>
      </dgm:prSet>
      <dgm:spPr/>
    </dgm:pt>
    <dgm:pt modelId="{DC53DA0F-2F12-48A8-B671-19FE2B393B39}" type="pres">
      <dgm:prSet presAssocID="{3C9495B3-24A2-4E9C-BE38-F60AFEA1A20F}" presName="sp" presStyleCnt="0"/>
      <dgm:spPr/>
    </dgm:pt>
    <dgm:pt modelId="{7E33A9CF-9750-4B8F-BEA3-70E07EA314B3}" type="pres">
      <dgm:prSet presAssocID="{A7CB5FFC-8D2A-4DAA-9557-CEB667664197}" presName="linNode" presStyleCnt="0"/>
      <dgm:spPr/>
    </dgm:pt>
    <dgm:pt modelId="{723DE6CF-98E2-4D25-9CFE-99F23D224255}" type="pres">
      <dgm:prSet presAssocID="{A7CB5FFC-8D2A-4DAA-9557-CEB667664197}" presName="parentText" presStyleLbl="alignNode1" presStyleIdx="4" presStyleCnt="5">
        <dgm:presLayoutVars>
          <dgm:chMax val="1"/>
          <dgm:bulletEnabled/>
        </dgm:presLayoutVars>
      </dgm:prSet>
      <dgm:spPr/>
    </dgm:pt>
    <dgm:pt modelId="{2E7B891F-693F-459C-9DC9-B3E14F81826D}" type="pres">
      <dgm:prSet presAssocID="{A7CB5FFC-8D2A-4DAA-9557-CEB667664197}" presName="descendantText" presStyleLbl="alignAccFollowNode1" presStyleIdx="4" presStyleCnt="5">
        <dgm:presLayoutVars>
          <dgm:bulletEnabled/>
        </dgm:presLayoutVars>
      </dgm:prSet>
      <dgm:spPr/>
    </dgm:pt>
  </dgm:ptLst>
  <dgm:cxnLst>
    <dgm:cxn modelId="{9F667D08-4217-4B71-B6EB-B1BB7A6E7684}" type="presOf" srcId="{B11BB18C-7216-4D3B-B2EC-ED2D022E6164}" destId="{39312FDC-918A-4B9F-8B81-7D3DFC851E7B}" srcOrd="0" destOrd="0" presId="urn:microsoft.com/office/officeart/2016/7/layout/VerticalSolidActionList"/>
    <dgm:cxn modelId="{6CF9440F-CA38-4B1A-8E8F-BA4AD1A198E3}" srcId="{A99B54C3-234E-4CE8-9D91-7AA6B37C5DE9}" destId="{8ED4D9E6-9093-463A-BC4E-B30E84E6BCE6}" srcOrd="0" destOrd="0" parTransId="{1440AAEB-A0DD-4DB8-9B5A-98E3A393ADC4}" sibTransId="{1A00C9B0-EB09-46D4-9E4C-1419A9F155C6}"/>
    <dgm:cxn modelId="{F5D7820F-1A96-4A6F-8292-435360DC9902}" type="presOf" srcId="{C51CCE71-E63E-4E7F-BAC5-33523E8B3FA7}" destId="{C311B39C-368A-42E9-9D03-37C67C0B5C93}" srcOrd="0" destOrd="0" presId="urn:microsoft.com/office/officeart/2016/7/layout/VerticalSolidActionList"/>
    <dgm:cxn modelId="{97DD4813-B6AE-4BE4-90F4-7E89526220AE}" type="presOf" srcId="{2476763C-741F-4513-993C-32D4547AA2B8}" destId="{2E7B891F-693F-459C-9DC9-B3E14F81826D}" srcOrd="0" destOrd="0" presId="urn:microsoft.com/office/officeart/2016/7/layout/VerticalSolidActionList"/>
    <dgm:cxn modelId="{5483B92A-4E6C-4F69-A1B6-06246261F3E7}" srcId="{E42FFF9F-2174-4F92-9E8F-1BE25AFE51C8}" destId="{A7CB5FFC-8D2A-4DAA-9557-CEB667664197}" srcOrd="4" destOrd="0" parTransId="{9F1493CB-27EB-42B4-8EA7-D4CCA8D32F58}" sibTransId="{DCD56A80-E709-45D2-8299-4BF9D14F3479}"/>
    <dgm:cxn modelId="{2F939F2F-E45A-4351-AD98-38AAE88AE617}" srcId="{E42FFF9F-2174-4F92-9E8F-1BE25AFE51C8}" destId="{34442D2A-715E-4BDE-B81C-BB0022FE866B}" srcOrd="1" destOrd="0" parTransId="{DD927925-5E18-4ABF-A55F-99BC83F54FA9}" sibTransId="{14A0EC66-7970-4F59-B846-A0FE9EAA550A}"/>
    <dgm:cxn modelId="{C57BC630-75ED-462E-A384-0418130FD99D}" type="presOf" srcId="{A7CB5FFC-8D2A-4DAA-9557-CEB667664197}" destId="{723DE6CF-98E2-4D25-9CFE-99F23D224255}" srcOrd="0" destOrd="0" presId="urn:microsoft.com/office/officeart/2016/7/layout/VerticalSolidActionList"/>
    <dgm:cxn modelId="{A7EC246A-B05A-441A-A7EA-DB08EEC499EB}" srcId="{34442D2A-715E-4BDE-B81C-BB0022FE866B}" destId="{1E587631-4A0E-416A-AD11-2E3ECA0F7348}" srcOrd="0" destOrd="0" parTransId="{66AB3555-C16D-4350-9A82-0F1B3A31DF2C}" sibTransId="{D531D007-B579-43CD-AE8B-6978514928FD}"/>
    <dgm:cxn modelId="{04756D6C-8D8D-4C65-9709-465B4C25EF6E}" type="presOf" srcId="{A99B54C3-234E-4CE8-9D91-7AA6B37C5DE9}" destId="{A0A68AB2-E3E3-44C6-AE0F-521A2782CB7C}" srcOrd="0" destOrd="0" presId="urn:microsoft.com/office/officeart/2016/7/layout/VerticalSolidActionList"/>
    <dgm:cxn modelId="{4AC97E52-F6D7-4FA8-A561-189F76D9988B}" srcId="{E42FFF9F-2174-4F92-9E8F-1BE25AFE51C8}" destId="{A99B54C3-234E-4CE8-9D91-7AA6B37C5DE9}" srcOrd="2" destOrd="0" parTransId="{83408367-2317-4A9F-BD9B-14DA6A3AB827}" sibTransId="{0D95AD46-3EA1-498C-A923-38877B8CFD49}"/>
    <dgm:cxn modelId="{E7141279-CB09-44E2-8BD0-5B5181D8F8C9}" srcId="{E42FFF9F-2174-4F92-9E8F-1BE25AFE51C8}" destId="{C51CCE71-E63E-4E7F-BAC5-33523E8B3FA7}" srcOrd="0" destOrd="0" parTransId="{51E94F0C-3B75-4B92-9E30-13FA67799305}" sibTransId="{0B3C03AF-96AD-4AD3-B02A-590C1E04EE14}"/>
    <dgm:cxn modelId="{6F81547B-8498-4020-8526-53C3CE2B8136}" type="presOf" srcId="{8ED4D9E6-9093-463A-BC4E-B30E84E6BCE6}" destId="{807B90C2-5226-4FE5-AFBA-B8E08ECFB6F8}" srcOrd="0" destOrd="0" presId="urn:microsoft.com/office/officeart/2016/7/layout/VerticalSolidActionList"/>
    <dgm:cxn modelId="{BC177E7E-E8E4-42FE-9A3F-C21509CFD1E8}" type="presOf" srcId="{36B90E09-E69F-4F4B-989E-D0021D1F43DB}" destId="{6A40F574-1425-4E47-80A4-AE04C4094DB6}" srcOrd="0" destOrd="0" presId="urn:microsoft.com/office/officeart/2016/7/layout/VerticalSolidActionList"/>
    <dgm:cxn modelId="{3B4E2081-6CED-46C4-82CD-68281E7E9178}" srcId="{A7CB5FFC-8D2A-4DAA-9557-CEB667664197}" destId="{2476763C-741F-4513-993C-32D4547AA2B8}" srcOrd="0" destOrd="0" parTransId="{5EC2F90D-2C71-4299-8069-BAFBEE3E0FF7}" sibTransId="{00444F30-61E9-487B-BE1E-A02A2802685B}"/>
    <dgm:cxn modelId="{E0E65192-0570-498E-B82D-3170B14010B9}" type="presOf" srcId="{1E587631-4A0E-416A-AD11-2E3ECA0F7348}" destId="{7A4858DD-0895-450C-ABA8-33877C485B24}" srcOrd="0" destOrd="0" presId="urn:microsoft.com/office/officeart/2016/7/layout/VerticalSolidActionList"/>
    <dgm:cxn modelId="{DD777EC3-6B8A-4A7A-BA54-4F3D395E83E6}" srcId="{36B90E09-E69F-4F4B-989E-D0021D1F43DB}" destId="{41022C33-95FE-43B9-A948-4EC042EC93B6}" srcOrd="0" destOrd="0" parTransId="{B6F1D10D-DBB9-451E-A3BE-542A239ABA45}" sibTransId="{BF60EE9A-9434-45E7-93E5-289953EC4ECC}"/>
    <dgm:cxn modelId="{D3EFAEC7-A617-4AD9-8119-F3F3E46CB00E}" type="presOf" srcId="{41022C33-95FE-43B9-A948-4EC042EC93B6}" destId="{1E71926E-8FF5-4C5B-A0EA-1CDC5789890B}" srcOrd="0" destOrd="0" presId="urn:microsoft.com/office/officeart/2016/7/layout/VerticalSolidActionList"/>
    <dgm:cxn modelId="{543D52CF-321D-41A1-B8CD-3EFA4889F64C}" type="presOf" srcId="{34442D2A-715E-4BDE-B81C-BB0022FE866B}" destId="{0736F700-5830-4570-B40D-4E5B85982076}" srcOrd="0" destOrd="0" presId="urn:microsoft.com/office/officeart/2016/7/layout/VerticalSolidActionList"/>
    <dgm:cxn modelId="{AD29C5DC-D65B-4221-BA9A-CAB4BE17B741}" srcId="{E42FFF9F-2174-4F92-9E8F-1BE25AFE51C8}" destId="{36B90E09-E69F-4F4B-989E-D0021D1F43DB}" srcOrd="3" destOrd="0" parTransId="{6B3118DA-9CE0-490B-B08B-6B1E320F2C4B}" sibTransId="{3C9495B3-24A2-4E9C-BE38-F60AFEA1A20F}"/>
    <dgm:cxn modelId="{A83A29E6-4CA0-48E5-BCE1-B88F542150C9}" srcId="{C51CCE71-E63E-4E7F-BAC5-33523E8B3FA7}" destId="{B11BB18C-7216-4D3B-B2EC-ED2D022E6164}" srcOrd="0" destOrd="0" parTransId="{8B9EA477-7B8C-48A1-8855-3D6A58DCC28B}" sibTransId="{5EC9DA75-BF20-4ACB-BC50-C31F50558497}"/>
    <dgm:cxn modelId="{FDF6E3F1-E6D3-4C95-91CF-CBCC9C4379FD}" type="presOf" srcId="{E42FFF9F-2174-4F92-9E8F-1BE25AFE51C8}" destId="{D8DBCEF5-6374-4602-A203-F8FE39597AA5}" srcOrd="0" destOrd="0" presId="urn:microsoft.com/office/officeart/2016/7/layout/VerticalSolidActionList"/>
    <dgm:cxn modelId="{209F3696-528C-48C8-AAEC-F502B4761B17}" type="presParOf" srcId="{D8DBCEF5-6374-4602-A203-F8FE39597AA5}" destId="{45038170-5B8A-4607-B47F-5733764461D2}" srcOrd="0" destOrd="0" presId="urn:microsoft.com/office/officeart/2016/7/layout/VerticalSolidActionList"/>
    <dgm:cxn modelId="{DCF52731-7D19-41BF-BE11-9E1818A84159}" type="presParOf" srcId="{45038170-5B8A-4607-B47F-5733764461D2}" destId="{C311B39C-368A-42E9-9D03-37C67C0B5C93}" srcOrd="0" destOrd="0" presId="urn:microsoft.com/office/officeart/2016/7/layout/VerticalSolidActionList"/>
    <dgm:cxn modelId="{EAF97E41-A50A-4208-9F11-81205F924144}" type="presParOf" srcId="{45038170-5B8A-4607-B47F-5733764461D2}" destId="{39312FDC-918A-4B9F-8B81-7D3DFC851E7B}" srcOrd="1" destOrd="0" presId="urn:microsoft.com/office/officeart/2016/7/layout/VerticalSolidActionList"/>
    <dgm:cxn modelId="{F3D66773-61F0-4478-A3B9-1588DEBAED22}" type="presParOf" srcId="{D8DBCEF5-6374-4602-A203-F8FE39597AA5}" destId="{EC88A3ED-21F1-4CCE-9B5E-0D7D546A61C3}" srcOrd="1" destOrd="0" presId="urn:microsoft.com/office/officeart/2016/7/layout/VerticalSolidActionList"/>
    <dgm:cxn modelId="{FA7E7763-0189-464F-89B1-EB9667A33475}" type="presParOf" srcId="{D8DBCEF5-6374-4602-A203-F8FE39597AA5}" destId="{5CEE2516-11A7-4258-8663-4EE747ED7F2E}" srcOrd="2" destOrd="0" presId="urn:microsoft.com/office/officeart/2016/7/layout/VerticalSolidActionList"/>
    <dgm:cxn modelId="{987D78D5-568F-41B0-AC78-7C70652D03BD}" type="presParOf" srcId="{5CEE2516-11A7-4258-8663-4EE747ED7F2E}" destId="{0736F700-5830-4570-B40D-4E5B85982076}" srcOrd="0" destOrd="0" presId="urn:microsoft.com/office/officeart/2016/7/layout/VerticalSolidActionList"/>
    <dgm:cxn modelId="{45FBBF65-2071-4079-A885-D39D8F652741}" type="presParOf" srcId="{5CEE2516-11A7-4258-8663-4EE747ED7F2E}" destId="{7A4858DD-0895-450C-ABA8-33877C485B24}" srcOrd="1" destOrd="0" presId="urn:microsoft.com/office/officeart/2016/7/layout/VerticalSolidActionList"/>
    <dgm:cxn modelId="{FBF84B4D-0B8A-40EF-9AAD-7F0530DC97F4}" type="presParOf" srcId="{D8DBCEF5-6374-4602-A203-F8FE39597AA5}" destId="{25C6304B-CF2F-49A7-AE53-B659453354F4}" srcOrd="3" destOrd="0" presId="urn:microsoft.com/office/officeart/2016/7/layout/VerticalSolidActionList"/>
    <dgm:cxn modelId="{D3ED7D9B-EE35-466E-A423-BA617DED8A79}" type="presParOf" srcId="{D8DBCEF5-6374-4602-A203-F8FE39597AA5}" destId="{C37EF631-B9C6-4A57-B762-0931AE348FB8}" srcOrd="4" destOrd="0" presId="urn:microsoft.com/office/officeart/2016/7/layout/VerticalSolidActionList"/>
    <dgm:cxn modelId="{F6D3A8CA-FFB4-43A0-894D-3194CBED18C3}" type="presParOf" srcId="{C37EF631-B9C6-4A57-B762-0931AE348FB8}" destId="{A0A68AB2-E3E3-44C6-AE0F-521A2782CB7C}" srcOrd="0" destOrd="0" presId="urn:microsoft.com/office/officeart/2016/7/layout/VerticalSolidActionList"/>
    <dgm:cxn modelId="{0448003A-8B7E-406D-9D7E-F1BA7228FBD5}" type="presParOf" srcId="{C37EF631-B9C6-4A57-B762-0931AE348FB8}" destId="{807B90C2-5226-4FE5-AFBA-B8E08ECFB6F8}" srcOrd="1" destOrd="0" presId="urn:microsoft.com/office/officeart/2016/7/layout/VerticalSolidActionList"/>
    <dgm:cxn modelId="{D6992387-0A08-4CFD-BBA4-9714B657DB64}" type="presParOf" srcId="{D8DBCEF5-6374-4602-A203-F8FE39597AA5}" destId="{AA2A2FF2-DA93-41FE-8071-70D191FCC8A8}" srcOrd="5" destOrd="0" presId="urn:microsoft.com/office/officeart/2016/7/layout/VerticalSolidActionList"/>
    <dgm:cxn modelId="{AC8D1437-F979-4D63-B319-24593A205E3F}" type="presParOf" srcId="{D8DBCEF5-6374-4602-A203-F8FE39597AA5}" destId="{36D9A999-A6B8-4BF8-9690-CEDF373A5665}" srcOrd="6" destOrd="0" presId="urn:microsoft.com/office/officeart/2016/7/layout/VerticalSolidActionList"/>
    <dgm:cxn modelId="{073D8B48-98A4-44CB-9E80-0E03EDB92E0C}" type="presParOf" srcId="{36D9A999-A6B8-4BF8-9690-CEDF373A5665}" destId="{6A40F574-1425-4E47-80A4-AE04C4094DB6}" srcOrd="0" destOrd="0" presId="urn:microsoft.com/office/officeart/2016/7/layout/VerticalSolidActionList"/>
    <dgm:cxn modelId="{C0DB2678-2B2B-4EC6-9C76-906BFE08C068}" type="presParOf" srcId="{36D9A999-A6B8-4BF8-9690-CEDF373A5665}" destId="{1E71926E-8FF5-4C5B-A0EA-1CDC5789890B}" srcOrd="1" destOrd="0" presId="urn:microsoft.com/office/officeart/2016/7/layout/VerticalSolidActionList"/>
    <dgm:cxn modelId="{D52E191A-82DB-43DD-9B9D-098F395D57FE}" type="presParOf" srcId="{D8DBCEF5-6374-4602-A203-F8FE39597AA5}" destId="{DC53DA0F-2F12-48A8-B671-19FE2B393B39}" srcOrd="7" destOrd="0" presId="urn:microsoft.com/office/officeart/2016/7/layout/VerticalSolidActionList"/>
    <dgm:cxn modelId="{8FAC6BEE-66C7-4C82-A6BC-6146843F8C0E}" type="presParOf" srcId="{D8DBCEF5-6374-4602-A203-F8FE39597AA5}" destId="{7E33A9CF-9750-4B8F-BEA3-70E07EA314B3}" srcOrd="8" destOrd="0" presId="urn:microsoft.com/office/officeart/2016/7/layout/VerticalSolidActionList"/>
    <dgm:cxn modelId="{09891662-835C-4BFE-8C84-E53092062AD9}" type="presParOf" srcId="{7E33A9CF-9750-4B8F-BEA3-70E07EA314B3}" destId="{723DE6CF-98E2-4D25-9CFE-99F23D224255}" srcOrd="0" destOrd="0" presId="urn:microsoft.com/office/officeart/2016/7/layout/VerticalSolidActionList"/>
    <dgm:cxn modelId="{343C6A8E-3DAB-4C67-BDB2-F639CA8D6DC1}" type="presParOf" srcId="{7E33A9CF-9750-4B8F-BEA3-70E07EA314B3}" destId="{2E7B891F-693F-459C-9DC9-B3E14F81826D}"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80A80F-1EE2-47C2-AF1D-D2820C4DBC5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D064405-A6BA-47EC-95E8-7DCC63CD137E}">
      <dgm:prSet/>
      <dgm:spPr/>
      <dgm:t>
        <a:bodyPr/>
        <a:lstStyle/>
        <a:p>
          <a:r>
            <a:rPr lang="en-US"/>
            <a:t>Financial Accounting</a:t>
          </a:r>
        </a:p>
      </dgm:t>
    </dgm:pt>
    <dgm:pt modelId="{91DDB8DC-9026-4264-B14D-4C55EDA9F69A}" type="parTrans" cxnId="{AF2A5D39-E36E-48F5-9A49-5A7DAE9D9E02}">
      <dgm:prSet/>
      <dgm:spPr/>
      <dgm:t>
        <a:bodyPr/>
        <a:lstStyle/>
        <a:p>
          <a:endParaRPr lang="en-US"/>
        </a:p>
      </dgm:t>
    </dgm:pt>
    <dgm:pt modelId="{6DEA3E1B-86B4-4CBF-B9B7-499DE8846582}" type="sibTrans" cxnId="{AF2A5D39-E36E-48F5-9A49-5A7DAE9D9E02}">
      <dgm:prSet/>
      <dgm:spPr/>
      <dgm:t>
        <a:bodyPr/>
        <a:lstStyle/>
        <a:p>
          <a:endParaRPr lang="en-US"/>
        </a:p>
      </dgm:t>
    </dgm:pt>
    <dgm:pt modelId="{9190BC7A-F3DE-4B48-8E1E-9167E6DDEEFA}">
      <dgm:prSet/>
      <dgm:spPr/>
      <dgm:t>
        <a:bodyPr/>
        <a:lstStyle/>
        <a:p>
          <a:r>
            <a:rPr lang="en-US"/>
            <a:t>Controlling</a:t>
          </a:r>
        </a:p>
      </dgm:t>
    </dgm:pt>
    <dgm:pt modelId="{B3147819-1B7D-4A33-B80C-C326D676C9A7}" type="parTrans" cxnId="{E0A31454-8FCE-4A6A-BA5B-5E7853845320}">
      <dgm:prSet/>
      <dgm:spPr/>
      <dgm:t>
        <a:bodyPr/>
        <a:lstStyle/>
        <a:p>
          <a:endParaRPr lang="en-US"/>
        </a:p>
      </dgm:t>
    </dgm:pt>
    <dgm:pt modelId="{BE2DC661-D7BD-4B8B-A9FE-A7D1D494C65E}" type="sibTrans" cxnId="{E0A31454-8FCE-4A6A-BA5B-5E7853845320}">
      <dgm:prSet/>
      <dgm:spPr/>
      <dgm:t>
        <a:bodyPr/>
        <a:lstStyle/>
        <a:p>
          <a:endParaRPr lang="en-US"/>
        </a:p>
      </dgm:t>
    </dgm:pt>
    <dgm:pt modelId="{3FEADB89-2CF6-4DFC-88B0-A9C223FA6E45}">
      <dgm:prSet/>
      <dgm:spPr/>
      <dgm:t>
        <a:bodyPr/>
        <a:lstStyle/>
        <a:p>
          <a:r>
            <a:rPr lang="en-US"/>
            <a:t>Material Management</a:t>
          </a:r>
        </a:p>
      </dgm:t>
    </dgm:pt>
    <dgm:pt modelId="{3B1C9063-22A3-4D8E-961B-E1F33A66AE0F}" type="parTrans" cxnId="{E6E71EAC-BC9A-476C-BC50-F6414FB009F7}">
      <dgm:prSet/>
      <dgm:spPr/>
      <dgm:t>
        <a:bodyPr/>
        <a:lstStyle/>
        <a:p>
          <a:endParaRPr lang="en-US"/>
        </a:p>
      </dgm:t>
    </dgm:pt>
    <dgm:pt modelId="{A797D17F-4739-4832-8185-E678C1542347}" type="sibTrans" cxnId="{E6E71EAC-BC9A-476C-BC50-F6414FB009F7}">
      <dgm:prSet/>
      <dgm:spPr/>
      <dgm:t>
        <a:bodyPr/>
        <a:lstStyle/>
        <a:p>
          <a:endParaRPr lang="en-US"/>
        </a:p>
      </dgm:t>
    </dgm:pt>
    <dgm:pt modelId="{15517B38-6F60-4DF5-974D-CB0A025F624F}">
      <dgm:prSet/>
      <dgm:spPr/>
      <dgm:t>
        <a:bodyPr/>
        <a:lstStyle/>
        <a:p>
          <a:r>
            <a:rPr lang="en-US"/>
            <a:t>Sales and distribution</a:t>
          </a:r>
        </a:p>
      </dgm:t>
    </dgm:pt>
    <dgm:pt modelId="{690BB2A3-D235-4AF4-9A99-A57A0E695A5D}" type="parTrans" cxnId="{229DDA8F-8FE2-4774-8FDB-EC9B029FADFC}">
      <dgm:prSet/>
      <dgm:spPr/>
      <dgm:t>
        <a:bodyPr/>
        <a:lstStyle/>
        <a:p>
          <a:endParaRPr lang="en-US"/>
        </a:p>
      </dgm:t>
    </dgm:pt>
    <dgm:pt modelId="{EB38678F-E6E8-4365-9605-48C46D104170}" type="sibTrans" cxnId="{229DDA8F-8FE2-4774-8FDB-EC9B029FADFC}">
      <dgm:prSet/>
      <dgm:spPr/>
      <dgm:t>
        <a:bodyPr/>
        <a:lstStyle/>
        <a:p>
          <a:endParaRPr lang="en-US"/>
        </a:p>
      </dgm:t>
    </dgm:pt>
    <dgm:pt modelId="{A9147854-012A-4008-9C8D-B33D6AFEB459}">
      <dgm:prSet/>
      <dgm:spPr/>
      <dgm:t>
        <a:bodyPr/>
        <a:lstStyle/>
        <a:p>
          <a:r>
            <a:rPr lang="en-US"/>
            <a:t>Logistic Execution</a:t>
          </a:r>
        </a:p>
      </dgm:t>
    </dgm:pt>
    <dgm:pt modelId="{6F3F2C7C-6A21-4B7A-9786-5C0856B15019}" type="parTrans" cxnId="{59257340-A48B-4637-99E6-15DF891BC581}">
      <dgm:prSet/>
      <dgm:spPr/>
      <dgm:t>
        <a:bodyPr/>
        <a:lstStyle/>
        <a:p>
          <a:endParaRPr lang="en-US"/>
        </a:p>
      </dgm:t>
    </dgm:pt>
    <dgm:pt modelId="{287C4E9A-7416-43EA-9586-36DBB77D7599}" type="sibTrans" cxnId="{59257340-A48B-4637-99E6-15DF891BC581}">
      <dgm:prSet/>
      <dgm:spPr/>
      <dgm:t>
        <a:bodyPr/>
        <a:lstStyle/>
        <a:p>
          <a:endParaRPr lang="en-US"/>
        </a:p>
      </dgm:t>
    </dgm:pt>
    <dgm:pt modelId="{E4AA7286-30A3-404E-9294-1F663C234264}">
      <dgm:prSet/>
      <dgm:spPr/>
      <dgm:t>
        <a:bodyPr/>
        <a:lstStyle/>
        <a:p>
          <a:r>
            <a:rPr lang="en-US"/>
            <a:t>Production Planning etc</a:t>
          </a:r>
        </a:p>
      </dgm:t>
    </dgm:pt>
    <dgm:pt modelId="{A1C91E98-3112-434A-843E-BDE80F2C9219}" type="parTrans" cxnId="{C5742405-4D64-496F-8C4B-74CE48E995DE}">
      <dgm:prSet/>
      <dgm:spPr/>
      <dgm:t>
        <a:bodyPr/>
        <a:lstStyle/>
        <a:p>
          <a:endParaRPr lang="en-US"/>
        </a:p>
      </dgm:t>
    </dgm:pt>
    <dgm:pt modelId="{4ACAC4D6-0AA8-4E7F-BE9C-01EFFE4406C2}" type="sibTrans" cxnId="{C5742405-4D64-496F-8C4B-74CE48E995DE}">
      <dgm:prSet/>
      <dgm:spPr/>
      <dgm:t>
        <a:bodyPr/>
        <a:lstStyle/>
        <a:p>
          <a:endParaRPr lang="en-US"/>
        </a:p>
      </dgm:t>
    </dgm:pt>
    <dgm:pt modelId="{01EF418E-6548-4294-A98B-3EBCBC336C3C}" type="pres">
      <dgm:prSet presAssocID="{0880A80F-1EE2-47C2-AF1D-D2820C4DBC5B}" presName="linear" presStyleCnt="0">
        <dgm:presLayoutVars>
          <dgm:animLvl val="lvl"/>
          <dgm:resizeHandles val="exact"/>
        </dgm:presLayoutVars>
      </dgm:prSet>
      <dgm:spPr/>
    </dgm:pt>
    <dgm:pt modelId="{340D1675-2F62-4423-BE43-A0FA3BADB892}" type="pres">
      <dgm:prSet presAssocID="{3D064405-A6BA-47EC-95E8-7DCC63CD137E}" presName="parentText" presStyleLbl="node1" presStyleIdx="0" presStyleCnt="6">
        <dgm:presLayoutVars>
          <dgm:chMax val="0"/>
          <dgm:bulletEnabled val="1"/>
        </dgm:presLayoutVars>
      </dgm:prSet>
      <dgm:spPr/>
    </dgm:pt>
    <dgm:pt modelId="{7BB3C1C4-0B22-45E7-9256-1E71D72B4EC3}" type="pres">
      <dgm:prSet presAssocID="{6DEA3E1B-86B4-4CBF-B9B7-499DE8846582}" presName="spacer" presStyleCnt="0"/>
      <dgm:spPr/>
    </dgm:pt>
    <dgm:pt modelId="{00B2CDEC-9100-407E-84B1-5A07E38C4861}" type="pres">
      <dgm:prSet presAssocID="{9190BC7A-F3DE-4B48-8E1E-9167E6DDEEFA}" presName="parentText" presStyleLbl="node1" presStyleIdx="1" presStyleCnt="6">
        <dgm:presLayoutVars>
          <dgm:chMax val="0"/>
          <dgm:bulletEnabled val="1"/>
        </dgm:presLayoutVars>
      </dgm:prSet>
      <dgm:spPr/>
    </dgm:pt>
    <dgm:pt modelId="{0F57E542-A8E2-40D3-818C-45C628FEFF54}" type="pres">
      <dgm:prSet presAssocID="{BE2DC661-D7BD-4B8B-A9FE-A7D1D494C65E}" presName="spacer" presStyleCnt="0"/>
      <dgm:spPr/>
    </dgm:pt>
    <dgm:pt modelId="{E3169F48-DCDD-42C5-9DD0-3A837019704E}" type="pres">
      <dgm:prSet presAssocID="{3FEADB89-2CF6-4DFC-88B0-A9C223FA6E45}" presName="parentText" presStyleLbl="node1" presStyleIdx="2" presStyleCnt="6">
        <dgm:presLayoutVars>
          <dgm:chMax val="0"/>
          <dgm:bulletEnabled val="1"/>
        </dgm:presLayoutVars>
      </dgm:prSet>
      <dgm:spPr/>
    </dgm:pt>
    <dgm:pt modelId="{9F690F0F-15CF-4003-9E48-82BFA16405A3}" type="pres">
      <dgm:prSet presAssocID="{A797D17F-4739-4832-8185-E678C1542347}" presName="spacer" presStyleCnt="0"/>
      <dgm:spPr/>
    </dgm:pt>
    <dgm:pt modelId="{FAD8AE00-DBD4-4794-88F9-C4B9763DCF45}" type="pres">
      <dgm:prSet presAssocID="{15517B38-6F60-4DF5-974D-CB0A025F624F}" presName="parentText" presStyleLbl="node1" presStyleIdx="3" presStyleCnt="6">
        <dgm:presLayoutVars>
          <dgm:chMax val="0"/>
          <dgm:bulletEnabled val="1"/>
        </dgm:presLayoutVars>
      </dgm:prSet>
      <dgm:spPr/>
    </dgm:pt>
    <dgm:pt modelId="{0801E911-F09B-4D46-84A8-85C55D9C3F64}" type="pres">
      <dgm:prSet presAssocID="{EB38678F-E6E8-4365-9605-48C46D104170}" presName="spacer" presStyleCnt="0"/>
      <dgm:spPr/>
    </dgm:pt>
    <dgm:pt modelId="{C41F45E8-9466-4796-A241-0307C76E12D7}" type="pres">
      <dgm:prSet presAssocID="{A9147854-012A-4008-9C8D-B33D6AFEB459}" presName="parentText" presStyleLbl="node1" presStyleIdx="4" presStyleCnt="6">
        <dgm:presLayoutVars>
          <dgm:chMax val="0"/>
          <dgm:bulletEnabled val="1"/>
        </dgm:presLayoutVars>
      </dgm:prSet>
      <dgm:spPr/>
    </dgm:pt>
    <dgm:pt modelId="{CC766086-8621-4EA5-8802-AF1158A06799}" type="pres">
      <dgm:prSet presAssocID="{287C4E9A-7416-43EA-9586-36DBB77D7599}" presName="spacer" presStyleCnt="0"/>
      <dgm:spPr/>
    </dgm:pt>
    <dgm:pt modelId="{0980249F-6CFC-4BAB-96A9-DB605246C278}" type="pres">
      <dgm:prSet presAssocID="{E4AA7286-30A3-404E-9294-1F663C234264}" presName="parentText" presStyleLbl="node1" presStyleIdx="5" presStyleCnt="6">
        <dgm:presLayoutVars>
          <dgm:chMax val="0"/>
          <dgm:bulletEnabled val="1"/>
        </dgm:presLayoutVars>
      </dgm:prSet>
      <dgm:spPr/>
    </dgm:pt>
  </dgm:ptLst>
  <dgm:cxnLst>
    <dgm:cxn modelId="{F1004204-15EB-4751-A641-18A2734C711E}" type="presOf" srcId="{0880A80F-1EE2-47C2-AF1D-D2820C4DBC5B}" destId="{01EF418E-6548-4294-A98B-3EBCBC336C3C}" srcOrd="0" destOrd="0" presId="urn:microsoft.com/office/officeart/2005/8/layout/vList2"/>
    <dgm:cxn modelId="{C5742405-4D64-496F-8C4B-74CE48E995DE}" srcId="{0880A80F-1EE2-47C2-AF1D-D2820C4DBC5B}" destId="{E4AA7286-30A3-404E-9294-1F663C234264}" srcOrd="5" destOrd="0" parTransId="{A1C91E98-3112-434A-843E-BDE80F2C9219}" sibTransId="{4ACAC4D6-0AA8-4E7F-BE9C-01EFFE4406C2}"/>
    <dgm:cxn modelId="{F21A8210-B82C-4E5E-9523-347E7F2BB6D2}" type="presOf" srcId="{3FEADB89-2CF6-4DFC-88B0-A9C223FA6E45}" destId="{E3169F48-DCDD-42C5-9DD0-3A837019704E}" srcOrd="0" destOrd="0" presId="urn:microsoft.com/office/officeart/2005/8/layout/vList2"/>
    <dgm:cxn modelId="{AF2A5D39-E36E-48F5-9A49-5A7DAE9D9E02}" srcId="{0880A80F-1EE2-47C2-AF1D-D2820C4DBC5B}" destId="{3D064405-A6BA-47EC-95E8-7DCC63CD137E}" srcOrd="0" destOrd="0" parTransId="{91DDB8DC-9026-4264-B14D-4C55EDA9F69A}" sibTransId="{6DEA3E1B-86B4-4CBF-B9B7-499DE8846582}"/>
    <dgm:cxn modelId="{59257340-A48B-4637-99E6-15DF891BC581}" srcId="{0880A80F-1EE2-47C2-AF1D-D2820C4DBC5B}" destId="{A9147854-012A-4008-9C8D-B33D6AFEB459}" srcOrd="4" destOrd="0" parTransId="{6F3F2C7C-6A21-4B7A-9786-5C0856B15019}" sibTransId="{287C4E9A-7416-43EA-9586-36DBB77D7599}"/>
    <dgm:cxn modelId="{04336F45-9E9A-4365-B8AB-3D294C6B8553}" type="presOf" srcId="{9190BC7A-F3DE-4B48-8E1E-9167E6DDEEFA}" destId="{00B2CDEC-9100-407E-84B1-5A07E38C4861}" srcOrd="0" destOrd="0" presId="urn:microsoft.com/office/officeart/2005/8/layout/vList2"/>
    <dgm:cxn modelId="{E0A31454-8FCE-4A6A-BA5B-5E7853845320}" srcId="{0880A80F-1EE2-47C2-AF1D-D2820C4DBC5B}" destId="{9190BC7A-F3DE-4B48-8E1E-9167E6DDEEFA}" srcOrd="1" destOrd="0" parTransId="{B3147819-1B7D-4A33-B80C-C326D676C9A7}" sibTransId="{BE2DC661-D7BD-4B8B-A9FE-A7D1D494C65E}"/>
    <dgm:cxn modelId="{229DDA8F-8FE2-4774-8FDB-EC9B029FADFC}" srcId="{0880A80F-1EE2-47C2-AF1D-D2820C4DBC5B}" destId="{15517B38-6F60-4DF5-974D-CB0A025F624F}" srcOrd="3" destOrd="0" parTransId="{690BB2A3-D235-4AF4-9A99-A57A0E695A5D}" sibTransId="{EB38678F-E6E8-4365-9605-48C46D104170}"/>
    <dgm:cxn modelId="{E6E71EAC-BC9A-476C-BC50-F6414FB009F7}" srcId="{0880A80F-1EE2-47C2-AF1D-D2820C4DBC5B}" destId="{3FEADB89-2CF6-4DFC-88B0-A9C223FA6E45}" srcOrd="2" destOrd="0" parTransId="{3B1C9063-22A3-4D8E-961B-E1F33A66AE0F}" sibTransId="{A797D17F-4739-4832-8185-E678C1542347}"/>
    <dgm:cxn modelId="{5E8AD0BC-E962-41BA-B095-66A4E06931D3}" type="presOf" srcId="{3D064405-A6BA-47EC-95E8-7DCC63CD137E}" destId="{340D1675-2F62-4423-BE43-A0FA3BADB892}" srcOrd="0" destOrd="0" presId="urn:microsoft.com/office/officeart/2005/8/layout/vList2"/>
    <dgm:cxn modelId="{44F7B8C9-E4F3-4DA9-8DBC-4E3C985B183F}" type="presOf" srcId="{15517B38-6F60-4DF5-974D-CB0A025F624F}" destId="{FAD8AE00-DBD4-4794-88F9-C4B9763DCF45}" srcOrd="0" destOrd="0" presId="urn:microsoft.com/office/officeart/2005/8/layout/vList2"/>
    <dgm:cxn modelId="{91C3F0C9-3AA3-430A-AA8F-3608F93BBAC6}" type="presOf" srcId="{A9147854-012A-4008-9C8D-B33D6AFEB459}" destId="{C41F45E8-9466-4796-A241-0307C76E12D7}" srcOrd="0" destOrd="0" presId="urn:microsoft.com/office/officeart/2005/8/layout/vList2"/>
    <dgm:cxn modelId="{ADE63ACF-8B88-4635-8A56-B0C53D30B0AB}" type="presOf" srcId="{E4AA7286-30A3-404E-9294-1F663C234264}" destId="{0980249F-6CFC-4BAB-96A9-DB605246C278}" srcOrd="0" destOrd="0" presId="urn:microsoft.com/office/officeart/2005/8/layout/vList2"/>
    <dgm:cxn modelId="{8F182CF3-1CEC-40A9-A181-56644FAB75DE}" type="presParOf" srcId="{01EF418E-6548-4294-A98B-3EBCBC336C3C}" destId="{340D1675-2F62-4423-BE43-A0FA3BADB892}" srcOrd="0" destOrd="0" presId="urn:microsoft.com/office/officeart/2005/8/layout/vList2"/>
    <dgm:cxn modelId="{75F6580B-B3A5-4095-A10C-28ECDC456632}" type="presParOf" srcId="{01EF418E-6548-4294-A98B-3EBCBC336C3C}" destId="{7BB3C1C4-0B22-45E7-9256-1E71D72B4EC3}" srcOrd="1" destOrd="0" presId="urn:microsoft.com/office/officeart/2005/8/layout/vList2"/>
    <dgm:cxn modelId="{E28E5388-128E-44C4-BDBA-D745BE1B6882}" type="presParOf" srcId="{01EF418E-6548-4294-A98B-3EBCBC336C3C}" destId="{00B2CDEC-9100-407E-84B1-5A07E38C4861}" srcOrd="2" destOrd="0" presId="urn:microsoft.com/office/officeart/2005/8/layout/vList2"/>
    <dgm:cxn modelId="{7F443E60-E65F-4B8C-A8D1-11517A494F2A}" type="presParOf" srcId="{01EF418E-6548-4294-A98B-3EBCBC336C3C}" destId="{0F57E542-A8E2-40D3-818C-45C628FEFF54}" srcOrd="3" destOrd="0" presId="urn:microsoft.com/office/officeart/2005/8/layout/vList2"/>
    <dgm:cxn modelId="{392DC51F-57D5-4293-B080-9CBEC9815DD3}" type="presParOf" srcId="{01EF418E-6548-4294-A98B-3EBCBC336C3C}" destId="{E3169F48-DCDD-42C5-9DD0-3A837019704E}" srcOrd="4" destOrd="0" presId="urn:microsoft.com/office/officeart/2005/8/layout/vList2"/>
    <dgm:cxn modelId="{D286981E-6E2B-4061-8EA0-600E22F9F3DB}" type="presParOf" srcId="{01EF418E-6548-4294-A98B-3EBCBC336C3C}" destId="{9F690F0F-15CF-4003-9E48-82BFA16405A3}" srcOrd="5" destOrd="0" presId="urn:microsoft.com/office/officeart/2005/8/layout/vList2"/>
    <dgm:cxn modelId="{181B4FBD-4FE5-4D74-A371-E157B805B0DB}" type="presParOf" srcId="{01EF418E-6548-4294-A98B-3EBCBC336C3C}" destId="{FAD8AE00-DBD4-4794-88F9-C4B9763DCF45}" srcOrd="6" destOrd="0" presId="urn:microsoft.com/office/officeart/2005/8/layout/vList2"/>
    <dgm:cxn modelId="{A380F6D7-7F78-4D1B-8CF3-B332453CA6C9}" type="presParOf" srcId="{01EF418E-6548-4294-A98B-3EBCBC336C3C}" destId="{0801E911-F09B-4D46-84A8-85C55D9C3F64}" srcOrd="7" destOrd="0" presId="urn:microsoft.com/office/officeart/2005/8/layout/vList2"/>
    <dgm:cxn modelId="{BDA5EB4C-1377-4B87-8675-68A4878E5026}" type="presParOf" srcId="{01EF418E-6548-4294-A98B-3EBCBC336C3C}" destId="{C41F45E8-9466-4796-A241-0307C76E12D7}" srcOrd="8" destOrd="0" presId="urn:microsoft.com/office/officeart/2005/8/layout/vList2"/>
    <dgm:cxn modelId="{76D84322-52CA-4040-B51A-6D14C201FA8C}" type="presParOf" srcId="{01EF418E-6548-4294-A98B-3EBCBC336C3C}" destId="{CC766086-8621-4EA5-8802-AF1158A06799}" srcOrd="9" destOrd="0" presId="urn:microsoft.com/office/officeart/2005/8/layout/vList2"/>
    <dgm:cxn modelId="{74769F61-9926-4BF4-AD6A-869E9BC61D88}" type="presParOf" srcId="{01EF418E-6548-4294-A98B-3EBCBC336C3C}" destId="{0980249F-6CFC-4BAB-96A9-DB605246C27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33DFD-4289-48BA-AF18-97017CE351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E429CE0-59B4-4117-BB39-61394FA4A1F0}">
      <dgm:prSet/>
      <dgm:spPr/>
      <dgm:t>
        <a:bodyPr/>
        <a:lstStyle/>
        <a:p>
          <a:r>
            <a:rPr lang="en-US" b="0" i="0"/>
            <a:t>In the SAP landscape, a client is </a:t>
          </a:r>
          <a:r>
            <a:rPr lang="en-US" b="1" i="0"/>
            <a:t>an entity with independent information and data</a:t>
          </a:r>
          <a:r>
            <a:rPr lang="en-US" b="0" i="0"/>
            <a:t>. ... SAP provides the option of allocating each customer to a client, thereby removing the need to provide separate physical systems for each customer.</a:t>
          </a:r>
          <a:endParaRPr lang="en-US"/>
        </a:p>
      </dgm:t>
    </dgm:pt>
    <dgm:pt modelId="{39868489-2660-44BD-9356-16A9E2BC6A42}" type="parTrans" cxnId="{C2AF3EB6-1F5C-413D-BE43-80F6E7C2D083}">
      <dgm:prSet/>
      <dgm:spPr/>
      <dgm:t>
        <a:bodyPr/>
        <a:lstStyle/>
        <a:p>
          <a:endParaRPr lang="en-US"/>
        </a:p>
      </dgm:t>
    </dgm:pt>
    <dgm:pt modelId="{66EF49BD-A5D0-42B5-9C52-62DE33B38457}" type="sibTrans" cxnId="{C2AF3EB6-1F5C-413D-BE43-80F6E7C2D083}">
      <dgm:prSet/>
      <dgm:spPr/>
      <dgm:t>
        <a:bodyPr/>
        <a:lstStyle/>
        <a:p>
          <a:endParaRPr lang="en-US"/>
        </a:p>
      </dgm:t>
    </dgm:pt>
    <dgm:pt modelId="{F9E415DF-75C0-4C5C-A257-5641B8979FBF}">
      <dgm:prSet/>
      <dgm:spPr/>
      <dgm:t>
        <a:bodyPr/>
        <a:lstStyle/>
        <a:p>
          <a:r>
            <a:rPr lang="en-US" b="0" i="0"/>
            <a:t>SAP Client is </a:t>
          </a:r>
          <a:r>
            <a:rPr lang="en-US" b="1" i="0"/>
            <a:t>the highest hierarchical organizational unit within an SAP system that contains master records and tables</a:t>
          </a:r>
          <a:r>
            <a:rPr lang="en-US" b="0" i="0"/>
            <a:t>. The transactions processed at SAP client level is valid and applicable for all company code data and enterprise structures. ... The data entered at client level is valid for all organizational units.</a:t>
          </a:r>
          <a:endParaRPr lang="en-US"/>
        </a:p>
      </dgm:t>
    </dgm:pt>
    <dgm:pt modelId="{E3075C81-9198-4D39-A517-7BA1637A12C9}" type="parTrans" cxnId="{0E429262-89D6-4B6D-9D11-E1B005D85516}">
      <dgm:prSet/>
      <dgm:spPr/>
      <dgm:t>
        <a:bodyPr/>
        <a:lstStyle/>
        <a:p>
          <a:endParaRPr lang="en-US"/>
        </a:p>
      </dgm:t>
    </dgm:pt>
    <dgm:pt modelId="{F82A8AF2-370E-490E-8E76-DEDC4A0B79D4}" type="sibTrans" cxnId="{0E429262-89D6-4B6D-9D11-E1B005D85516}">
      <dgm:prSet/>
      <dgm:spPr/>
      <dgm:t>
        <a:bodyPr/>
        <a:lstStyle/>
        <a:p>
          <a:endParaRPr lang="en-US"/>
        </a:p>
      </dgm:t>
    </dgm:pt>
    <dgm:pt modelId="{C5BC7FD5-DDE5-495A-9FAB-E6B6702022FB}" type="pres">
      <dgm:prSet presAssocID="{03B33DFD-4289-48BA-AF18-97017CE35162}" presName="root" presStyleCnt="0">
        <dgm:presLayoutVars>
          <dgm:dir/>
          <dgm:resizeHandles val="exact"/>
        </dgm:presLayoutVars>
      </dgm:prSet>
      <dgm:spPr/>
    </dgm:pt>
    <dgm:pt modelId="{4C29C467-50EF-4CAC-A687-6F586FF19165}" type="pres">
      <dgm:prSet presAssocID="{EE429CE0-59B4-4117-BB39-61394FA4A1F0}" presName="compNode" presStyleCnt="0"/>
      <dgm:spPr/>
    </dgm:pt>
    <dgm:pt modelId="{0763CDB5-A07D-4D18-ACDA-7E7EFFFBCB39}" type="pres">
      <dgm:prSet presAssocID="{EE429CE0-59B4-4117-BB39-61394FA4A1F0}" presName="bgRect" presStyleLbl="bgShp" presStyleIdx="0" presStyleCnt="2"/>
      <dgm:spPr/>
    </dgm:pt>
    <dgm:pt modelId="{3823175F-5299-4D6C-B0F4-685297BDC3FB}" type="pres">
      <dgm:prSet presAssocID="{EE429CE0-59B4-4117-BB39-61394FA4A1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B4D14B5-3428-41AB-BA15-5F076E040E2F}" type="pres">
      <dgm:prSet presAssocID="{EE429CE0-59B4-4117-BB39-61394FA4A1F0}" presName="spaceRect" presStyleCnt="0"/>
      <dgm:spPr/>
    </dgm:pt>
    <dgm:pt modelId="{EA104E12-938D-47BD-B64B-43073A221618}" type="pres">
      <dgm:prSet presAssocID="{EE429CE0-59B4-4117-BB39-61394FA4A1F0}" presName="parTx" presStyleLbl="revTx" presStyleIdx="0" presStyleCnt="2">
        <dgm:presLayoutVars>
          <dgm:chMax val="0"/>
          <dgm:chPref val="0"/>
        </dgm:presLayoutVars>
      </dgm:prSet>
      <dgm:spPr/>
    </dgm:pt>
    <dgm:pt modelId="{B01CAEF9-506D-4A5F-806B-F50282F197F4}" type="pres">
      <dgm:prSet presAssocID="{66EF49BD-A5D0-42B5-9C52-62DE33B38457}" presName="sibTrans" presStyleCnt="0"/>
      <dgm:spPr/>
    </dgm:pt>
    <dgm:pt modelId="{A3F8D055-CFD3-460D-8216-B91CC2AB322F}" type="pres">
      <dgm:prSet presAssocID="{F9E415DF-75C0-4C5C-A257-5641B8979FBF}" presName="compNode" presStyleCnt="0"/>
      <dgm:spPr/>
    </dgm:pt>
    <dgm:pt modelId="{A5018DD1-3FF1-4334-BFA9-4BFEB82B16BE}" type="pres">
      <dgm:prSet presAssocID="{F9E415DF-75C0-4C5C-A257-5641B8979FBF}" presName="bgRect" presStyleLbl="bgShp" presStyleIdx="1" presStyleCnt="2"/>
      <dgm:spPr/>
    </dgm:pt>
    <dgm:pt modelId="{BAB70CAB-170D-432C-87B6-BC0F9F3598E0}" type="pres">
      <dgm:prSet presAssocID="{F9E415DF-75C0-4C5C-A257-5641B8979F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DB7C392-BA79-4DF1-9D01-C9BDBEBDE794}" type="pres">
      <dgm:prSet presAssocID="{F9E415DF-75C0-4C5C-A257-5641B8979FBF}" presName="spaceRect" presStyleCnt="0"/>
      <dgm:spPr/>
    </dgm:pt>
    <dgm:pt modelId="{1CE2A244-387B-4192-8547-44203D6286D5}" type="pres">
      <dgm:prSet presAssocID="{F9E415DF-75C0-4C5C-A257-5641B8979FBF}" presName="parTx" presStyleLbl="revTx" presStyleIdx="1" presStyleCnt="2">
        <dgm:presLayoutVars>
          <dgm:chMax val="0"/>
          <dgm:chPref val="0"/>
        </dgm:presLayoutVars>
      </dgm:prSet>
      <dgm:spPr/>
    </dgm:pt>
  </dgm:ptLst>
  <dgm:cxnLst>
    <dgm:cxn modelId="{2E1EA621-2085-4E06-9DF1-C7939296D60A}" type="presOf" srcId="{EE429CE0-59B4-4117-BB39-61394FA4A1F0}" destId="{EA104E12-938D-47BD-B64B-43073A221618}" srcOrd="0" destOrd="0" presId="urn:microsoft.com/office/officeart/2018/2/layout/IconVerticalSolidList"/>
    <dgm:cxn modelId="{0E429262-89D6-4B6D-9D11-E1B005D85516}" srcId="{03B33DFD-4289-48BA-AF18-97017CE35162}" destId="{F9E415DF-75C0-4C5C-A257-5641B8979FBF}" srcOrd="1" destOrd="0" parTransId="{E3075C81-9198-4D39-A517-7BA1637A12C9}" sibTransId="{F82A8AF2-370E-490E-8E76-DEDC4A0B79D4}"/>
    <dgm:cxn modelId="{C2AF3EB6-1F5C-413D-BE43-80F6E7C2D083}" srcId="{03B33DFD-4289-48BA-AF18-97017CE35162}" destId="{EE429CE0-59B4-4117-BB39-61394FA4A1F0}" srcOrd="0" destOrd="0" parTransId="{39868489-2660-44BD-9356-16A9E2BC6A42}" sibTransId="{66EF49BD-A5D0-42B5-9C52-62DE33B38457}"/>
    <dgm:cxn modelId="{369418C5-EEC9-4E4B-A437-ECE49F52116D}" type="presOf" srcId="{03B33DFD-4289-48BA-AF18-97017CE35162}" destId="{C5BC7FD5-DDE5-495A-9FAB-E6B6702022FB}" srcOrd="0" destOrd="0" presId="urn:microsoft.com/office/officeart/2018/2/layout/IconVerticalSolidList"/>
    <dgm:cxn modelId="{65BF1EEF-5590-4A7F-BC8F-E194CB1F12E6}" type="presOf" srcId="{F9E415DF-75C0-4C5C-A257-5641B8979FBF}" destId="{1CE2A244-387B-4192-8547-44203D6286D5}" srcOrd="0" destOrd="0" presId="urn:microsoft.com/office/officeart/2018/2/layout/IconVerticalSolidList"/>
    <dgm:cxn modelId="{8D195EAE-D40E-40DF-88EE-AAE531DE7137}" type="presParOf" srcId="{C5BC7FD5-DDE5-495A-9FAB-E6B6702022FB}" destId="{4C29C467-50EF-4CAC-A687-6F586FF19165}" srcOrd="0" destOrd="0" presId="urn:microsoft.com/office/officeart/2018/2/layout/IconVerticalSolidList"/>
    <dgm:cxn modelId="{6E118DDD-4E35-46D3-8BB4-0CA98739AF8D}" type="presParOf" srcId="{4C29C467-50EF-4CAC-A687-6F586FF19165}" destId="{0763CDB5-A07D-4D18-ACDA-7E7EFFFBCB39}" srcOrd="0" destOrd="0" presId="urn:microsoft.com/office/officeart/2018/2/layout/IconVerticalSolidList"/>
    <dgm:cxn modelId="{41A5EB4F-38FF-4D10-851A-A2637D089F20}" type="presParOf" srcId="{4C29C467-50EF-4CAC-A687-6F586FF19165}" destId="{3823175F-5299-4D6C-B0F4-685297BDC3FB}" srcOrd="1" destOrd="0" presId="urn:microsoft.com/office/officeart/2018/2/layout/IconVerticalSolidList"/>
    <dgm:cxn modelId="{773A7FFA-B518-4867-A69F-B9AACBE32A5F}" type="presParOf" srcId="{4C29C467-50EF-4CAC-A687-6F586FF19165}" destId="{0B4D14B5-3428-41AB-BA15-5F076E040E2F}" srcOrd="2" destOrd="0" presId="urn:microsoft.com/office/officeart/2018/2/layout/IconVerticalSolidList"/>
    <dgm:cxn modelId="{D70E2501-0B79-4941-9563-7530DDD07987}" type="presParOf" srcId="{4C29C467-50EF-4CAC-A687-6F586FF19165}" destId="{EA104E12-938D-47BD-B64B-43073A221618}" srcOrd="3" destOrd="0" presId="urn:microsoft.com/office/officeart/2018/2/layout/IconVerticalSolidList"/>
    <dgm:cxn modelId="{64D0123B-C0F1-4AE7-B525-1249353291A2}" type="presParOf" srcId="{C5BC7FD5-DDE5-495A-9FAB-E6B6702022FB}" destId="{B01CAEF9-506D-4A5F-806B-F50282F197F4}" srcOrd="1" destOrd="0" presId="urn:microsoft.com/office/officeart/2018/2/layout/IconVerticalSolidList"/>
    <dgm:cxn modelId="{B7DB0213-04E1-4271-9808-8A0A37AA8576}" type="presParOf" srcId="{C5BC7FD5-DDE5-495A-9FAB-E6B6702022FB}" destId="{A3F8D055-CFD3-460D-8216-B91CC2AB322F}" srcOrd="2" destOrd="0" presId="urn:microsoft.com/office/officeart/2018/2/layout/IconVerticalSolidList"/>
    <dgm:cxn modelId="{86C6C910-F605-4B64-8B9F-0DAE96F5B13B}" type="presParOf" srcId="{A3F8D055-CFD3-460D-8216-B91CC2AB322F}" destId="{A5018DD1-3FF1-4334-BFA9-4BFEB82B16BE}" srcOrd="0" destOrd="0" presId="urn:microsoft.com/office/officeart/2018/2/layout/IconVerticalSolidList"/>
    <dgm:cxn modelId="{2E4FA865-FDAD-470A-82E6-17551CF97FFF}" type="presParOf" srcId="{A3F8D055-CFD3-460D-8216-B91CC2AB322F}" destId="{BAB70CAB-170D-432C-87B6-BC0F9F3598E0}" srcOrd="1" destOrd="0" presId="urn:microsoft.com/office/officeart/2018/2/layout/IconVerticalSolidList"/>
    <dgm:cxn modelId="{0AAB6FC9-0782-4677-A435-8F6C2D0BDF81}" type="presParOf" srcId="{A3F8D055-CFD3-460D-8216-B91CC2AB322F}" destId="{9DB7C392-BA79-4DF1-9D01-C9BDBEBDE794}" srcOrd="2" destOrd="0" presId="urn:microsoft.com/office/officeart/2018/2/layout/IconVerticalSolidList"/>
    <dgm:cxn modelId="{7BD7D92A-5078-4567-B387-FAB9905F44D0}" type="presParOf" srcId="{A3F8D055-CFD3-460D-8216-B91CC2AB322F}" destId="{1CE2A244-387B-4192-8547-44203D6286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7C12CF-7735-49F1-91C7-8D06335269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673EEEC-68A5-487A-B10E-BE74529E6780}">
      <dgm:prSet/>
      <dgm:spPr/>
      <dgm:t>
        <a:bodyPr/>
        <a:lstStyle/>
        <a:p>
          <a:r>
            <a:rPr lang="en-US"/>
            <a:t>Client</a:t>
          </a:r>
        </a:p>
      </dgm:t>
    </dgm:pt>
    <dgm:pt modelId="{6148050A-2340-4934-87D1-4CC07B992A68}" type="parTrans" cxnId="{27C637D9-9458-4215-838F-2512546397F9}">
      <dgm:prSet/>
      <dgm:spPr/>
      <dgm:t>
        <a:bodyPr/>
        <a:lstStyle/>
        <a:p>
          <a:endParaRPr lang="en-US"/>
        </a:p>
      </dgm:t>
    </dgm:pt>
    <dgm:pt modelId="{4AD881BA-E699-42F1-93BB-A3762A9D8EF7}" type="sibTrans" cxnId="{27C637D9-9458-4215-838F-2512546397F9}">
      <dgm:prSet/>
      <dgm:spPr/>
      <dgm:t>
        <a:bodyPr/>
        <a:lstStyle/>
        <a:p>
          <a:endParaRPr lang="en-US"/>
        </a:p>
      </dgm:t>
    </dgm:pt>
    <dgm:pt modelId="{BC4B483C-9341-4A8D-8992-F74F17A0A9DB}">
      <dgm:prSet/>
      <dgm:spPr/>
      <dgm:t>
        <a:bodyPr/>
        <a:lstStyle/>
        <a:p>
          <a:r>
            <a:rPr lang="en-US"/>
            <a:t>Operating Concern</a:t>
          </a:r>
        </a:p>
      </dgm:t>
    </dgm:pt>
    <dgm:pt modelId="{BCF296F5-24C8-4FBA-8EC5-8B48A0B874DC}" type="parTrans" cxnId="{462EF814-C2D7-4D3D-B259-572F5E660707}">
      <dgm:prSet/>
      <dgm:spPr/>
      <dgm:t>
        <a:bodyPr/>
        <a:lstStyle/>
        <a:p>
          <a:endParaRPr lang="en-US"/>
        </a:p>
      </dgm:t>
    </dgm:pt>
    <dgm:pt modelId="{17DDF2C9-779B-4B17-B6DE-FEC219CBA4D6}" type="sibTrans" cxnId="{462EF814-C2D7-4D3D-B259-572F5E660707}">
      <dgm:prSet/>
      <dgm:spPr/>
      <dgm:t>
        <a:bodyPr/>
        <a:lstStyle/>
        <a:p>
          <a:endParaRPr lang="en-US"/>
        </a:p>
      </dgm:t>
    </dgm:pt>
    <dgm:pt modelId="{921DD03B-7B25-4C51-9769-F43478C68EF4}">
      <dgm:prSet/>
      <dgm:spPr/>
      <dgm:t>
        <a:bodyPr/>
        <a:lstStyle/>
        <a:p>
          <a:r>
            <a:rPr lang="en-US"/>
            <a:t>Controlling area1  Controlling Area 2</a:t>
          </a:r>
        </a:p>
      </dgm:t>
    </dgm:pt>
    <dgm:pt modelId="{724CC3B3-2886-424E-A6E4-B5FB9CA93B48}" type="parTrans" cxnId="{A0E0A00F-E8EC-40AA-9FDC-E6759422D215}">
      <dgm:prSet/>
      <dgm:spPr/>
      <dgm:t>
        <a:bodyPr/>
        <a:lstStyle/>
        <a:p>
          <a:endParaRPr lang="en-US"/>
        </a:p>
      </dgm:t>
    </dgm:pt>
    <dgm:pt modelId="{789A1C04-3979-42BA-ACE8-2E2CF66958E8}" type="sibTrans" cxnId="{A0E0A00F-E8EC-40AA-9FDC-E6759422D215}">
      <dgm:prSet/>
      <dgm:spPr/>
      <dgm:t>
        <a:bodyPr/>
        <a:lstStyle/>
        <a:p>
          <a:endParaRPr lang="en-US"/>
        </a:p>
      </dgm:t>
    </dgm:pt>
    <dgm:pt modelId="{043EDDF3-E38A-4538-8269-E44610094064}">
      <dgm:prSet/>
      <dgm:spPr/>
      <dgm:t>
        <a:bodyPr/>
        <a:lstStyle/>
        <a:p>
          <a:r>
            <a:rPr lang="en-US"/>
            <a:t>Co. Code 1 Co. Code 2</a:t>
          </a:r>
        </a:p>
      </dgm:t>
    </dgm:pt>
    <dgm:pt modelId="{AB169B02-CD0C-4771-AE1A-5E4B225A8C9F}" type="parTrans" cxnId="{5C02DB8F-F468-467F-BD69-249B1FEFA312}">
      <dgm:prSet/>
      <dgm:spPr/>
      <dgm:t>
        <a:bodyPr/>
        <a:lstStyle/>
        <a:p>
          <a:endParaRPr lang="en-US"/>
        </a:p>
      </dgm:t>
    </dgm:pt>
    <dgm:pt modelId="{AF2C3D36-9E91-4CD0-AC13-DF5D32177108}" type="sibTrans" cxnId="{5C02DB8F-F468-467F-BD69-249B1FEFA312}">
      <dgm:prSet/>
      <dgm:spPr/>
      <dgm:t>
        <a:bodyPr/>
        <a:lstStyle/>
        <a:p>
          <a:endParaRPr lang="en-US"/>
        </a:p>
      </dgm:t>
    </dgm:pt>
    <dgm:pt modelId="{367073D3-1B37-4446-8C39-FBE90A7B3BB1}">
      <dgm:prSet/>
      <dgm:spPr/>
      <dgm:t>
        <a:bodyPr/>
        <a:lstStyle/>
        <a:p>
          <a:r>
            <a:rPr lang="en-US"/>
            <a:t>Bus area 1  Bus area2  Bus Area3  Bus Area 4</a:t>
          </a:r>
        </a:p>
      </dgm:t>
    </dgm:pt>
    <dgm:pt modelId="{585BCB72-D5D0-4304-BA5C-AF6D3D0911D9}" type="parTrans" cxnId="{CBABBCFB-E78E-4261-97B0-A3D19B169BFF}">
      <dgm:prSet/>
      <dgm:spPr/>
      <dgm:t>
        <a:bodyPr/>
        <a:lstStyle/>
        <a:p>
          <a:endParaRPr lang="en-US"/>
        </a:p>
      </dgm:t>
    </dgm:pt>
    <dgm:pt modelId="{0B45AA4A-3604-4EE3-98C9-77F4368CE38A}" type="sibTrans" cxnId="{CBABBCFB-E78E-4261-97B0-A3D19B169BFF}">
      <dgm:prSet/>
      <dgm:spPr/>
      <dgm:t>
        <a:bodyPr/>
        <a:lstStyle/>
        <a:p>
          <a:endParaRPr lang="en-US"/>
        </a:p>
      </dgm:t>
    </dgm:pt>
    <dgm:pt modelId="{2E069899-6463-4EB1-A9AC-0E6A20A0EE7E}" type="pres">
      <dgm:prSet presAssocID="{BE7C12CF-7735-49F1-91C7-8D063352696B}" presName="linear" presStyleCnt="0">
        <dgm:presLayoutVars>
          <dgm:animLvl val="lvl"/>
          <dgm:resizeHandles val="exact"/>
        </dgm:presLayoutVars>
      </dgm:prSet>
      <dgm:spPr/>
    </dgm:pt>
    <dgm:pt modelId="{2DA0ACFE-5EF2-4F61-9048-548FEFD67029}" type="pres">
      <dgm:prSet presAssocID="{2673EEEC-68A5-487A-B10E-BE74529E6780}" presName="parentText" presStyleLbl="node1" presStyleIdx="0" presStyleCnt="5">
        <dgm:presLayoutVars>
          <dgm:chMax val="0"/>
          <dgm:bulletEnabled val="1"/>
        </dgm:presLayoutVars>
      </dgm:prSet>
      <dgm:spPr/>
    </dgm:pt>
    <dgm:pt modelId="{9710CBBD-BC04-4338-89D7-6C309AD08AD6}" type="pres">
      <dgm:prSet presAssocID="{4AD881BA-E699-42F1-93BB-A3762A9D8EF7}" presName="spacer" presStyleCnt="0"/>
      <dgm:spPr/>
    </dgm:pt>
    <dgm:pt modelId="{1C6E9589-DA59-4F5B-A89C-B0F2D0CE884C}" type="pres">
      <dgm:prSet presAssocID="{BC4B483C-9341-4A8D-8992-F74F17A0A9DB}" presName="parentText" presStyleLbl="node1" presStyleIdx="1" presStyleCnt="5">
        <dgm:presLayoutVars>
          <dgm:chMax val="0"/>
          <dgm:bulletEnabled val="1"/>
        </dgm:presLayoutVars>
      </dgm:prSet>
      <dgm:spPr/>
    </dgm:pt>
    <dgm:pt modelId="{A514B2BD-7487-44E4-B7D4-8DA6C3275E70}" type="pres">
      <dgm:prSet presAssocID="{17DDF2C9-779B-4B17-B6DE-FEC219CBA4D6}" presName="spacer" presStyleCnt="0"/>
      <dgm:spPr/>
    </dgm:pt>
    <dgm:pt modelId="{18E368B1-599F-4ED6-8B3F-C2B043E24D51}" type="pres">
      <dgm:prSet presAssocID="{921DD03B-7B25-4C51-9769-F43478C68EF4}" presName="parentText" presStyleLbl="node1" presStyleIdx="2" presStyleCnt="5">
        <dgm:presLayoutVars>
          <dgm:chMax val="0"/>
          <dgm:bulletEnabled val="1"/>
        </dgm:presLayoutVars>
      </dgm:prSet>
      <dgm:spPr/>
    </dgm:pt>
    <dgm:pt modelId="{86C2279B-72B4-4413-97EC-C0C1921C2CA3}" type="pres">
      <dgm:prSet presAssocID="{789A1C04-3979-42BA-ACE8-2E2CF66958E8}" presName="spacer" presStyleCnt="0"/>
      <dgm:spPr/>
    </dgm:pt>
    <dgm:pt modelId="{8D1FD2EC-E727-41C0-83FC-876E9CA244BB}" type="pres">
      <dgm:prSet presAssocID="{043EDDF3-E38A-4538-8269-E44610094064}" presName="parentText" presStyleLbl="node1" presStyleIdx="3" presStyleCnt="5">
        <dgm:presLayoutVars>
          <dgm:chMax val="0"/>
          <dgm:bulletEnabled val="1"/>
        </dgm:presLayoutVars>
      </dgm:prSet>
      <dgm:spPr/>
    </dgm:pt>
    <dgm:pt modelId="{1079BC23-EE99-4E4D-B3F8-528BC8F7D084}" type="pres">
      <dgm:prSet presAssocID="{AF2C3D36-9E91-4CD0-AC13-DF5D32177108}" presName="spacer" presStyleCnt="0"/>
      <dgm:spPr/>
    </dgm:pt>
    <dgm:pt modelId="{A84FDF7D-A3C3-44C8-A009-CE5DC002CE4F}" type="pres">
      <dgm:prSet presAssocID="{367073D3-1B37-4446-8C39-FBE90A7B3BB1}" presName="parentText" presStyleLbl="node1" presStyleIdx="4" presStyleCnt="5">
        <dgm:presLayoutVars>
          <dgm:chMax val="0"/>
          <dgm:bulletEnabled val="1"/>
        </dgm:presLayoutVars>
      </dgm:prSet>
      <dgm:spPr/>
    </dgm:pt>
  </dgm:ptLst>
  <dgm:cxnLst>
    <dgm:cxn modelId="{A0E0A00F-E8EC-40AA-9FDC-E6759422D215}" srcId="{BE7C12CF-7735-49F1-91C7-8D063352696B}" destId="{921DD03B-7B25-4C51-9769-F43478C68EF4}" srcOrd="2" destOrd="0" parTransId="{724CC3B3-2886-424E-A6E4-B5FB9CA93B48}" sibTransId="{789A1C04-3979-42BA-ACE8-2E2CF66958E8}"/>
    <dgm:cxn modelId="{FB510B10-CFE3-48B7-A224-68EB9F4BD4D0}" type="presOf" srcId="{BC4B483C-9341-4A8D-8992-F74F17A0A9DB}" destId="{1C6E9589-DA59-4F5B-A89C-B0F2D0CE884C}" srcOrd="0" destOrd="0" presId="urn:microsoft.com/office/officeart/2005/8/layout/vList2"/>
    <dgm:cxn modelId="{462EF814-C2D7-4D3D-B259-572F5E660707}" srcId="{BE7C12CF-7735-49F1-91C7-8D063352696B}" destId="{BC4B483C-9341-4A8D-8992-F74F17A0A9DB}" srcOrd="1" destOrd="0" parTransId="{BCF296F5-24C8-4FBA-8EC5-8B48A0B874DC}" sibTransId="{17DDF2C9-779B-4B17-B6DE-FEC219CBA4D6}"/>
    <dgm:cxn modelId="{44D7312F-2170-4E21-A4C9-B8E51A2B5956}" type="presOf" srcId="{921DD03B-7B25-4C51-9769-F43478C68EF4}" destId="{18E368B1-599F-4ED6-8B3F-C2B043E24D51}" srcOrd="0" destOrd="0" presId="urn:microsoft.com/office/officeart/2005/8/layout/vList2"/>
    <dgm:cxn modelId="{FBEA0473-D074-40AD-95B1-7DCD8F8717A5}" type="presOf" srcId="{BE7C12CF-7735-49F1-91C7-8D063352696B}" destId="{2E069899-6463-4EB1-A9AC-0E6A20A0EE7E}" srcOrd="0" destOrd="0" presId="urn:microsoft.com/office/officeart/2005/8/layout/vList2"/>
    <dgm:cxn modelId="{5C02DB8F-F468-467F-BD69-249B1FEFA312}" srcId="{BE7C12CF-7735-49F1-91C7-8D063352696B}" destId="{043EDDF3-E38A-4538-8269-E44610094064}" srcOrd="3" destOrd="0" parTransId="{AB169B02-CD0C-4771-AE1A-5E4B225A8C9F}" sibTransId="{AF2C3D36-9E91-4CD0-AC13-DF5D32177108}"/>
    <dgm:cxn modelId="{C528EDCE-0C16-4386-B5F3-8D37F125562F}" type="presOf" srcId="{367073D3-1B37-4446-8C39-FBE90A7B3BB1}" destId="{A84FDF7D-A3C3-44C8-A009-CE5DC002CE4F}" srcOrd="0" destOrd="0" presId="urn:microsoft.com/office/officeart/2005/8/layout/vList2"/>
    <dgm:cxn modelId="{27C637D9-9458-4215-838F-2512546397F9}" srcId="{BE7C12CF-7735-49F1-91C7-8D063352696B}" destId="{2673EEEC-68A5-487A-B10E-BE74529E6780}" srcOrd="0" destOrd="0" parTransId="{6148050A-2340-4934-87D1-4CC07B992A68}" sibTransId="{4AD881BA-E699-42F1-93BB-A3762A9D8EF7}"/>
    <dgm:cxn modelId="{E9A089DD-4F59-4AD8-9C82-4C73FFADA464}" type="presOf" srcId="{043EDDF3-E38A-4538-8269-E44610094064}" destId="{8D1FD2EC-E727-41C0-83FC-876E9CA244BB}" srcOrd="0" destOrd="0" presId="urn:microsoft.com/office/officeart/2005/8/layout/vList2"/>
    <dgm:cxn modelId="{583F0CEE-1C18-4FE5-8EE9-9630D0A6296C}" type="presOf" srcId="{2673EEEC-68A5-487A-B10E-BE74529E6780}" destId="{2DA0ACFE-5EF2-4F61-9048-548FEFD67029}" srcOrd="0" destOrd="0" presId="urn:microsoft.com/office/officeart/2005/8/layout/vList2"/>
    <dgm:cxn modelId="{CBABBCFB-E78E-4261-97B0-A3D19B169BFF}" srcId="{BE7C12CF-7735-49F1-91C7-8D063352696B}" destId="{367073D3-1B37-4446-8C39-FBE90A7B3BB1}" srcOrd="4" destOrd="0" parTransId="{585BCB72-D5D0-4304-BA5C-AF6D3D0911D9}" sibTransId="{0B45AA4A-3604-4EE3-98C9-77F4368CE38A}"/>
    <dgm:cxn modelId="{3440A879-D638-4866-A865-9350AE7DD3ED}" type="presParOf" srcId="{2E069899-6463-4EB1-A9AC-0E6A20A0EE7E}" destId="{2DA0ACFE-5EF2-4F61-9048-548FEFD67029}" srcOrd="0" destOrd="0" presId="urn:microsoft.com/office/officeart/2005/8/layout/vList2"/>
    <dgm:cxn modelId="{5AB93F33-C8EF-43A2-ADE3-4E8AECCDB06C}" type="presParOf" srcId="{2E069899-6463-4EB1-A9AC-0E6A20A0EE7E}" destId="{9710CBBD-BC04-4338-89D7-6C309AD08AD6}" srcOrd="1" destOrd="0" presId="urn:microsoft.com/office/officeart/2005/8/layout/vList2"/>
    <dgm:cxn modelId="{D76E5F3E-2935-4129-8B29-F4CE60271637}" type="presParOf" srcId="{2E069899-6463-4EB1-A9AC-0E6A20A0EE7E}" destId="{1C6E9589-DA59-4F5B-A89C-B0F2D0CE884C}" srcOrd="2" destOrd="0" presId="urn:microsoft.com/office/officeart/2005/8/layout/vList2"/>
    <dgm:cxn modelId="{8687DBF0-309B-4620-9D3B-8CAA1C8785DC}" type="presParOf" srcId="{2E069899-6463-4EB1-A9AC-0E6A20A0EE7E}" destId="{A514B2BD-7487-44E4-B7D4-8DA6C3275E70}" srcOrd="3" destOrd="0" presId="urn:microsoft.com/office/officeart/2005/8/layout/vList2"/>
    <dgm:cxn modelId="{851D87BA-6F86-47DF-BED2-9AFF94C96D5F}" type="presParOf" srcId="{2E069899-6463-4EB1-A9AC-0E6A20A0EE7E}" destId="{18E368B1-599F-4ED6-8B3F-C2B043E24D51}" srcOrd="4" destOrd="0" presId="urn:microsoft.com/office/officeart/2005/8/layout/vList2"/>
    <dgm:cxn modelId="{7DAA7C0F-BAD1-43A2-B39F-CEFF88BE5A2B}" type="presParOf" srcId="{2E069899-6463-4EB1-A9AC-0E6A20A0EE7E}" destId="{86C2279B-72B4-4413-97EC-C0C1921C2CA3}" srcOrd="5" destOrd="0" presId="urn:microsoft.com/office/officeart/2005/8/layout/vList2"/>
    <dgm:cxn modelId="{D01FCB1F-B9D4-43D9-999D-899B59B52FA1}" type="presParOf" srcId="{2E069899-6463-4EB1-A9AC-0E6A20A0EE7E}" destId="{8D1FD2EC-E727-41C0-83FC-876E9CA244BB}" srcOrd="6" destOrd="0" presId="urn:microsoft.com/office/officeart/2005/8/layout/vList2"/>
    <dgm:cxn modelId="{B4654BA5-3BD7-4A4E-8C5E-24D90C4661F2}" type="presParOf" srcId="{2E069899-6463-4EB1-A9AC-0E6A20A0EE7E}" destId="{1079BC23-EE99-4E4D-B3F8-528BC8F7D084}" srcOrd="7" destOrd="0" presId="urn:microsoft.com/office/officeart/2005/8/layout/vList2"/>
    <dgm:cxn modelId="{941D5803-53CF-4742-B9C6-69B21DCC8186}" type="presParOf" srcId="{2E069899-6463-4EB1-A9AC-0E6A20A0EE7E}" destId="{A84FDF7D-A3C3-44C8-A009-CE5DC002CE4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2C9F68-FF11-493A-9170-4F1141814AF0}"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6DB7E4B1-98E0-4D26-8B1F-347DB4E2A06D}">
      <dgm:prSet/>
      <dgm:spPr/>
      <dgm:t>
        <a:bodyPr/>
        <a:lstStyle/>
        <a:p>
          <a:r>
            <a:rPr lang="en-US"/>
            <a:t>It is not possible to change the password more than once in a day</a:t>
          </a:r>
        </a:p>
      </dgm:t>
    </dgm:pt>
    <dgm:pt modelId="{9978BC8E-9F5D-425E-825E-87496CF81752}" type="parTrans" cxnId="{7E0A0CE4-70AB-4E63-AB10-DA03D99F07BE}">
      <dgm:prSet/>
      <dgm:spPr/>
      <dgm:t>
        <a:bodyPr/>
        <a:lstStyle/>
        <a:p>
          <a:endParaRPr lang="en-US"/>
        </a:p>
      </dgm:t>
    </dgm:pt>
    <dgm:pt modelId="{2AD75B75-CFCC-4822-A673-345A6EF2DAAA}" type="sibTrans" cxnId="{7E0A0CE4-70AB-4E63-AB10-DA03D99F07BE}">
      <dgm:prSet/>
      <dgm:spPr/>
      <dgm:t>
        <a:bodyPr/>
        <a:lstStyle/>
        <a:p>
          <a:endParaRPr lang="en-US"/>
        </a:p>
      </dgm:t>
    </dgm:pt>
    <dgm:pt modelId="{BD470959-4F13-4E86-B7C7-24265BBB947D}">
      <dgm:prSet/>
      <dgm:spPr/>
      <dgm:t>
        <a:bodyPr/>
        <a:lstStyle/>
        <a:p>
          <a:r>
            <a:rPr lang="en-US"/>
            <a:t>System will not permit us to use the latest 5 passwords.</a:t>
          </a:r>
        </a:p>
      </dgm:t>
    </dgm:pt>
    <dgm:pt modelId="{BAB2485E-E5DD-4054-823F-784E44DB300D}" type="parTrans" cxnId="{F36CF507-BB67-4A21-BD78-041F7D2FED2D}">
      <dgm:prSet/>
      <dgm:spPr/>
      <dgm:t>
        <a:bodyPr/>
        <a:lstStyle/>
        <a:p>
          <a:endParaRPr lang="en-US"/>
        </a:p>
      </dgm:t>
    </dgm:pt>
    <dgm:pt modelId="{10B22540-1E2A-46F5-92EC-EB096A1499E4}" type="sibTrans" cxnId="{F36CF507-BB67-4A21-BD78-041F7D2FED2D}">
      <dgm:prSet/>
      <dgm:spPr/>
      <dgm:t>
        <a:bodyPr/>
        <a:lstStyle/>
        <a:p>
          <a:endParaRPr lang="en-US"/>
        </a:p>
      </dgm:t>
    </dgm:pt>
    <dgm:pt modelId="{1FE1F776-8942-47EF-9724-E26978D2EA42}">
      <dgm:prSet/>
      <dgm:spPr/>
      <dgm:t>
        <a:bodyPr/>
        <a:lstStyle/>
        <a:p>
          <a:r>
            <a:rPr lang="en-US"/>
            <a:t>If we forgot Password, it can not be restored. Basis Consultant will allot New Password.</a:t>
          </a:r>
        </a:p>
      </dgm:t>
    </dgm:pt>
    <dgm:pt modelId="{3B525F8B-6121-4D6F-A801-FECB6D16586E}" type="parTrans" cxnId="{DD1DB048-7A99-4A58-AEAC-3C2181008AFF}">
      <dgm:prSet/>
      <dgm:spPr/>
      <dgm:t>
        <a:bodyPr/>
        <a:lstStyle/>
        <a:p>
          <a:endParaRPr lang="en-US"/>
        </a:p>
      </dgm:t>
    </dgm:pt>
    <dgm:pt modelId="{87BA1903-9B98-40B7-8C9D-FB6A41110EBD}" type="sibTrans" cxnId="{DD1DB048-7A99-4A58-AEAC-3C2181008AFF}">
      <dgm:prSet/>
      <dgm:spPr/>
      <dgm:t>
        <a:bodyPr/>
        <a:lstStyle/>
        <a:p>
          <a:endParaRPr lang="en-US"/>
        </a:p>
      </dgm:t>
    </dgm:pt>
    <dgm:pt modelId="{0EBF4B0D-2332-4B45-BA6E-74A7D2BC8DF9}" type="pres">
      <dgm:prSet presAssocID="{CA2C9F68-FF11-493A-9170-4F1141814AF0}" presName="linear" presStyleCnt="0">
        <dgm:presLayoutVars>
          <dgm:animLvl val="lvl"/>
          <dgm:resizeHandles val="exact"/>
        </dgm:presLayoutVars>
      </dgm:prSet>
      <dgm:spPr/>
    </dgm:pt>
    <dgm:pt modelId="{3786B382-1F18-4CB6-A9C5-658A334C621A}" type="pres">
      <dgm:prSet presAssocID="{6DB7E4B1-98E0-4D26-8B1F-347DB4E2A06D}" presName="parentText" presStyleLbl="node1" presStyleIdx="0" presStyleCnt="3">
        <dgm:presLayoutVars>
          <dgm:chMax val="0"/>
          <dgm:bulletEnabled val="1"/>
        </dgm:presLayoutVars>
      </dgm:prSet>
      <dgm:spPr/>
    </dgm:pt>
    <dgm:pt modelId="{D435FBE9-3F87-4790-BE68-8A29F29011CF}" type="pres">
      <dgm:prSet presAssocID="{2AD75B75-CFCC-4822-A673-345A6EF2DAAA}" presName="spacer" presStyleCnt="0"/>
      <dgm:spPr/>
    </dgm:pt>
    <dgm:pt modelId="{753E0F80-E911-474F-874E-AA88BBD779AC}" type="pres">
      <dgm:prSet presAssocID="{BD470959-4F13-4E86-B7C7-24265BBB947D}" presName="parentText" presStyleLbl="node1" presStyleIdx="1" presStyleCnt="3">
        <dgm:presLayoutVars>
          <dgm:chMax val="0"/>
          <dgm:bulletEnabled val="1"/>
        </dgm:presLayoutVars>
      </dgm:prSet>
      <dgm:spPr/>
    </dgm:pt>
    <dgm:pt modelId="{9EBC1461-C288-42A3-9D81-8D4B8A3A4513}" type="pres">
      <dgm:prSet presAssocID="{10B22540-1E2A-46F5-92EC-EB096A1499E4}" presName="spacer" presStyleCnt="0"/>
      <dgm:spPr/>
    </dgm:pt>
    <dgm:pt modelId="{DB4BCAC8-1F38-413D-BCEE-85AFE5858DBE}" type="pres">
      <dgm:prSet presAssocID="{1FE1F776-8942-47EF-9724-E26978D2EA42}" presName="parentText" presStyleLbl="node1" presStyleIdx="2" presStyleCnt="3">
        <dgm:presLayoutVars>
          <dgm:chMax val="0"/>
          <dgm:bulletEnabled val="1"/>
        </dgm:presLayoutVars>
      </dgm:prSet>
      <dgm:spPr/>
    </dgm:pt>
  </dgm:ptLst>
  <dgm:cxnLst>
    <dgm:cxn modelId="{F36CF507-BB67-4A21-BD78-041F7D2FED2D}" srcId="{CA2C9F68-FF11-493A-9170-4F1141814AF0}" destId="{BD470959-4F13-4E86-B7C7-24265BBB947D}" srcOrd="1" destOrd="0" parTransId="{BAB2485E-E5DD-4054-823F-784E44DB300D}" sibTransId="{10B22540-1E2A-46F5-92EC-EB096A1499E4}"/>
    <dgm:cxn modelId="{E99AEE31-FC54-4CA2-A1B6-8607A5214D91}" type="presOf" srcId="{BD470959-4F13-4E86-B7C7-24265BBB947D}" destId="{753E0F80-E911-474F-874E-AA88BBD779AC}" srcOrd="0" destOrd="0" presId="urn:microsoft.com/office/officeart/2005/8/layout/vList2"/>
    <dgm:cxn modelId="{DD1DB048-7A99-4A58-AEAC-3C2181008AFF}" srcId="{CA2C9F68-FF11-493A-9170-4F1141814AF0}" destId="{1FE1F776-8942-47EF-9724-E26978D2EA42}" srcOrd="2" destOrd="0" parTransId="{3B525F8B-6121-4D6F-A801-FECB6D16586E}" sibTransId="{87BA1903-9B98-40B7-8C9D-FB6A41110EBD}"/>
    <dgm:cxn modelId="{8A8B5874-8C93-483A-8D16-E981D2110629}" type="presOf" srcId="{1FE1F776-8942-47EF-9724-E26978D2EA42}" destId="{DB4BCAC8-1F38-413D-BCEE-85AFE5858DBE}" srcOrd="0" destOrd="0" presId="urn:microsoft.com/office/officeart/2005/8/layout/vList2"/>
    <dgm:cxn modelId="{3155228F-55E0-4302-8FF7-97EB6B94CD4D}" type="presOf" srcId="{CA2C9F68-FF11-493A-9170-4F1141814AF0}" destId="{0EBF4B0D-2332-4B45-BA6E-74A7D2BC8DF9}" srcOrd="0" destOrd="0" presId="urn:microsoft.com/office/officeart/2005/8/layout/vList2"/>
    <dgm:cxn modelId="{DCC180E1-9D76-4BD0-9093-D9298B34136E}" type="presOf" srcId="{6DB7E4B1-98E0-4D26-8B1F-347DB4E2A06D}" destId="{3786B382-1F18-4CB6-A9C5-658A334C621A}" srcOrd="0" destOrd="0" presId="urn:microsoft.com/office/officeart/2005/8/layout/vList2"/>
    <dgm:cxn modelId="{7E0A0CE4-70AB-4E63-AB10-DA03D99F07BE}" srcId="{CA2C9F68-FF11-493A-9170-4F1141814AF0}" destId="{6DB7E4B1-98E0-4D26-8B1F-347DB4E2A06D}" srcOrd="0" destOrd="0" parTransId="{9978BC8E-9F5D-425E-825E-87496CF81752}" sibTransId="{2AD75B75-CFCC-4822-A673-345A6EF2DAAA}"/>
    <dgm:cxn modelId="{3C630266-EFEF-4179-B6B1-FE9BA022F47C}" type="presParOf" srcId="{0EBF4B0D-2332-4B45-BA6E-74A7D2BC8DF9}" destId="{3786B382-1F18-4CB6-A9C5-658A334C621A}" srcOrd="0" destOrd="0" presId="urn:microsoft.com/office/officeart/2005/8/layout/vList2"/>
    <dgm:cxn modelId="{D5CBE082-ADD2-41EC-A865-1161C15B88A8}" type="presParOf" srcId="{0EBF4B0D-2332-4B45-BA6E-74A7D2BC8DF9}" destId="{D435FBE9-3F87-4790-BE68-8A29F29011CF}" srcOrd="1" destOrd="0" presId="urn:microsoft.com/office/officeart/2005/8/layout/vList2"/>
    <dgm:cxn modelId="{277BA391-DAF7-4EBF-8951-E2C3693FB607}" type="presParOf" srcId="{0EBF4B0D-2332-4B45-BA6E-74A7D2BC8DF9}" destId="{753E0F80-E911-474F-874E-AA88BBD779AC}" srcOrd="2" destOrd="0" presId="urn:microsoft.com/office/officeart/2005/8/layout/vList2"/>
    <dgm:cxn modelId="{41C3C5E3-641B-4FF6-9355-F0BB204E2CCC}" type="presParOf" srcId="{0EBF4B0D-2332-4B45-BA6E-74A7D2BC8DF9}" destId="{9EBC1461-C288-42A3-9D81-8D4B8A3A4513}" srcOrd="3" destOrd="0" presId="urn:microsoft.com/office/officeart/2005/8/layout/vList2"/>
    <dgm:cxn modelId="{4DDB25FE-663E-4F77-9C7F-77A62C1D5BC2}" type="presParOf" srcId="{0EBF4B0D-2332-4B45-BA6E-74A7D2BC8DF9}" destId="{DB4BCAC8-1F38-413D-BCEE-85AFE5858DB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ED549-1AAA-4DD0-9188-261669CD77DE}">
      <dsp:nvSpPr>
        <dsp:cNvPr id="0" name=""/>
        <dsp:cNvSpPr/>
      </dsp:nvSpPr>
      <dsp:spPr>
        <a:xfrm>
          <a:off x="0" y="2554"/>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E7053-DA53-4A3E-9B61-03846A3397ED}">
      <dsp:nvSpPr>
        <dsp:cNvPr id="0" name=""/>
        <dsp:cNvSpPr/>
      </dsp:nvSpPr>
      <dsp:spPr>
        <a:xfrm>
          <a:off x="0" y="255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What is ERP &amp; SAP</a:t>
          </a:r>
        </a:p>
      </dsp:txBody>
      <dsp:txXfrm>
        <a:off x="0" y="2554"/>
        <a:ext cx="5906181" cy="870934"/>
      </dsp:txXfrm>
    </dsp:sp>
    <dsp:sp modelId="{6CD9905C-40AF-4249-A8AF-6A749B3FD309}">
      <dsp:nvSpPr>
        <dsp:cNvPr id="0" name=""/>
        <dsp:cNvSpPr/>
      </dsp:nvSpPr>
      <dsp:spPr>
        <a:xfrm>
          <a:off x="0" y="873489"/>
          <a:ext cx="5906181" cy="0"/>
        </a:xfrm>
        <a:prstGeom prst="line">
          <a:avLst/>
        </a:prstGeom>
        <a:solidFill>
          <a:schemeClr val="accent2">
            <a:hueOff val="-176539"/>
            <a:satOff val="844"/>
            <a:lumOff val="1177"/>
            <a:alphaOff val="0"/>
          </a:schemeClr>
        </a:solidFill>
        <a:ln w="12700" cap="flat" cmpd="sng" algn="ctr">
          <a:solidFill>
            <a:schemeClr val="accent2">
              <a:hueOff val="-176539"/>
              <a:satOff val="844"/>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70248-0A4A-4038-8B46-97D78CEAB338}">
      <dsp:nvSpPr>
        <dsp:cNvPr id="0" name=""/>
        <dsp:cNvSpPr/>
      </dsp:nvSpPr>
      <dsp:spPr>
        <a:xfrm>
          <a:off x="0" y="87348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History of SAP &amp; What makes SAP Different</a:t>
          </a:r>
        </a:p>
      </dsp:txBody>
      <dsp:txXfrm>
        <a:off x="0" y="873489"/>
        <a:ext cx="5906181" cy="870934"/>
      </dsp:txXfrm>
    </dsp:sp>
    <dsp:sp modelId="{36DDD4E2-FBC4-4313-A404-2B12904CC2E0}">
      <dsp:nvSpPr>
        <dsp:cNvPr id="0" name=""/>
        <dsp:cNvSpPr/>
      </dsp:nvSpPr>
      <dsp:spPr>
        <a:xfrm>
          <a:off x="0" y="1744424"/>
          <a:ext cx="5906181" cy="0"/>
        </a:xfrm>
        <a:prstGeom prst="line">
          <a:avLst/>
        </a:prstGeom>
        <a:solidFill>
          <a:schemeClr val="accent2">
            <a:hueOff val="-353078"/>
            <a:satOff val="1687"/>
            <a:lumOff val="2353"/>
            <a:alphaOff val="0"/>
          </a:schemeClr>
        </a:solidFill>
        <a:ln w="12700" cap="flat" cmpd="sng" algn="ctr">
          <a:solidFill>
            <a:schemeClr val="accent2">
              <a:hueOff val="-353078"/>
              <a:satOff val="1687"/>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F588E-F76A-494A-967D-BB46B1B9D825}">
      <dsp:nvSpPr>
        <dsp:cNvPr id="0" name=""/>
        <dsp:cNvSpPr/>
      </dsp:nvSpPr>
      <dsp:spPr>
        <a:xfrm>
          <a:off x="0" y="1744424"/>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Roles in SAP</a:t>
          </a:r>
        </a:p>
      </dsp:txBody>
      <dsp:txXfrm>
        <a:off x="0" y="1744424"/>
        <a:ext cx="5906181" cy="870934"/>
      </dsp:txXfrm>
    </dsp:sp>
    <dsp:sp modelId="{8FB7BEDF-336B-424E-BD29-36278CF82357}">
      <dsp:nvSpPr>
        <dsp:cNvPr id="0" name=""/>
        <dsp:cNvSpPr/>
      </dsp:nvSpPr>
      <dsp:spPr>
        <a:xfrm>
          <a:off x="0" y="2615359"/>
          <a:ext cx="5906181" cy="0"/>
        </a:xfrm>
        <a:prstGeom prst="line">
          <a:avLst/>
        </a:prstGeom>
        <a:solidFill>
          <a:schemeClr val="accent2">
            <a:hueOff val="-529618"/>
            <a:satOff val="2531"/>
            <a:lumOff val="3530"/>
            <a:alphaOff val="0"/>
          </a:schemeClr>
        </a:solidFill>
        <a:ln w="12700" cap="flat" cmpd="sng" algn="ctr">
          <a:solidFill>
            <a:schemeClr val="accent2">
              <a:hueOff val="-529618"/>
              <a:satOff val="2531"/>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14AD7E-6DB5-4BF2-9EF1-133E83A973EF}">
      <dsp:nvSpPr>
        <dsp:cNvPr id="0" name=""/>
        <dsp:cNvSpPr/>
      </dsp:nvSpPr>
      <dsp:spPr>
        <a:xfrm>
          <a:off x="0" y="2615359"/>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SAP Modules</a:t>
          </a:r>
        </a:p>
      </dsp:txBody>
      <dsp:txXfrm>
        <a:off x="0" y="2615359"/>
        <a:ext cx="5906181" cy="870934"/>
      </dsp:txXfrm>
    </dsp:sp>
    <dsp:sp modelId="{721738AE-B383-4247-BFDE-F159838241F0}">
      <dsp:nvSpPr>
        <dsp:cNvPr id="0" name=""/>
        <dsp:cNvSpPr/>
      </dsp:nvSpPr>
      <dsp:spPr>
        <a:xfrm>
          <a:off x="0" y="3486293"/>
          <a:ext cx="5906181" cy="0"/>
        </a:xfrm>
        <a:prstGeom prst="line">
          <a:avLst/>
        </a:prstGeom>
        <a:solidFill>
          <a:schemeClr val="accent2">
            <a:hueOff val="-706157"/>
            <a:satOff val="3374"/>
            <a:lumOff val="4706"/>
            <a:alphaOff val="0"/>
          </a:schemeClr>
        </a:solidFill>
        <a:ln w="12700" cap="flat" cmpd="sng" algn="ctr">
          <a:solidFill>
            <a:schemeClr val="accent2">
              <a:hueOff val="-706157"/>
              <a:satOff val="3374"/>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64090-03DF-4B6C-950E-59770F2B934C}">
      <dsp:nvSpPr>
        <dsp:cNvPr id="0" name=""/>
        <dsp:cNvSpPr/>
      </dsp:nvSpPr>
      <dsp:spPr>
        <a:xfrm>
          <a:off x="0" y="3486293"/>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Benefits of SAP</a:t>
          </a:r>
        </a:p>
      </dsp:txBody>
      <dsp:txXfrm>
        <a:off x="0" y="3486293"/>
        <a:ext cx="5906181" cy="870934"/>
      </dsp:txXfrm>
    </dsp:sp>
    <dsp:sp modelId="{9D2B5E7B-6D2A-40CD-900C-AB379A71CB49}">
      <dsp:nvSpPr>
        <dsp:cNvPr id="0" name=""/>
        <dsp:cNvSpPr/>
      </dsp:nvSpPr>
      <dsp:spPr>
        <a:xfrm>
          <a:off x="0" y="4357228"/>
          <a:ext cx="5906181" cy="0"/>
        </a:xfrm>
        <a:prstGeom prst="line">
          <a:avLst/>
        </a:prstGeom>
        <a:solidFill>
          <a:schemeClr val="accent2">
            <a:hueOff val="-882696"/>
            <a:satOff val="4218"/>
            <a:lumOff val="5883"/>
            <a:alphaOff val="0"/>
          </a:schemeClr>
        </a:solidFill>
        <a:ln w="12700" cap="flat"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AD52B9-CF67-48EC-859B-E1EAB65A6F19}">
      <dsp:nvSpPr>
        <dsp:cNvPr id="0" name=""/>
        <dsp:cNvSpPr/>
      </dsp:nvSpPr>
      <dsp:spPr>
        <a:xfrm>
          <a:off x="0" y="4357228"/>
          <a:ext cx="5906181" cy="87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ERP and SAP Market share</a:t>
          </a:r>
        </a:p>
      </dsp:txBody>
      <dsp:txXfrm>
        <a:off x="0" y="4357228"/>
        <a:ext cx="5906181" cy="8709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F4691-14F6-4960-B1A7-E233F24172BD}">
      <dsp:nvSpPr>
        <dsp:cNvPr id="0" name=""/>
        <dsp:cNvSpPr/>
      </dsp:nvSpPr>
      <dsp:spPr>
        <a:xfrm>
          <a:off x="0" y="585787"/>
          <a:ext cx="1005839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 session is a window or screen where SAP user will do day to day activities.</a:t>
          </a:r>
        </a:p>
      </dsp:txBody>
      <dsp:txXfrm>
        <a:off x="24588" y="610375"/>
        <a:ext cx="10009223" cy="454509"/>
      </dsp:txXfrm>
    </dsp:sp>
    <dsp:sp modelId="{8C6165D2-46F7-453A-ADEA-1C730936AD92}">
      <dsp:nvSpPr>
        <dsp:cNvPr id="0" name=""/>
        <dsp:cNvSpPr/>
      </dsp:nvSpPr>
      <dsp:spPr>
        <a:xfrm>
          <a:off x="0" y="1149952"/>
          <a:ext cx="1005839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One user can open 6 Sessions at a time.</a:t>
          </a:r>
        </a:p>
      </dsp:txBody>
      <dsp:txXfrm>
        <a:off x="24588" y="1174540"/>
        <a:ext cx="10009223" cy="454509"/>
      </dsp:txXfrm>
    </dsp:sp>
    <dsp:sp modelId="{B7B84042-EBA1-46F3-87EB-489C698AB53A}">
      <dsp:nvSpPr>
        <dsp:cNvPr id="0" name=""/>
        <dsp:cNvSpPr/>
      </dsp:nvSpPr>
      <dsp:spPr>
        <a:xfrm>
          <a:off x="0" y="1714117"/>
          <a:ext cx="1005839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Forward /n-switch</a:t>
          </a:r>
        </a:p>
      </dsp:txBody>
      <dsp:txXfrm>
        <a:off x="24588" y="1738705"/>
        <a:ext cx="10009223" cy="454509"/>
      </dsp:txXfrm>
    </dsp:sp>
    <dsp:sp modelId="{539EB8FC-C2E0-404F-8FE4-ACE354A05A51}">
      <dsp:nvSpPr>
        <dsp:cNvPr id="0" name=""/>
        <dsp:cNvSpPr/>
      </dsp:nvSpPr>
      <dsp:spPr>
        <a:xfrm>
          <a:off x="0" y="2278282"/>
          <a:ext cx="1005839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Forward /o- open new</a:t>
          </a:r>
        </a:p>
      </dsp:txBody>
      <dsp:txXfrm>
        <a:off x="24588" y="2302870"/>
        <a:ext cx="10009223" cy="454509"/>
      </dsp:txXfrm>
    </dsp:sp>
    <dsp:sp modelId="{7A8A8C17-D228-439D-A4CC-799DFA5F722A}">
      <dsp:nvSpPr>
        <dsp:cNvPr id="0" name=""/>
        <dsp:cNvSpPr/>
      </dsp:nvSpPr>
      <dsp:spPr>
        <a:xfrm>
          <a:off x="0" y="2842447"/>
          <a:ext cx="10058399"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Ctrn +n </a:t>
          </a:r>
        </a:p>
      </dsp:txBody>
      <dsp:txXfrm>
        <a:off x="24588" y="2867035"/>
        <a:ext cx="10009223" cy="4545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75D5A-09A1-453A-9FE4-0AF419666637}">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If T-Code will not appear in SAP Easy Access Menu.</a:t>
          </a:r>
        </a:p>
      </dsp:txBody>
      <dsp:txXfrm>
        <a:off x="49104" y="49104"/>
        <a:ext cx="6816819" cy="1578317"/>
      </dsp:txXfrm>
    </dsp:sp>
    <dsp:sp modelId="{5FC7CA91-D3F1-4704-A181-A3C9B5F770C9}">
      <dsp:nvSpPr>
        <dsp:cNvPr id="0" name=""/>
        <dsp:cNvSpPr/>
      </dsp:nvSpPr>
      <dsp:spPr>
        <a:xfrm>
          <a:off x="1508759" y="2049086"/>
          <a:ext cx="8549640" cy="1676525"/>
        </a:xfrm>
        <a:prstGeom prst="roundRect">
          <a:avLst>
            <a:gd name="adj" fmla="val 10000"/>
          </a:avLst>
        </a:prstGeom>
        <a:solidFill>
          <a:schemeClr val="accent2">
            <a:hueOff val="-882696"/>
            <a:satOff val="4218"/>
            <a:lumOff val="588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 activate them  path is </a:t>
          </a:r>
        </a:p>
        <a:p>
          <a:pPr marL="228600" lvl="1" indent="-228600" algn="l" defTabSz="889000">
            <a:lnSpc>
              <a:spcPct val="90000"/>
            </a:lnSpc>
            <a:spcBef>
              <a:spcPct val="0"/>
            </a:spcBef>
            <a:spcAft>
              <a:spcPct val="15000"/>
            </a:spcAft>
            <a:buChar char="•"/>
          </a:pPr>
          <a:r>
            <a:rPr lang="en-US" sz="2000" kern="1200"/>
            <a:t>Menu Bar----&gt;Extras----&gt;Settings----&gt;Display Technical Names 	Check Box and Press Enter</a:t>
          </a:r>
        </a:p>
      </dsp:txBody>
      <dsp:txXfrm>
        <a:off x="1557863" y="2098190"/>
        <a:ext cx="5852930" cy="1578317"/>
      </dsp:txXfrm>
    </dsp:sp>
    <dsp:sp modelId="{1ED669C8-31CE-4270-8A98-117EBFAF331B}">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5B1C7-3912-405A-8364-AE1F7B1C63D5}">
      <dsp:nvSpPr>
        <dsp:cNvPr id="0" name=""/>
        <dsp:cNvSpPr/>
      </dsp:nvSpPr>
      <dsp:spPr>
        <a:xfrm>
          <a:off x="0" y="5359"/>
          <a:ext cx="5906181" cy="2574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SAP was founded by five IBM Germen employees. Founded in 1972, the company was initially called System Analysis Program Development later abbreviated to SAP. </a:t>
          </a:r>
        </a:p>
      </dsp:txBody>
      <dsp:txXfrm>
        <a:off x="125652" y="131011"/>
        <a:ext cx="5654877" cy="2322696"/>
      </dsp:txXfrm>
    </dsp:sp>
    <dsp:sp modelId="{DEA2B4ED-E3AF-47A6-9872-B37964EFCBE0}">
      <dsp:nvSpPr>
        <dsp:cNvPr id="0" name=""/>
        <dsp:cNvSpPr/>
      </dsp:nvSpPr>
      <dsp:spPr>
        <a:xfrm>
          <a:off x="0" y="2651359"/>
          <a:ext cx="5906181" cy="257400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ERP : stands for Enterprise Resource Planning. It integrates all the systems in one system. It facilitates free flow of data among departments.</a:t>
          </a:r>
        </a:p>
      </dsp:txBody>
      <dsp:txXfrm>
        <a:off x="125652" y="2777011"/>
        <a:ext cx="5654877" cy="2322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54A9A-FAA8-49AA-A557-2A07002C2206}">
      <dsp:nvSpPr>
        <dsp:cNvPr id="0" name=""/>
        <dsp:cNvSpPr/>
      </dsp:nvSpPr>
      <dsp:spPr>
        <a:xfrm>
          <a:off x="0" y="243678"/>
          <a:ext cx="5906181" cy="1151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R/1 and R/2</a:t>
          </a:r>
        </a:p>
      </dsp:txBody>
      <dsp:txXfrm>
        <a:off x="56201" y="299879"/>
        <a:ext cx="5793779" cy="1038878"/>
      </dsp:txXfrm>
    </dsp:sp>
    <dsp:sp modelId="{EACE0FE1-3B53-45E1-8428-CDE745A2BA05}">
      <dsp:nvSpPr>
        <dsp:cNvPr id="0" name=""/>
        <dsp:cNvSpPr/>
      </dsp:nvSpPr>
      <dsp:spPr>
        <a:xfrm>
          <a:off x="0" y="1441039"/>
          <a:ext cx="5906181" cy="1151280"/>
        </a:xfrm>
        <a:prstGeom prst="roundRect">
          <a:avLst/>
        </a:prstGeom>
        <a:solidFill>
          <a:schemeClr val="accent2">
            <a:hueOff val="-294232"/>
            <a:satOff val="1406"/>
            <a:lumOff val="1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R/3 - 3 Tier Architecture- SAP R/3 is an ERP standard software developed by SAP and released in 1992. Presentation(using any device), application(inputs), data base( store)</a:t>
          </a:r>
        </a:p>
      </dsp:txBody>
      <dsp:txXfrm>
        <a:off x="56201" y="1497240"/>
        <a:ext cx="5793779" cy="1038878"/>
      </dsp:txXfrm>
    </dsp:sp>
    <dsp:sp modelId="{E8F8EB4D-EF36-4EDD-8442-A75C1E5CF0FE}">
      <dsp:nvSpPr>
        <dsp:cNvPr id="0" name=""/>
        <dsp:cNvSpPr/>
      </dsp:nvSpPr>
      <dsp:spPr>
        <a:xfrm>
          <a:off x="0" y="2638399"/>
          <a:ext cx="5906181" cy="1151280"/>
        </a:xfrm>
        <a:prstGeom prst="roundRect">
          <a:avLst/>
        </a:prstGeom>
        <a:solidFill>
          <a:schemeClr val="accent2">
            <a:hueOff val="-588464"/>
            <a:satOff val="2812"/>
            <a:lumOff val="392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ECC-SAP ERP Central Component. It's one of SAP legacy applications that originally designed to operate on a third-party database such as Oracle and IBM DB2. Simplifications from accounting point (New GL)</a:t>
          </a:r>
        </a:p>
      </dsp:txBody>
      <dsp:txXfrm>
        <a:off x="56201" y="2694600"/>
        <a:ext cx="5793779" cy="1038878"/>
      </dsp:txXfrm>
    </dsp:sp>
    <dsp:sp modelId="{B477161B-3948-44ED-B111-CA7887A377DD}">
      <dsp:nvSpPr>
        <dsp:cNvPr id="0" name=""/>
        <dsp:cNvSpPr/>
      </dsp:nvSpPr>
      <dsp:spPr>
        <a:xfrm>
          <a:off x="0" y="3835759"/>
          <a:ext cx="5906181" cy="115128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SAP S/4 HANA- SAP business Suite for SAP HANA. New database (HANA) for faster execution, new &amp; Improved functionalities, HANA is SAP's own in-memory database</a:t>
          </a:r>
        </a:p>
      </dsp:txBody>
      <dsp:txXfrm>
        <a:off x="56201" y="3891960"/>
        <a:ext cx="5793779" cy="1038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7B1EE-BCE7-4354-9DE1-10093F2BF709}">
      <dsp:nvSpPr>
        <dsp:cNvPr id="0" name=""/>
        <dsp:cNvSpPr/>
      </dsp:nvSpPr>
      <dsp:spPr>
        <a:xfrm>
          <a:off x="0" y="195528"/>
          <a:ext cx="5906181"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Intercompany document matching (leveraging machine learning),</a:t>
          </a:r>
        </a:p>
      </dsp:txBody>
      <dsp:txXfrm>
        <a:off x="44664" y="240192"/>
        <a:ext cx="5816853" cy="825612"/>
      </dsp:txXfrm>
    </dsp:sp>
    <dsp:sp modelId="{256EBDFF-AA64-45FD-AB86-6E153968B1AF}">
      <dsp:nvSpPr>
        <dsp:cNvPr id="0" name=""/>
        <dsp:cNvSpPr/>
      </dsp:nvSpPr>
      <dsp:spPr>
        <a:xfrm>
          <a:off x="0" y="1176708"/>
          <a:ext cx="5906181" cy="914940"/>
        </a:xfrm>
        <a:prstGeom prst="roundRect">
          <a:avLst/>
        </a:prstGeom>
        <a:solidFill>
          <a:schemeClr val="accent2">
            <a:hueOff val="-220674"/>
            <a:satOff val="1055"/>
            <a:lumOff val="1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Automatic Invoice deferrals based on purchase order reference information, </a:t>
          </a:r>
        </a:p>
      </dsp:txBody>
      <dsp:txXfrm>
        <a:off x="44664" y="1221372"/>
        <a:ext cx="5816853" cy="825612"/>
      </dsp:txXfrm>
    </dsp:sp>
    <dsp:sp modelId="{64653E98-21B2-467B-8416-B3FBDF28F5CC}">
      <dsp:nvSpPr>
        <dsp:cNvPr id="0" name=""/>
        <dsp:cNvSpPr/>
      </dsp:nvSpPr>
      <dsp:spPr>
        <a:xfrm>
          <a:off x="0" y="2157889"/>
          <a:ext cx="5906181" cy="914940"/>
        </a:xfrm>
        <a:prstGeom prst="roundRect">
          <a:avLst/>
        </a:prstGeom>
        <a:solidFill>
          <a:schemeClr val="accent2">
            <a:hueOff val="-441348"/>
            <a:satOff val="2109"/>
            <a:lumOff val="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Event based revenue recognition and Margin analysis, </a:t>
          </a:r>
        </a:p>
      </dsp:txBody>
      <dsp:txXfrm>
        <a:off x="44664" y="2202553"/>
        <a:ext cx="5816853" cy="825612"/>
      </dsp:txXfrm>
    </dsp:sp>
    <dsp:sp modelId="{1D2DFC2E-50C7-441C-B6D3-BFA69D5DFF60}">
      <dsp:nvSpPr>
        <dsp:cNvPr id="0" name=""/>
        <dsp:cNvSpPr/>
      </dsp:nvSpPr>
      <dsp:spPr>
        <a:xfrm>
          <a:off x="0" y="3139069"/>
          <a:ext cx="5906181" cy="914940"/>
        </a:xfrm>
        <a:prstGeom prst="roundRect">
          <a:avLst/>
        </a:prstGeom>
        <a:solidFill>
          <a:schemeClr val="accent2">
            <a:hueOff val="-662022"/>
            <a:satOff val="3164"/>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New payment advice engine, </a:t>
          </a:r>
        </a:p>
      </dsp:txBody>
      <dsp:txXfrm>
        <a:off x="44664" y="3183733"/>
        <a:ext cx="5816853" cy="825612"/>
      </dsp:txXfrm>
    </dsp:sp>
    <dsp:sp modelId="{98DC6696-2D16-4C7B-A9D8-1D26C3B7320E}">
      <dsp:nvSpPr>
        <dsp:cNvPr id="0" name=""/>
        <dsp:cNvSpPr/>
      </dsp:nvSpPr>
      <dsp:spPr>
        <a:xfrm>
          <a:off x="0" y="4120249"/>
          <a:ext cx="5906181" cy="91494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Group planning- FI planning for P&amp;L &amp; B/S planning</a:t>
          </a:r>
        </a:p>
      </dsp:txBody>
      <dsp:txXfrm>
        <a:off x="44664" y="4164913"/>
        <a:ext cx="5816853" cy="82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12FDC-918A-4B9F-8B81-7D3DFC851E7B}">
      <dsp:nvSpPr>
        <dsp:cNvPr id="0" name=""/>
        <dsp:cNvSpPr/>
      </dsp:nvSpPr>
      <dsp:spPr>
        <a:xfrm>
          <a:off x="1181236" y="2273"/>
          <a:ext cx="4724944" cy="99736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677" tIns="253330" rIns="91677" bIns="253330" numCol="1" spcCol="1270" anchor="ctr" anchorCtr="0">
          <a:noAutofit/>
        </a:bodyPr>
        <a:lstStyle/>
        <a:p>
          <a:pPr marL="0" lvl="0" indent="0" algn="l" defTabSz="488950">
            <a:lnSpc>
              <a:spcPct val="90000"/>
            </a:lnSpc>
            <a:spcBef>
              <a:spcPct val="0"/>
            </a:spcBef>
            <a:spcAft>
              <a:spcPct val="35000"/>
            </a:spcAft>
            <a:buNone/>
          </a:pPr>
          <a:r>
            <a:rPr lang="en-US" sz="1100" kern="1200"/>
            <a:t>SAP Consultant for Implementing software</a:t>
          </a:r>
        </a:p>
      </dsp:txBody>
      <dsp:txXfrm>
        <a:off x="1181236" y="2273"/>
        <a:ext cx="4724944" cy="997361"/>
      </dsp:txXfrm>
    </dsp:sp>
    <dsp:sp modelId="{C311B39C-368A-42E9-9D03-37C67C0B5C93}">
      <dsp:nvSpPr>
        <dsp:cNvPr id="0" name=""/>
        <dsp:cNvSpPr/>
      </dsp:nvSpPr>
      <dsp:spPr>
        <a:xfrm>
          <a:off x="0" y="2273"/>
          <a:ext cx="1181236" cy="99736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07" tIns="98517" rIns="62507" bIns="98517" numCol="1" spcCol="1270" anchor="ctr" anchorCtr="0">
          <a:noAutofit/>
        </a:bodyPr>
        <a:lstStyle/>
        <a:p>
          <a:pPr marL="0" lvl="0" indent="0" algn="ctr" defTabSz="622300">
            <a:lnSpc>
              <a:spcPct val="90000"/>
            </a:lnSpc>
            <a:spcBef>
              <a:spcPct val="0"/>
            </a:spcBef>
            <a:spcAft>
              <a:spcPct val="35000"/>
            </a:spcAft>
            <a:buNone/>
          </a:pPr>
          <a:r>
            <a:rPr lang="en-US" sz="1400" kern="1200"/>
            <a:t>SAP</a:t>
          </a:r>
        </a:p>
      </dsp:txBody>
      <dsp:txXfrm>
        <a:off x="0" y="2273"/>
        <a:ext cx="1181236" cy="997361"/>
      </dsp:txXfrm>
    </dsp:sp>
    <dsp:sp modelId="{7A4858DD-0895-450C-ABA8-33877C485B24}">
      <dsp:nvSpPr>
        <dsp:cNvPr id="0" name=""/>
        <dsp:cNvSpPr/>
      </dsp:nvSpPr>
      <dsp:spPr>
        <a:xfrm>
          <a:off x="1181236" y="1059475"/>
          <a:ext cx="4724944" cy="997361"/>
        </a:xfrm>
        <a:prstGeom prst="rect">
          <a:avLst/>
        </a:prstGeom>
        <a:solidFill>
          <a:schemeClr val="accent2">
            <a:tint val="40000"/>
            <a:alpha val="90000"/>
            <a:hueOff val="-298610"/>
            <a:satOff val="3492"/>
            <a:lumOff val="384"/>
            <a:alphaOff val="0"/>
          </a:schemeClr>
        </a:solidFill>
        <a:ln w="12700" cap="flat" cmpd="sng" algn="ctr">
          <a:solidFill>
            <a:schemeClr val="accent2">
              <a:tint val="40000"/>
              <a:alpha val="90000"/>
              <a:hueOff val="-298610"/>
              <a:satOff val="3492"/>
              <a:lumOff val="3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677" tIns="253330" rIns="91677" bIns="253330" numCol="1" spcCol="1270" anchor="ctr" anchorCtr="0">
          <a:noAutofit/>
        </a:bodyPr>
        <a:lstStyle/>
        <a:p>
          <a:pPr marL="0" lvl="0" indent="0" algn="l" defTabSz="488950">
            <a:lnSpc>
              <a:spcPct val="90000"/>
            </a:lnSpc>
            <a:spcBef>
              <a:spcPct val="0"/>
            </a:spcBef>
            <a:spcAft>
              <a:spcPct val="35000"/>
            </a:spcAft>
            <a:buNone/>
          </a:pPr>
          <a:r>
            <a:rPr lang="en-US" sz="1100" kern="1200"/>
            <a:t>SAP End User</a:t>
          </a:r>
        </a:p>
      </dsp:txBody>
      <dsp:txXfrm>
        <a:off x="1181236" y="1059475"/>
        <a:ext cx="4724944" cy="997361"/>
      </dsp:txXfrm>
    </dsp:sp>
    <dsp:sp modelId="{0736F700-5830-4570-B40D-4E5B85982076}">
      <dsp:nvSpPr>
        <dsp:cNvPr id="0" name=""/>
        <dsp:cNvSpPr/>
      </dsp:nvSpPr>
      <dsp:spPr>
        <a:xfrm>
          <a:off x="0" y="1059475"/>
          <a:ext cx="1181236" cy="997361"/>
        </a:xfrm>
        <a:prstGeom prst="rect">
          <a:avLst/>
        </a:prstGeom>
        <a:solidFill>
          <a:schemeClr val="accent2">
            <a:hueOff val="-220674"/>
            <a:satOff val="1055"/>
            <a:lumOff val="1471"/>
            <a:alphaOff val="0"/>
          </a:schemeClr>
        </a:solidFill>
        <a:ln w="12700" cap="flat" cmpd="sng" algn="ctr">
          <a:solidFill>
            <a:schemeClr val="accent2">
              <a:hueOff val="-220674"/>
              <a:satOff val="1055"/>
              <a:lumOff val="1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07" tIns="98517" rIns="62507" bIns="98517" numCol="1" spcCol="1270" anchor="ctr" anchorCtr="0">
          <a:noAutofit/>
        </a:bodyPr>
        <a:lstStyle/>
        <a:p>
          <a:pPr marL="0" lvl="0" indent="0" algn="ctr" defTabSz="622300">
            <a:lnSpc>
              <a:spcPct val="90000"/>
            </a:lnSpc>
            <a:spcBef>
              <a:spcPct val="0"/>
            </a:spcBef>
            <a:spcAft>
              <a:spcPct val="35000"/>
            </a:spcAft>
            <a:buNone/>
          </a:pPr>
          <a:r>
            <a:rPr lang="en-US" sz="1400" kern="1200"/>
            <a:t>SAP</a:t>
          </a:r>
        </a:p>
      </dsp:txBody>
      <dsp:txXfrm>
        <a:off x="0" y="1059475"/>
        <a:ext cx="1181236" cy="997361"/>
      </dsp:txXfrm>
    </dsp:sp>
    <dsp:sp modelId="{807B90C2-5226-4FE5-AFBA-B8E08ECFB6F8}">
      <dsp:nvSpPr>
        <dsp:cNvPr id="0" name=""/>
        <dsp:cNvSpPr/>
      </dsp:nvSpPr>
      <dsp:spPr>
        <a:xfrm>
          <a:off x="1181236" y="2116678"/>
          <a:ext cx="4724944" cy="997361"/>
        </a:xfrm>
        <a:prstGeom prst="rect">
          <a:avLst/>
        </a:prstGeom>
        <a:solidFill>
          <a:schemeClr val="accent2">
            <a:tint val="40000"/>
            <a:alpha val="90000"/>
            <a:hueOff val="-597220"/>
            <a:satOff val="6985"/>
            <a:lumOff val="767"/>
            <a:alphaOff val="0"/>
          </a:schemeClr>
        </a:solidFill>
        <a:ln w="12700" cap="flat" cmpd="sng" algn="ctr">
          <a:solidFill>
            <a:schemeClr val="accent2">
              <a:tint val="40000"/>
              <a:alpha val="90000"/>
              <a:hueOff val="-597220"/>
              <a:satOff val="6985"/>
              <a:lumOff val="7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677" tIns="253330" rIns="91677" bIns="253330" numCol="1" spcCol="1270" anchor="ctr" anchorCtr="0">
          <a:noAutofit/>
        </a:bodyPr>
        <a:lstStyle/>
        <a:p>
          <a:pPr marL="0" lvl="0" indent="0" algn="l" defTabSz="488950">
            <a:lnSpc>
              <a:spcPct val="90000"/>
            </a:lnSpc>
            <a:spcBef>
              <a:spcPct val="0"/>
            </a:spcBef>
            <a:spcAft>
              <a:spcPct val="35000"/>
            </a:spcAft>
            <a:buNone/>
          </a:pPr>
          <a:r>
            <a:rPr lang="en-US" sz="1100" kern="1200"/>
            <a:t>SAP Support Team</a:t>
          </a:r>
        </a:p>
      </dsp:txBody>
      <dsp:txXfrm>
        <a:off x="1181236" y="2116678"/>
        <a:ext cx="4724944" cy="997361"/>
      </dsp:txXfrm>
    </dsp:sp>
    <dsp:sp modelId="{A0A68AB2-E3E3-44C6-AE0F-521A2782CB7C}">
      <dsp:nvSpPr>
        <dsp:cNvPr id="0" name=""/>
        <dsp:cNvSpPr/>
      </dsp:nvSpPr>
      <dsp:spPr>
        <a:xfrm>
          <a:off x="0" y="2116678"/>
          <a:ext cx="1181236" cy="997361"/>
        </a:xfrm>
        <a:prstGeom prst="rect">
          <a:avLst/>
        </a:prstGeom>
        <a:solidFill>
          <a:schemeClr val="accent2">
            <a:hueOff val="-441348"/>
            <a:satOff val="2109"/>
            <a:lumOff val="2941"/>
            <a:alphaOff val="0"/>
          </a:schemeClr>
        </a:solidFill>
        <a:ln w="12700" cap="flat" cmpd="sng" algn="ctr">
          <a:solidFill>
            <a:schemeClr val="accent2">
              <a:hueOff val="-441348"/>
              <a:satOff val="2109"/>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07" tIns="98517" rIns="62507" bIns="98517" numCol="1" spcCol="1270" anchor="ctr" anchorCtr="0">
          <a:noAutofit/>
        </a:bodyPr>
        <a:lstStyle/>
        <a:p>
          <a:pPr marL="0" lvl="0" indent="0" algn="ctr" defTabSz="622300">
            <a:lnSpc>
              <a:spcPct val="90000"/>
            </a:lnSpc>
            <a:spcBef>
              <a:spcPct val="0"/>
            </a:spcBef>
            <a:spcAft>
              <a:spcPct val="35000"/>
            </a:spcAft>
            <a:buNone/>
          </a:pPr>
          <a:r>
            <a:rPr lang="en-US" sz="1400" kern="1200"/>
            <a:t>SAP</a:t>
          </a:r>
        </a:p>
      </dsp:txBody>
      <dsp:txXfrm>
        <a:off x="0" y="2116678"/>
        <a:ext cx="1181236" cy="997361"/>
      </dsp:txXfrm>
    </dsp:sp>
    <dsp:sp modelId="{1E71926E-8FF5-4C5B-A0EA-1CDC5789890B}">
      <dsp:nvSpPr>
        <dsp:cNvPr id="0" name=""/>
        <dsp:cNvSpPr/>
      </dsp:nvSpPr>
      <dsp:spPr>
        <a:xfrm>
          <a:off x="1181236" y="3173881"/>
          <a:ext cx="4724944" cy="997361"/>
        </a:xfrm>
        <a:prstGeom prst="rect">
          <a:avLst/>
        </a:prstGeom>
        <a:solidFill>
          <a:schemeClr val="accent2">
            <a:tint val="40000"/>
            <a:alpha val="90000"/>
            <a:hueOff val="-895830"/>
            <a:satOff val="10477"/>
            <a:lumOff val="1151"/>
            <a:alphaOff val="0"/>
          </a:schemeClr>
        </a:solidFill>
        <a:ln w="12700" cap="flat" cmpd="sng" algn="ctr">
          <a:solidFill>
            <a:schemeClr val="accent2">
              <a:tint val="40000"/>
              <a:alpha val="90000"/>
              <a:hueOff val="-895830"/>
              <a:satOff val="10477"/>
              <a:lumOff val="1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677" tIns="253330" rIns="91677" bIns="253330" numCol="1" spcCol="1270" anchor="ctr" anchorCtr="0">
          <a:noAutofit/>
        </a:bodyPr>
        <a:lstStyle/>
        <a:p>
          <a:pPr marL="0" lvl="0" indent="0" algn="l" defTabSz="488950">
            <a:lnSpc>
              <a:spcPct val="90000"/>
            </a:lnSpc>
            <a:spcBef>
              <a:spcPct val="0"/>
            </a:spcBef>
            <a:spcAft>
              <a:spcPct val="35000"/>
            </a:spcAft>
            <a:buNone/>
          </a:pPr>
          <a:r>
            <a:rPr lang="en-US" sz="1100" kern="1200"/>
            <a:t>SAP ABAP- Advanced Business Application Programming (ABAP) is a programming language that simplifies the development of business applications (Coding)</a:t>
          </a:r>
        </a:p>
      </dsp:txBody>
      <dsp:txXfrm>
        <a:off x="1181236" y="3173881"/>
        <a:ext cx="4724944" cy="997361"/>
      </dsp:txXfrm>
    </dsp:sp>
    <dsp:sp modelId="{6A40F574-1425-4E47-80A4-AE04C4094DB6}">
      <dsp:nvSpPr>
        <dsp:cNvPr id="0" name=""/>
        <dsp:cNvSpPr/>
      </dsp:nvSpPr>
      <dsp:spPr>
        <a:xfrm>
          <a:off x="0" y="3173881"/>
          <a:ext cx="1181236" cy="997361"/>
        </a:xfrm>
        <a:prstGeom prst="rect">
          <a:avLst/>
        </a:prstGeom>
        <a:solidFill>
          <a:schemeClr val="accent2">
            <a:hueOff val="-662022"/>
            <a:satOff val="3164"/>
            <a:lumOff val="4412"/>
            <a:alphaOff val="0"/>
          </a:schemeClr>
        </a:solidFill>
        <a:ln w="12700" cap="flat" cmpd="sng" algn="ctr">
          <a:solidFill>
            <a:schemeClr val="accent2">
              <a:hueOff val="-662022"/>
              <a:satOff val="3164"/>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07" tIns="98517" rIns="62507" bIns="98517" numCol="1" spcCol="1270" anchor="ctr" anchorCtr="0">
          <a:noAutofit/>
        </a:bodyPr>
        <a:lstStyle/>
        <a:p>
          <a:pPr marL="0" lvl="0" indent="0" algn="ctr" defTabSz="622300">
            <a:lnSpc>
              <a:spcPct val="90000"/>
            </a:lnSpc>
            <a:spcBef>
              <a:spcPct val="0"/>
            </a:spcBef>
            <a:spcAft>
              <a:spcPct val="35000"/>
            </a:spcAft>
            <a:buNone/>
          </a:pPr>
          <a:r>
            <a:rPr lang="en-US" sz="1400" kern="1200"/>
            <a:t>SAP</a:t>
          </a:r>
        </a:p>
      </dsp:txBody>
      <dsp:txXfrm>
        <a:off x="0" y="3173881"/>
        <a:ext cx="1181236" cy="997361"/>
      </dsp:txXfrm>
    </dsp:sp>
    <dsp:sp modelId="{2E7B891F-693F-459C-9DC9-B3E14F81826D}">
      <dsp:nvSpPr>
        <dsp:cNvPr id="0" name=""/>
        <dsp:cNvSpPr/>
      </dsp:nvSpPr>
      <dsp:spPr>
        <a:xfrm>
          <a:off x="1181236" y="4231083"/>
          <a:ext cx="4724944" cy="997361"/>
        </a:xfrm>
        <a:prstGeom prst="rect">
          <a:avLst/>
        </a:prstGeom>
        <a:solidFill>
          <a:schemeClr val="accent2">
            <a:tint val="40000"/>
            <a:alpha val="90000"/>
            <a:hueOff val="-1194440"/>
            <a:satOff val="13969"/>
            <a:lumOff val="1535"/>
            <a:alphaOff val="0"/>
          </a:schemeClr>
        </a:solidFill>
        <a:ln w="12700" cap="flat" cmpd="sng" algn="ctr">
          <a:solidFill>
            <a:schemeClr val="accent2">
              <a:tint val="40000"/>
              <a:alpha val="90000"/>
              <a:hueOff val="-1194440"/>
              <a:satOff val="13969"/>
              <a:lumOff val="15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677" tIns="253330" rIns="91677" bIns="253330" numCol="1" spcCol="1270" anchor="ctr" anchorCtr="0">
          <a:noAutofit/>
        </a:bodyPr>
        <a:lstStyle/>
        <a:p>
          <a:pPr marL="0" lvl="0" indent="0" algn="l" defTabSz="488950">
            <a:lnSpc>
              <a:spcPct val="90000"/>
            </a:lnSpc>
            <a:spcBef>
              <a:spcPct val="0"/>
            </a:spcBef>
            <a:spcAft>
              <a:spcPct val="35000"/>
            </a:spcAft>
            <a:buNone/>
          </a:pPr>
          <a:r>
            <a:rPr lang="en-US" sz="1100" kern="1200"/>
            <a:t>SAP BASIS- Responsible for providing technical support on SAP basis systems. These consultants are required to design and implement solutions that are comprised of the installation and configuration.</a:t>
          </a:r>
        </a:p>
      </dsp:txBody>
      <dsp:txXfrm>
        <a:off x="1181236" y="4231083"/>
        <a:ext cx="4724944" cy="997361"/>
      </dsp:txXfrm>
    </dsp:sp>
    <dsp:sp modelId="{723DE6CF-98E2-4D25-9CFE-99F23D224255}">
      <dsp:nvSpPr>
        <dsp:cNvPr id="0" name=""/>
        <dsp:cNvSpPr/>
      </dsp:nvSpPr>
      <dsp:spPr>
        <a:xfrm>
          <a:off x="0" y="4231083"/>
          <a:ext cx="1181236" cy="997361"/>
        </a:xfrm>
        <a:prstGeom prst="rect">
          <a:avLst/>
        </a:prstGeom>
        <a:solidFill>
          <a:schemeClr val="accent2">
            <a:hueOff val="-882696"/>
            <a:satOff val="4218"/>
            <a:lumOff val="5883"/>
            <a:alphaOff val="0"/>
          </a:schemeClr>
        </a:solidFill>
        <a:ln w="12700" cap="flat"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507" tIns="98517" rIns="62507" bIns="98517" numCol="1" spcCol="1270" anchor="ctr" anchorCtr="0">
          <a:noAutofit/>
        </a:bodyPr>
        <a:lstStyle/>
        <a:p>
          <a:pPr marL="0" lvl="0" indent="0" algn="ctr" defTabSz="622300">
            <a:lnSpc>
              <a:spcPct val="90000"/>
            </a:lnSpc>
            <a:spcBef>
              <a:spcPct val="0"/>
            </a:spcBef>
            <a:spcAft>
              <a:spcPct val="35000"/>
            </a:spcAft>
            <a:buNone/>
          </a:pPr>
          <a:r>
            <a:rPr lang="en-US" sz="1400" kern="1200"/>
            <a:t>SAP</a:t>
          </a:r>
        </a:p>
      </dsp:txBody>
      <dsp:txXfrm>
        <a:off x="0" y="4231083"/>
        <a:ext cx="1181236" cy="9973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D1675-2F62-4423-BE43-A0FA3BADB892}">
      <dsp:nvSpPr>
        <dsp:cNvPr id="0" name=""/>
        <dsp:cNvSpPr/>
      </dsp:nvSpPr>
      <dsp:spPr>
        <a:xfrm>
          <a:off x="0" y="3244"/>
          <a:ext cx="5906181"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Financial Accounting</a:t>
          </a:r>
        </a:p>
      </dsp:txBody>
      <dsp:txXfrm>
        <a:off x="38638" y="41882"/>
        <a:ext cx="5828905" cy="714229"/>
      </dsp:txXfrm>
    </dsp:sp>
    <dsp:sp modelId="{00B2CDEC-9100-407E-84B1-5A07E38C4861}">
      <dsp:nvSpPr>
        <dsp:cNvPr id="0" name=""/>
        <dsp:cNvSpPr/>
      </dsp:nvSpPr>
      <dsp:spPr>
        <a:xfrm>
          <a:off x="0" y="889789"/>
          <a:ext cx="5906181" cy="791505"/>
        </a:xfrm>
        <a:prstGeom prst="roundRect">
          <a:avLst/>
        </a:prstGeom>
        <a:solidFill>
          <a:schemeClr val="accent2">
            <a:hueOff val="-176539"/>
            <a:satOff val="844"/>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Controlling</a:t>
          </a:r>
        </a:p>
      </dsp:txBody>
      <dsp:txXfrm>
        <a:off x="38638" y="928427"/>
        <a:ext cx="5828905" cy="714229"/>
      </dsp:txXfrm>
    </dsp:sp>
    <dsp:sp modelId="{E3169F48-DCDD-42C5-9DD0-3A837019704E}">
      <dsp:nvSpPr>
        <dsp:cNvPr id="0" name=""/>
        <dsp:cNvSpPr/>
      </dsp:nvSpPr>
      <dsp:spPr>
        <a:xfrm>
          <a:off x="0" y="1776334"/>
          <a:ext cx="5906181" cy="791505"/>
        </a:xfrm>
        <a:prstGeom prst="roundRect">
          <a:avLst/>
        </a:prstGeom>
        <a:solidFill>
          <a:schemeClr val="accent2">
            <a:hueOff val="-353078"/>
            <a:satOff val="1687"/>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Material Management</a:t>
          </a:r>
        </a:p>
      </dsp:txBody>
      <dsp:txXfrm>
        <a:off x="38638" y="1814972"/>
        <a:ext cx="5828905" cy="714229"/>
      </dsp:txXfrm>
    </dsp:sp>
    <dsp:sp modelId="{FAD8AE00-DBD4-4794-88F9-C4B9763DCF45}">
      <dsp:nvSpPr>
        <dsp:cNvPr id="0" name=""/>
        <dsp:cNvSpPr/>
      </dsp:nvSpPr>
      <dsp:spPr>
        <a:xfrm>
          <a:off x="0" y="2662879"/>
          <a:ext cx="5906181" cy="791505"/>
        </a:xfrm>
        <a:prstGeom prst="roundRect">
          <a:avLst/>
        </a:prstGeom>
        <a:solidFill>
          <a:schemeClr val="accent2">
            <a:hueOff val="-529618"/>
            <a:satOff val="2531"/>
            <a:lumOff val="3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Sales and distribution</a:t>
          </a:r>
        </a:p>
      </dsp:txBody>
      <dsp:txXfrm>
        <a:off x="38638" y="2701517"/>
        <a:ext cx="5828905" cy="714229"/>
      </dsp:txXfrm>
    </dsp:sp>
    <dsp:sp modelId="{C41F45E8-9466-4796-A241-0307C76E12D7}">
      <dsp:nvSpPr>
        <dsp:cNvPr id="0" name=""/>
        <dsp:cNvSpPr/>
      </dsp:nvSpPr>
      <dsp:spPr>
        <a:xfrm>
          <a:off x="0" y="3549424"/>
          <a:ext cx="5906181" cy="791505"/>
        </a:xfrm>
        <a:prstGeom prst="roundRect">
          <a:avLst/>
        </a:prstGeom>
        <a:solidFill>
          <a:schemeClr val="accent2">
            <a:hueOff val="-706157"/>
            <a:satOff val="3374"/>
            <a:lumOff val="4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Logistic Execution</a:t>
          </a:r>
        </a:p>
      </dsp:txBody>
      <dsp:txXfrm>
        <a:off x="38638" y="3588062"/>
        <a:ext cx="5828905" cy="714229"/>
      </dsp:txXfrm>
    </dsp:sp>
    <dsp:sp modelId="{0980249F-6CFC-4BAB-96A9-DB605246C278}">
      <dsp:nvSpPr>
        <dsp:cNvPr id="0" name=""/>
        <dsp:cNvSpPr/>
      </dsp:nvSpPr>
      <dsp:spPr>
        <a:xfrm>
          <a:off x="0" y="4435969"/>
          <a:ext cx="5906181" cy="791505"/>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Production Planning etc</a:t>
          </a:r>
        </a:p>
      </dsp:txBody>
      <dsp:txXfrm>
        <a:off x="38638" y="4474607"/>
        <a:ext cx="5828905"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3CDB5-A07D-4D18-ACDA-7E7EFFFBCB39}">
      <dsp:nvSpPr>
        <dsp:cNvPr id="0" name=""/>
        <dsp:cNvSpPr/>
      </dsp:nvSpPr>
      <dsp:spPr>
        <a:xfrm>
          <a:off x="0" y="410804"/>
          <a:ext cx="5906181" cy="1606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3175F-5299-4D6C-B0F4-685297BDC3FB}">
      <dsp:nvSpPr>
        <dsp:cNvPr id="0" name=""/>
        <dsp:cNvSpPr/>
      </dsp:nvSpPr>
      <dsp:spPr>
        <a:xfrm>
          <a:off x="486079" y="772351"/>
          <a:ext cx="883781" cy="883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04E12-938D-47BD-B64B-43073A221618}">
      <dsp:nvSpPr>
        <dsp:cNvPr id="0" name=""/>
        <dsp:cNvSpPr/>
      </dsp:nvSpPr>
      <dsp:spPr>
        <a:xfrm>
          <a:off x="1855940" y="410804"/>
          <a:ext cx="3828215" cy="200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576" tIns="212576" rIns="212576" bIns="212576" numCol="1" spcCol="1270" anchor="ctr" anchorCtr="0">
          <a:noAutofit/>
        </a:bodyPr>
        <a:lstStyle/>
        <a:p>
          <a:pPr marL="0" lvl="0" indent="0" algn="l" defTabSz="622300">
            <a:lnSpc>
              <a:spcPct val="90000"/>
            </a:lnSpc>
            <a:spcBef>
              <a:spcPct val="0"/>
            </a:spcBef>
            <a:spcAft>
              <a:spcPct val="35000"/>
            </a:spcAft>
            <a:buNone/>
          </a:pPr>
          <a:r>
            <a:rPr lang="en-US" sz="1400" b="0" i="0" kern="1200"/>
            <a:t>In the SAP landscape, a client is </a:t>
          </a:r>
          <a:r>
            <a:rPr lang="en-US" sz="1400" b="1" i="0" kern="1200"/>
            <a:t>an entity with independent information and data</a:t>
          </a:r>
          <a:r>
            <a:rPr lang="en-US" sz="1400" b="0" i="0" kern="1200"/>
            <a:t>. ... SAP provides the option of allocating each customer to a client, thereby removing the need to provide separate physical systems for each customer.</a:t>
          </a:r>
          <a:endParaRPr lang="en-US" sz="1400" kern="1200"/>
        </a:p>
      </dsp:txBody>
      <dsp:txXfrm>
        <a:off x="1855940" y="410804"/>
        <a:ext cx="3828215" cy="2008593"/>
      </dsp:txXfrm>
    </dsp:sp>
    <dsp:sp modelId="{A5018DD1-3FF1-4334-BFA9-4BFEB82B16BE}">
      <dsp:nvSpPr>
        <dsp:cNvPr id="0" name=""/>
        <dsp:cNvSpPr/>
      </dsp:nvSpPr>
      <dsp:spPr>
        <a:xfrm>
          <a:off x="0" y="2811319"/>
          <a:ext cx="5906181" cy="16068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70CAB-170D-432C-87B6-BC0F9F3598E0}">
      <dsp:nvSpPr>
        <dsp:cNvPr id="0" name=""/>
        <dsp:cNvSpPr/>
      </dsp:nvSpPr>
      <dsp:spPr>
        <a:xfrm>
          <a:off x="486079" y="3172866"/>
          <a:ext cx="883781" cy="883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E2A244-387B-4192-8547-44203D6286D5}">
      <dsp:nvSpPr>
        <dsp:cNvPr id="0" name=""/>
        <dsp:cNvSpPr/>
      </dsp:nvSpPr>
      <dsp:spPr>
        <a:xfrm>
          <a:off x="1855940" y="2811319"/>
          <a:ext cx="3828215" cy="200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576" tIns="212576" rIns="212576" bIns="212576" numCol="1" spcCol="1270" anchor="ctr" anchorCtr="0">
          <a:noAutofit/>
        </a:bodyPr>
        <a:lstStyle/>
        <a:p>
          <a:pPr marL="0" lvl="0" indent="0" algn="l" defTabSz="622300">
            <a:lnSpc>
              <a:spcPct val="90000"/>
            </a:lnSpc>
            <a:spcBef>
              <a:spcPct val="0"/>
            </a:spcBef>
            <a:spcAft>
              <a:spcPct val="35000"/>
            </a:spcAft>
            <a:buNone/>
          </a:pPr>
          <a:r>
            <a:rPr lang="en-US" sz="1400" b="0" i="0" kern="1200"/>
            <a:t>SAP Client is </a:t>
          </a:r>
          <a:r>
            <a:rPr lang="en-US" sz="1400" b="1" i="0" kern="1200"/>
            <a:t>the highest hierarchical organizational unit within an SAP system that contains master records and tables</a:t>
          </a:r>
          <a:r>
            <a:rPr lang="en-US" sz="1400" b="0" i="0" kern="1200"/>
            <a:t>. The transactions processed at SAP client level is valid and applicable for all company code data and enterprise structures. ... The data entered at client level is valid for all organizational units.</a:t>
          </a:r>
          <a:endParaRPr lang="en-US" sz="1400" kern="1200"/>
        </a:p>
      </dsp:txBody>
      <dsp:txXfrm>
        <a:off x="1855940" y="2811319"/>
        <a:ext cx="3828215" cy="20085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0ACFE-5EF2-4F61-9048-548FEFD67029}">
      <dsp:nvSpPr>
        <dsp:cNvPr id="0" name=""/>
        <dsp:cNvSpPr/>
      </dsp:nvSpPr>
      <dsp:spPr>
        <a:xfrm>
          <a:off x="0" y="93609"/>
          <a:ext cx="5906181" cy="9534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Client</a:t>
          </a:r>
        </a:p>
      </dsp:txBody>
      <dsp:txXfrm>
        <a:off x="46541" y="140150"/>
        <a:ext cx="5813099" cy="860321"/>
      </dsp:txXfrm>
    </dsp:sp>
    <dsp:sp modelId="{1C6E9589-DA59-4F5B-A89C-B0F2D0CE884C}">
      <dsp:nvSpPr>
        <dsp:cNvPr id="0" name=""/>
        <dsp:cNvSpPr/>
      </dsp:nvSpPr>
      <dsp:spPr>
        <a:xfrm>
          <a:off x="0" y="1116133"/>
          <a:ext cx="5906181" cy="953403"/>
        </a:xfrm>
        <a:prstGeom prst="roundRect">
          <a:avLst/>
        </a:prstGeom>
        <a:solidFill>
          <a:schemeClr val="accent2">
            <a:hueOff val="-220674"/>
            <a:satOff val="1055"/>
            <a:lumOff val="1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Operating Concern</a:t>
          </a:r>
        </a:p>
      </dsp:txBody>
      <dsp:txXfrm>
        <a:off x="46541" y="1162674"/>
        <a:ext cx="5813099" cy="860321"/>
      </dsp:txXfrm>
    </dsp:sp>
    <dsp:sp modelId="{18E368B1-599F-4ED6-8B3F-C2B043E24D51}">
      <dsp:nvSpPr>
        <dsp:cNvPr id="0" name=""/>
        <dsp:cNvSpPr/>
      </dsp:nvSpPr>
      <dsp:spPr>
        <a:xfrm>
          <a:off x="0" y="2138657"/>
          <a:ext cx="5906181" cy="953403"/>
        </a:xfrm>
        <a:prstGeom prst="roundRect">
          <a:avLst/>
        </a:prstGeom>
        <a:solidFill>
          <a:schemeClr val="accent2">
            <a:hueOff val="-441348"/>
            <a:satOff val="2109"/>
            <a:lumOff val="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Controlling area1  Controlling Area 2</a:t>
          </a:r>
        </a:p>
      </dsp:txBody>
      <dsp:txXfrm>
        <a:off x="46541" y="2185198"/>
        <a:ext cx="5813099" cy="860321"/>
      </dsp:txXfrm>
    </dsp:sp>
    <dsp:sp modelId="{8D1FD2EC-E727-41C0-83FC-876E9CA244BB}">
      <dsp:nvSpPr>
        <dsp:cNvPr id="0" name=""/>
        <dsp:cNvSpPr/>
      </dsp:nvSpPr>
      <dsp:spPr>
        <a:xfrm>
          <a:off x="0" y="3161180"/>
          <a:ext cx="5906181" cy="953403"/>
        </a:xfrm>
        <a:prstGeom prst="roundRect">
          <a:avLst/>
        </a:prstGeom>
        <a:solidFill>
          <a:schemeClr val="accent2">
            <a:hueOff val="-662022"/>
            <a:satOff val="3164"/>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 Code 1 Co. Code 2</a:t>
          </a:r>
        </a:p>
      </dsp:txBody>
      <dsp:txXfrm>
        <a:off x="46541" y="3207721"/>
        <a:ext cx="5813099" cy="860321"/>
      </dsp:txXfrm>
    </dsp:sp>
    <dsp:sp modelId="{A84FDF7D-A3C3-44C8-A009-CE5DC002CE4F}">
      <dsp:nvSpPr>
        <dsp:cNvPr id="0" name=""/>
        <dsp:cNvSpPr/>
      </dsp:nvSpPr>
      <dsp:spPr>
        <a:xfrm>
          <a:off x="0" y="4183704"/>
          <a:ext cx="5906181" cy="953403"/>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Bus area 1  Bus area2  Bus Area3  Bus Area 4</a:t>
          </a:r>
        </a:p>
      </dsp:txBody>
      <dsp:txXfrm>
        <a:off x="46541" y="4230245"/>
        <a:ext cx="5813099" cy="8603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6B382-1F18-4CB6-A9C5-658A334C621A}">
      <dsp:nvSpPr>
        <dsp:cNvPr id="0" name=""/>
        <dsp:cNvSpPr/>
      </dsp:nvSpPr>
      <dsp:spPr>
        <a:xfrm>
          <a:off x="0" y="48856"/>
          <a:ext cx="10058399" cy="1153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It is not possible to change the password more than once in a day</a:t>
          </a:r>
        </a:p>
      </dsp:txBody>
      <dsp:txXfrm>
        <a:off x="56315" y="105171"/>
        <a:ext cx="9945769" cy="1040990"/>
      </dsp:txXfrm>
    </dsp:sp>
    <dsp:sp modelId="{753E0F80-E911-474F-874E-AA88BBD779AC}">
      <dsp:nvSpPr>
        <dsp:cNvPr id="0" name=""/>
        <dsp:cNvSpPr/>
      </dsp:nvSpPr>
      <dsp:spPr>
        <a:xfrm>
          <a:off x="0" y="1285996"/>
          <a:ext cx="10058399" cy="1153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System will not permit us to use the latest 5 passwords.</a:t>
          </a:r>
        </a:p>
      </dsp:txBody>
      <dsp:txXfrm>
        <a:off x="56315" y="1342311"/>
        <a:ext cx="9945769" cy="1040990"/>
      </dsp:txXfrm>
    </dsp:sp>
    <dsp:sp modelId="{DB4BCAC8-1F38-413D-BCEE-85AFE5858DBE}">
      <dsp:nvSpPr>
        <dsp:cNvPr id="0" name=""/>
        <dsp:cNvSpPr/>
      </dsp:nvSpPr>
      <dsp:spPr>
        <a:xfrm>
          <a:off x="0" y="2523136"/>
          <a:ext cx="10058399" cy="11536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If we forgot Password, it can not be restored. Basis Consultant will allot New Password.</a:t>
          </a:r>
        </a:p>
      </dsp:txBody>
      <dsp:txXfrm>
        <a:off x="56315" y="2579451"/>
        <a:ext cx="9945769" cy="10409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8A87A34-81AB-432B-8DAE-1953F412C126}" type="datetimeFigureOut">
              <a:rPr lang="en-US" smtClean="0"/>
              <a:t>4/7/2022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7042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904662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50749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16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8089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88132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2198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359374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65257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6D22F896-40B5-4ADD-8801-0D06FADFA095}" type="slidenum">
              <a:rPr lang="en-US" smtClean="0"/>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5400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764300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48A87A34-81AB-432B-8DAE-1953F412C126}" type="datetimeFigureOut">
              <a:rPr lang="en-US" smtClean="0"/>
              <a:pPr/>
              <a:t>4/7/2022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422949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4A47-84A8-474A-B5D0-8A4BB80F9743}"/>
              </a:ext>
            </a:extLst>
          </p:cNvPr>
          <p:cNvSpPr>
            <a:spLocks noGrp="1"/>
          </p:cNvSpPr>
          <p:nvPr>
            <p:ph type="ctrTitle"/>
          </p:nvPr>
        </p:nvSpPr>
        <p:spPr>
          <a:xfrm>
            <a:off x="1263520" y="1272800"/>
            <a:ext cx="6544620" cy="4312402"/>
          </a:xfrm>
        </p:spPr>
        <p:txBody>
          <a:bodyPr anchor="ctr">
            <a:normAutofit/>
          </a:bodyPr>
          <a:lstStyle/>
          <a:p>
            <a:pPr algn="r"/>
            <a:r>
              <a:rPr lang="en-US" sz="6800" dirty="0">
                <a:solidFill>
                  <a:schemeClr val="tx1"/>
                </a:solidFill>
              </a:rPr>
              <a:t>SAP ERP</a:t>
            </a:r>
          </a:p>
        </p:txBody>
      </p:sp>
      <p:sp>
        <p:nvSpPr>
          <p:cNvPr id="3" name="Subtitle 2">
            <a:extLst>
              <a:ext uri="{FF2B5EF4-FFF2-40B4-BE49-F238E27FC236}">
                <a16:creationId xmlns:a16="http://schemas.microsoft.com/office/drawing/2014/main" id="{9A75C940-5AE1-41EF-8C31-A57ACFC3D21C}"/>
              </a:ext>
            </a:extLst>
          </p:cNvPr>
          <p:cNvSpPr>
            <a:spLocks noGrp="1"/>
          </p:cNvSpPr>
          <p:nvPr>
            <p:ph type="subTitle" idx="1"/>
          </p:nvPr>
        </p:nvSpPr>
        <p:spPr>
          <a:xfrm>
            <a:off x="8473440" y="1272800"/>
            <a:ext cx="2481307" cy="4312402"/>
          </a:xfrm>
        </p:spPr>
        <p:txBody>
          <a:bodyPr anchor="ctr">
            <a:normAutofit/>
          </a:bodyPr>
          <a:lstStyle/>
          <a:p>
            <a:pPr algn="l">
              <a:spcAft>
                <a:spcPts val="600"/>
              </a:spcAft>
            </a:pPr>
            <a:r>
              <a:rPr lang="en-US" sz="2000" dirty="0"/>
              <a:t>Software</a:t>
            </a:r>
          </a:p>
        </p:txBody>
      </p:sp>
    </p:spTree>
    <p:extLst>
      <p:ext uri="{BB962C8B-B14F-4D97-AF65-F5344CB8AC3E}">
        <p14:creationId xmlns:p14="http://schemas.microsoft.com/office/powerpoint/2010/main" val="2104971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D6E0C0FC-9D6C-4B88-85EB-CD38917B2C76}"/>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effectLst/>
                <a:highlight>
                  <a:srgbClr val="000000"/>
                </a:highlight>
                <a:latin typeface="Tw Cen MT (headings)"/>
                <a:ea typeface="Calibri" panose="020F0502020204030204" pitchFamily="34" charset="0"/>
                <a:cs typeface="Times New Roman" panose="02020603050405020304" pitchFamily="18" charset="0"/>
              </a:rPr>
              <a:t>2108- innovation</a:t>
            </a:r>
            <a:endParaRPr lang="en-US">
              <a:solidFill>
                <a:schemeClr val="bg1"/>
              </a:solidFill>
              <a:latin typeface="Tw Cen MT (headings)"/>
            </a:endParaRPr>
          </a:p>
        </p:txBody>
      </p:sp>
      <p:graphicFrame>
        <p:nvGraphicFramePr>
          <p:cNvPr id="5" name="Content Placeholder 2">
            <a:extLst>
              <a:ext uri="{FF2B5EF4-FFF2-40B4-BE49-F238E27FC236}">
                <a16:creationId xmlns:a16="http://schemas.microsoft.com/office/drawing/2014/main" id="{FE38FCA2-FA8C-42F8-B002-CC0CED65E785}"/>
              </a:ext>
            </a:extLst>
          </p:cNvPr>
          <p:cNvGraphicFramePr>
            <a:graphicFrameLocks noGrp="1"/>
          </p:cNvGraphicFramePr>
          <p:nvPr>
            <p:ph idx="1"/>
            <p:extLst>
              <p:ext uri="{D42A27DB-BD31-4B8C-83A1-F6EECF244321}">
                <p14:modId xmlns:p14="http://schemas.microsoft.com/office/powerpoint/2010/main" val="132552373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125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7BEF4939-7DEE-4ABC-BC41-B6D0DADFB39E}"/>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highlight>
                  <a:srgbClr val="000000"/>
                </a:highlight>
              </a:rPr>
              <a:t>Roles In sap</a:t>
            </a:r>
            <a:r>
              <a:rPr lang="en-US">
                <a:solidFill>
                  <a:schemeClr val="bg1"/>
                </a:solidFill>
              </a:rPr>
              <a:t>	</a:t>
            </a:r>
          </a:p>
        </p:txBody>
      </p:sp>
      <p:graphicFrame>
        <p:nvGraphicFramePr>
          <p:cNvPr id="5" name="Content Placeholder 2">
            <a:extLst>
              <a:ext uri="{FF2B5EF4-FFF2-40B4-BE49-F238E27FC236}">
                <a16:creationId xmlns:a16="http://schemas.microsoft.com/office/drawing/2014/main" id="{DC318242-E327-4B58-BA23-3B7986D518BA}"/>
              </a:ext>
            </a:extLst>
          </p:cNvPr>
          <p:cNvGraphicFramePr>
            <a:graphicFrameLocks noGrp="1"/>
          </p:cNvGraphicFramePr>
          <p:nvPr>
            <p:ph idx="1"/>
            <p:extLst>
              <p:ext uri="{D42A27DB-BD31-4B8C-83A1-F6EECF244321}">
                <p14:modId xmlns:p14="http://schemas.microsoft.com/office/powerpoint/2010/main" val="246112323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0223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rgbClr val="FFFFFF"/>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2"/>
          </a:solidFill>
          <a:ln w="9525" cap="sq" cmpd="sng" algn="ctr">
            <a:noFill/>
            <a:prstDash val="solid"/>
            <a:miter lim="800000"/>
          </a:ln>
          <a:effectLst/>
        </p:spPr>
      </p:sp>
      <p:sp>
        <p:nvSpPr>
          <p:cNvPr id="2" name="Title 1">
            <a:extLst>
              <a:ext uri="{FF2B5EF4-FFF2-40B4-BE49-F238E27FC236}">
                <a16:creationId xmlns:a16="http://schemas.microsoft.com/office/drawing/2014/main" id="{DDEDBA44-2411-454D-9AEA-0A6FEF408BE7}"/>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highlight>
                  <a:srgbClr val="000000"/>
                </a:highlight>
              </a:rPr>
              <a:t>Structure of Core Team </a:t>
            </a:r>
          </a:p>
        </p:txBody>
      </p:sp>
      <p:sp>
        <p:nvSpPr>
          <p:cNvPr id="3" name="Content Placeholder 2">
            <a:extLst>
              <a:ext uri="{FF2B5EF4-FFF2-40B4-BE49-F238E27FC236}">
                <a16:creationId xmlns:a16="http://schemas.microsoft.com/office/drawing/2014/main" id="{ADE8F982-C1E7-4D26-A3DB-1AF5F43EF20E}"/>
              </a:ext>
            </a:extLst>
          </p:cNvPr>
          <p:cNvSpPr>
            <a:spLocks noGrp="1"/>
          </p:cNvSpPr>
          <p:nvPr>
            <p:ph idx="1"/>
          </p:nvPr>
        </p:nvSpPr>
        <p:spPr>
          <a:xfrm>
            <a:off x="1066800" y="3263619"/>
            <a:ext cx="10058400" cy="2673765"/>
          </a:xfrm>
        </p:spPr>
        <p:txBody>
          <a:bodyPr anchor="t">
            <a:normAutofit/>
          </a:bodyPr>
          <a:lstStyle/>
          <a:p>
            <a:pPr marL="0" marR="0" indent="0">
              <a:lnSpc>
                <a:spcPct val="90000"/>
              </a:lnSpc>
              <a:spcBef>
                <a:spcPts val="0"/>
              </a:spcBef>
              <a:spcAft>
                <a:spcPts val="800"/>
              </a:spcAft>
              <a:buNone/>
            </a:pPr>
            <a:r>
              <a:rPr lang="en-US" sz="1600" dirty="0">
                <a:effectLst/>
                <a:latin typeface="Tw Cen MT (Body)"/>
                <a:ea typeface="Calibri" panose="020F0502020204030204" pitchFamily="34" charset="0"/>
                <a:cs typeface="Times New Roman" panose="02020603050405020304" pitchFamily="18" charset="0"/>
              </a:rPr>
              <a:t>     Purchaser ARTI			Module	 		Implementor CG</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1. Accounts Manager	FICO			1) FI Consultant</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2. Costing Manger		FICO			2) CO Consultant</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3. Purchase Manager	MM			3) MM Consultant</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4. Sales Manager		SD			4) SD Consultant</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5. IT Staff		Implementation		5) Basis Consultant</a:t>
            </a:r>
          </a:p>
          <a:p>
            <a:pPr marL="0" marR="0">
              <a:lnSpc>
                <a:spcPct val="90000"/>
              </a:lnSpc>
              <a:spcBef>
                <a:spcPts val="0"/>
              </a:spcBef>
              <a:spcAft>
                <a:spcPts val="800"/>
              </a:spcAft>
            </a:pPr>
            <a:r>
              <a:rPr lang="en-US" sz="1600" dirty="0">
                <a:effectLst/>
                <a:latin typeface="Tw Cen MT (Body)"/>
                <a:ea typeface="Calibri" panose="020F0502020204030204" pitchFamily="34" charset="0"/>
                <a:cs typeface="Times New Roman" panose="02020603050405020304" pitchFamily="18" charset="0"/>
              </a:rPr>
              <a:t>6.Project Manager		Oversee Project		6)ABAP Programmer</a:t>
            </a:r>
          </a:p>
          <a:p>
            <a:pPr marL="0" marR="0" indent="0">
              <a:lnSpc>
                <a:spcPct val="90000"/>
              </a:lnSpc>
              <a:spcBef>
                <a:spcPts val="0"/>
              </a:spcBef>
              <a:spcAft>
                <a:spcPts val="800"/>
              </a:spcAft>
              <a:buNone/>
            </a:pPr>
            <a:r>
              <a:rPr lang="en-US" sz="1600" dirty="0">
                <a:latin typeface="Tw Cen MT (Body)"/>
                <a:ea typeface="Calibri" panose="020F0502020204030204" pitchFamily="34" charset="0"/>
                <a:cs typeface="Times New Roman" panose="02020603050405020304" pitchFamily="18" charset="0"/>
              </a:rPr>
              <a:t>	</a:t>
            </a:r>
            <a:r>
              <a:rPr lang="en-US" sz="1600" dirty="0" err="1">
                <a:latin typeface="Tw Cen MT (Body)"/>
                <a:ea typeface="Calibri" panose="020F0502020204030204" pitchFamily="34" charset="0"/>
                <a:cs typeface="Times New Roman" panose="02020603050405020304" pitchFamily="18" charset="0"/>
              </a:rPr>
              <a:t>pushpa</a:t>
            </a:r>
            <a:r>
              <a:rPr lang="en-US" sz="1600" dirty="0">
                <a:effectLst/>
                <a:latin typeface="Tw Cen MT (Body)"/>
                <a:ea typeface="Calibri" panose="020F0502020204030204" pitchFamily="34" charset="0"/>
                <a:cs typeface="Times New Roman" panose="02020603050405020304" pitchFamily="18" charset="0"/>
              </a:rPr>
              <a:t>					7) Project Manager Ram</a:t>
            </a:r>
          </a:p>
          <a:p>
            <a:pPr>
              <a:lnSpc>
                <a:spcPct val="90000"/>
              </a:lnSpc>
            </a:pPr>
            <a:endParaRPr lang="en-US" sz="1600" dirty="0">
              <a:latin typeface="Tw Cen MT (Body)"/>
            </a:endParaRPr>
          </a:p>
        </p:txBody>
      </p:sp>
    </p:spTree>
    <p:extLst>
      <p:ext uri="{BB962C8B-B14F-4D97-AF65-F5344CB8AC3E}">
        <p14:creationId xmlns:p14="http://schemas.microsoft.com/office/powerpoint/2010/main" val="3375763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2F16670D-75E6-42BA-B7DA-947269D0C5DE}"/>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highlight>
                  <a:srgbClr val="000000"/>
                </a:highlight>
              </a:rPr>
              <a:t>SAP Application Modules </a:t>
            </a:r>
          </a:p>
        </p:txBody>
      </p:sp>
      <p:graphicFrame>
        <p:nvGraphicFramePr>
          <p:cNvPr id="5" name="Content Placeholder 2">
            <a:extLst>
              <a:ext uri="{FF2B5EF4-FFF2-40B4-BE49-F238E27FC236}">
                <a16:creationId xmlns:a16="http://schemas.microsoft.com/office/drawing/2014/main" id="{68D99877-77C5-4115-A6E8-9F5EC145EB7C}"/>
              </a:ext>
            </a:extLst>
          </p:cNvPr>
          <p:cNvGraphicFramePr>
            <a:graphicFrameLocks noGrp="1"/>
          </p:cNvGraphicFramePr>
          <p:nvPr>
            <p:ph idx="1"/>
            <p:extLst>
              <p:ext uri="{D42A27DB-BD31-4B8C-83A1-F6EECF244321}">
                <p14:modId xmlns:p14="http://schemas.microsoft.com/office/powerpoint/2010/main" val="106740570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6663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8B9D-54A1-4EEB-95B8-23A6A3BEC4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B6CD12E-71A9-4320-86F8-96DAEF5BF42C}"/>
              </a:ext>
            </a:extLst>
          </p:cNvPr>
          <p:cNvPicPr>
            <a:picLocks noGrp="1" noChangeAspect="1"/>
          </p:cNvPicPr>
          <p:nvPr>
            <p:ph idx="1"/>
          </p:nvPr>
        </p:nvPicPr>
        <p:blipFill>
          <a:blip r:embed="rId2"/>
          <a:stretch>
            <a:fillRect/>
          </a:stretch>
        </p:blipFill>
        <p:spPr>
          <a:xfrm>
            <a:off x="572476" y="466070"/>
            <a:ext cx="11047047" cy="5899356"/>
          </a:xfrm>
          <a:prstGeom prst="rect">
            <a:avLst/>
          </a:prstGeom>
          <a:ln>
            <a:noFill/>
          </a:ln>
          <a:effectLst>
            <a:softEdge rad="112500"/>
          </a:effectLst>
        </p:spPr>
      </p:pic>
    </p:spTree>
    <p:extLst>
      <p:ext uri="{BB962C8B-B14F-4D97-AF65-F5344CB8AC3E}">
        <p14:creationId xmlns:p14="http://schemas.microsoft.com/office/powerpoint/2010/main" val="42509678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A8E7-B8F5-4914-9FB1-C996BFA4941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D31156B-30A5-4800-88A7-21D5216907E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E0342FD-62E6-4B87-822D-75848D37841E}"/>
              </a:ext>
            </a:extLst>
          </p:cNvPr>
          <p:cNvPicPr>
            <a:picLocks noChangeAspect="1"/>
          </p:cNvPicPr>
          <p:nvPr/>
        </p:nvPicPr>
        <p:blipFill>
          <a:blip r:embed="rId2"/>
          <a:stretch>
            <a:fillRect/>
          </a:stretch>
        </p:blipFill>
        <p:spPr>
          <a:xfrm>
            <a:off x="530942" y="553668"/>
            <a:ext cx="11105536" cy="5817636"/>
          </a:xfrm>
          <a:prstGeom prst="rect">
            <a:avLst/>
          </a:prstGeom>
          <a:ln>
            <a:noFill/>
          </a:ln>
          <a:effectLst>
            <a:softEdge rad="112500"/>
          </a:effectLst>
        </p:spPr>
      </p:pic>
    </p:spTree>
    <p:extLst>
      <p:ext uri="{BB962C8B-B14F-4D97-AF65-F5344CB8AC3E}">
        <p14:creationId xmlns:p14="http://schemas.microsoft.com/office/powerpoint/2010/main" val="1071732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7"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AD4035A2-94C4-4CEB-BFDF-0804C1F1B9C5}"/>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effectLst/>
                <a:highlight>
                  <a:srgbClr val="000000"/>
                </a:highlight>
                <a:latin typeface="Tw Cen MT (headings)"/>
                <a:ea typeface="Book Antiqua" panose="02040602050305030304" pitchFamily="18" charset="0"/>
                <a:cs typeface="Book Antiqua" panose="02040602050305030304" pitchFamily="18" charset="0"/>
              </a:rPr>
              <a:t>What is Client # ?</a:t>
            </a:r>
            <a:endParaRPr lang="en-US">
              <a:solidFill>
                <a:schemeClr val="bg1"/>
              </a:solidFill>
              <a:highlight>
                <a:srgbClr val="000000"/>
              </a:highlight>
              <a:latin typeface="Tw Cen MT (headings)"/>
            </a:endParaRPr>
          </a:p>
        </p:txBody>
      </p:sp>
      <p:graphicFrame>
        <p:nvGraphicFramePr>
          <p:cNvPr id="18" name="Content Placeholder 2">
            <a:extLst>
              <a:ext uri="{FF2B5EF4-FFF2-40B4-BE49-F238E27FC236}">
                <a16:creationId xmlns:a16="http://schemas.microsoft.com/office/drawing/2014/main" id="{BE97A549-3AF8-4EC0-B739-58E1C66E89D4}"/>
              </a:ext>
            </a:extLst>
          </p:cNvPr>
          <p:cNvGraphicFramePr>
            <a:graphicFrameLocks noGrp="1"/>
          </p:cNvGraphicFramePr>
          <p:nvPr>
            <p:ph idx="1"/>
            <p:extLst>
              <p:ext uri="{D42A27DB-BD31-4B8C-83A1-F6EECF244321}">
                <p14:modId xmlns:p14="http://schemas.microsoft.com/office/powerpoint/2010/main" val="225279891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132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7517AF79-9569-4F90-BA48-3CBADF4BF272}"/>
              </a:ext>
            </a:extLst>
          </p:cNvPr>
          <p:cNvSpPr>
            <a:spLocks noGrp="1"/>
          </p:cNvSpPr>
          <p:nvPr>
            <p:ph type="title"/>
          </p:nvPr>
        </p:nvSpPr>
        <p:spPr>
          <a:xfrm>
            <a:off x="573409" y="674915"/>
            <a:ext cx="3765200" cy="5479056"/>
          </a:xfrm>
        </p:spPr>
        <p:txBody>
          <a:bodyPr>
            <a:normAutofit/>
          </a:bodyPr>
          <a:lstStyle/>
          <a:p>
            <a:pPr algn="ctr"/>
            <a:r>
              <a:rPr lang="en-US" sz="3700">
                <a:solidFill>
                  <a:schemeClr val="bg1"/>
                </a:solidFill>
                <a:highlight>
                  <a:srgbClr val="000000"/>
                </a:highlight>
              </a:rPr>
              <a:t>FI Organizational structure?</a:t>
            </a:r>
          </a:p>
        </p:txBody>
      </p:sp>
      <p:graphicFrame>
        <p:nvGraphicFramePr>
          <p:cNvPr id="5" name="Content Placeholder 2">
            <a:extLst>
              <a:ext uri="{FF2B5EF4-FFF2-40B4-BE49-F238E27FC236}">
                <a16:creationId xmlns:a16="http://schemas.microsoft.com/office/drawing/2014/main" id="{6282EF49-547C-47DF-A87B-3E286870D19D}"/>
              </a:ext>
            </a:extLst>
          </p:cNvPr>
          <p:cNvGraphicFramePr>
            <a:graphicFrameLocks noGrp="1"/>
          </p:cNvGraphicFramePr>
          <p:nvPr>
            <p:ph idx="1"/>
            <p:extLst>
              <p:ext uri="{D42A27DB-BD31-4B8C-83A1-F6EECF244321}">
                <p14:modId xmlns:p14="http://schemas.microsoft.com/office/powerpoint/2010/main" val="342160741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633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E499DDB0-F27A-44CC-8E62-15E86AF9E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811" y="403509"/>
            <a:ext cx="4087368" cy="6050982"/>
          </a:xfrm>
          <a:prstGeom prst="rect">
            <a:avLst/>
          </a:prstGeom>
          <a:solidFill>
            <a:schemeClr val="tx2"/>
          </a:solid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C3BC3C1E-7FD5-4A95-BF62-F08B70D80174}"/>
              </a:ext>
            </a:extLst>
          </p:cNvPr>
          <p:cNvSpPr>
            <a:spLocks noGrp="1"/>
          </p:cNvSpPr>
          <p:nvPr>
            <p:ph type="title"/>
          </p:nvPr>
        </p:nvSpPr>
        <p:spPr>
          <a:xfrm>
            <a:off x="573409" y="568575"/>
            <a:ext cx="3765200" cy="5457366"/>
          </a:xfrm>
        </p:spPr>
        <p:txBody>
          <a:bodyPr>
            <a:normAutofit/>
          </a:bodyPr>
          <a:lstStyle/>
          <a:p>
            <a:pPr algn="ctr"/>
            <a:r>
              <a:rPr lang="en-US" sz="4400">
                <a:solidFill>
                  <a:schemeClr val="bg1"/>
                </a:solidFill>
                <a:effectLst/>
                <a:highlight>
                  <a:srgbClr val="000000"/>
                </a:highlight>
                <a:latin typeface="Tw Cen MT (headings)"/>
                <a:ea typeface="Book Antiqua" panose="02040602050305030304" pitchFamily="18" charset="0"/>
                <a:cs typeface="Book Antiqua" panose="02040602050305030304" pitchFamily="18" charset="0"/>
              </a:rPr>
              <a:t>Supported LANGUAGE</a:t>
            </a:r>
            <a:endParaRPr lang="en-US" sz="4400">
              <a:solidFill>
                <a:schemeClr val="bg1"/>
              </a:solidFill>
              <a:highlight>
                <a:srgbClr val="000000"/>
              </a:highlight>
              <a:latin typeface="Tw Cen MT (headings)"/>
            </a:endParaRPr>
          </a:p>
        </p:txBody>
      </p:sp>
      <p:sp>
        <p:nvSpPr>
          <p:cNvPr id="3" name="Content Placeholder 2">
            <a:extLst>
              <a:ext uri="{FF2B5EF4-FFF2-40B4-BE49-F238E27FC236}">
                <a16:creationId xmlns:a16="http://schemas.microsoft.com/office/drawing/2014/main" id="{0A5D1398-70E8-4D94-B075-FE7F4B8DE24E}"/>
              </a:ext>
            </a:extLst>
          </p:cNvPr>
          <p:cNvSpPr>
            <a:spLocks noGrp="1"/>
          </p:cNvSpPr>
          <p:nvPr>
            <p:ph idx="1"/>
          </p:nvPr>
        </p:nvSpPr>
        <p:spPr>
          <a:xfrm>
            <a:off x="5478124" y="559477"/>
            <a:ext cx="5647076" cy="5475563"/>
          </a:xfrm>
        </p:spPr>
        <p:txBody>
          <a:bodyPr anchor="ctr">
            <a:normAutofit/>
          </a:bodyPr>
          <a:lstStyle/>
          <a:p>
            <a:r>
              <a:rPr lang="en-US" dirty="0"/>
              <a:t>SAP Language Packs can translate your SAP system into as few or as many of the 40 supported languages as you need</a:t>
            </a:r>
          </a:p>
        </p:txBody>
      </p:sp>
    </p:spTree>
    <p:extLst>
      <p:ext uri="{BB962C8B-B14F-4D97-AF65-F5344CB8AC3E}">
        <p14:creationId xmlns:p14="http://schemas.microsoft.com/office/powerpoint/2010/main" val="31122617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12B5-3D79-4DB2-9D52-2F84AE05C5DD}"/>
              </a:ext>
            </a:extLst>
          </p:cNvPr>
          <p:cNvSpPr>
            <a:spLocks noGrp="1"/>
          </p:cNvSpPr>
          <p:nvPr>
            <p:ph type="title"/>
          </p:nvPr>
        </p:nvSpPr>
        <p:spPr>
          <a:xfrm>
            <a:off x="1066800" y="642594"/>
            <a:ext cx="10058400" cy="1371600"/>
          </a:xfrm>
        </p:spPr>
        <p:txBody>
          <a:bodyPr>
            <a:normAutofit/>
          </a:bodyPr>
          <a:lstStyle/>
          <a:p>
            <a:pPr algn="ctr"/>
            <a:r>
              <a:rPr lang="en-US" sz="4400">
                <a:highlight>
                  <a:srgbClr val="000000"/>
                </a:highlight>
              </a:rPr>
              <a:t>Important points about Username &amp; Password</a:t>
            </a:r>
          </a:p>
        </p:txBody>
      </p:sp>
      <p:graphicFrame>
        <p:nvGraphicFramePr>
          <p:cNvPr id="15" name="Content Placeholder 2">
            <a:extLst>
              <a:ext uri="{FF2B5EF4-FFF2-40B4-BE49-F238E27FC236}">
                <a16:creationId xmlns:a16="http://schemas.microsoft.com/office/drawing/2014/main" id="{2F197D21-3E71-4A04-80B6-030FD5EC7DF2}"/>
              </a:ext>
            </a:extLst>
          </p:cNvPr>
          <p:cNvGraphicFramePr>
            <a:graphicFrameLocks noGrp="1"/>
          </p:cNvGraphicFramePr>
          <p:nvPr>
            <p:ph idx="1"/>
            <p:extLst>
              <p:ext uri="{D42A27DB-BD31-4B8C-83A1-F6EECF244321}">
                <p14:modId xmlns:p14="http://schemas.microsoft.com/office/powerpoint/2010/main" val="37322524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58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7DA4-0883-4411-9DEB-44D6FFCB9DAF}"/>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highlight>
                  <a:srgbClr val="000000"/>
                </a:highlight>
              </a:rPr>
              <a:t>Points to Discuss</a:t>
            </a:r>
          </a:p>
        </p:txBody>
      </p:sp>
      <p:graphicFrame>
        <p:nvGraphicFramePr>
          <p:cNvPr id="5" name="Content Placeholder 2">
            <a:extLst>
              <a:ext uri="{FF2B5EF4-FFF2-40B4-BE49-F238E27FC236}">
                <a16:creationId xmlns:a16="http://schemas.microsoft.com/office/drawing/2014/main" id="{E81988F8-CC9D-46C3-A71A-7902E72F3A27}"/>
              </a:ext>
            </a:extLst>
          </p:cNvPr>
          <p:cNvGraphicFramePr>
            <a:graphicFrameLocks noGrp="1"/>
          </p:cNvGraphicFramePr>
          <p:nvPr>
            <p:ph idx="1"/>
            <p:extLst>
              <p:ext uri="{D42A27DB-BD31-4B8C-83A1-F6EECF244321}">
                <p14:modId xmlns:p14="http://schemas.microsoft.com/office/powerpoint/2010/main" val="123659108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4657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E502-39BC-4329-AA7F-E81777D1D413}"/>
              </a:ext>
            </a:extLst>
          </p:cNvPr>
          <p:cNvSpPr>
            <a:spLocks noGrp="1"/>
          </p:cNvSpPr>
          <p:nvPr>
            <p:ph type="title"/>
          </p:nvPr>
        </p:nvSpPr>
        <p:spPr>
          <a:xfrm>
            <a:off x="1141413" y="-375398"/>
            <a:ext cx="9905998" cy="1478570"/>
          </a:xfrm>
        </p:spPr>
        <p:txBody>
          <a:bodyPr/>
          <a:lstStyle/>
          <a:p>
            <a:endParaRPr lang="en-US" dirty="0"/>
          </a:p>
        </p:txBody>
      </p:sp>
      <p:pic>
        <p:nvPicPr>
          <p:cNvPr id="4" name="Content Placeholder 3" descr="SAP Toolbar">
            <a:extLst>
              <a:ext uri="{FF2B5EF4-FFF2-40B4-BE49-F238E27FC236}">
                <a16:creationId xmlns:a16="http://schemas.microsoft.com/office/drawing/2014/main" id="{5AE4EB92-25A8-477A-BFB2-DDBB1FB9CAA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070" y="490330"/>
            <a:ext cx="11264347" cy="5870713"/>
          </a:xfrm>
          <a:prstGeom prst="rect">
            <a:avLst/>
          </a:prstGeom>
          <a:ln>
            <a:noFill/>
          </a:ln>
          <a:effectLst>
            <a:softEdge rad="112500"/>
          </a:effectLst>
        </p:spPr>
      </p:pic>
    </p:spTree>
    <p:extLst>
      <p:ext uri="{BB962C8B-B14F-4D97-AF65-F5344CB8AC3E}">
        <p14:creationId xmlns:p14="http://schemas.microsoft.com/office/powerpoint/2010/main" val="2362886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EC4A-4123-4E0E-8B87-37BC444489C4}"/>
              </a:ext>
            </a:extLst>
          </p:cNvPr>
          <p:cNvSpPr>
            <a:spLocks noGrp="1"/>
          </p:cNvSpPr>
          <p:nvPr>
            <p:ph type="title"/>
          </p:nvPr>
        </p:nvSpPr>
        <p:spPr/>
        <p:txBody>
          <a:bodyPr/>
          <a:lstStyle/>
          <a:p>
            <a:r>
              <a:rPr lang="en-US" dirty="0"/>
              <a:t>Other </a:t>
            </a:r>
          </a:p>
        </p:txBody>
      </p:sp>
      <p:pic>
        <p:nvPicPr>
          <p:cNvPr id="4" name="Content Placeholder 3" descr="SAP Exit Keys">
            <a:extLst>
              <a:ext uri="{FF2B5EF4-FFF2-40B4-BE49-F238E27FC236}">
                <a16:creationId xmlns:a16="http://schemas.microsoft.com/office/drawing/2014/main" id="{3F674A8B-5D0D-455D-833F-EE03C7BCAA3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086" y="490330"/>
            <a:ext cx="11171584" cy="5883966"/>
          </a:xfrm>
          <a:prstGeom prst="rect">
            <a:avLst/>
          </a:prstGeom>
          <a:ln>
            <a:noFill/>
          </a:ln>
          <a:effectLst>
            <a:softEdge rad="112500"/>
          </a:effectLst>
        </p:spPr>
      </p:pic>
    </p:spTree>
    <p:extLst>
      <p:ext uri="{BB962C8B-B14F-4D97-AF65-F5344CB8AC3E}">
        <p14:creationId xmlns:p14="http://schemas.microsoft.com/office/powerpoint/2010/main" val="41468655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A180-11EF-47DB-BF61-81741F8C9F28}"/>
              </a:ext>
            </a:extLst>
          </p:cNvPr>
          <p:cNvSpPr>
            <a:spLocks noGrp="1"/>
          </p:cNvSpPr>
          <p:nvPr>
            <p:ph type="title"/>
          </p:nvPr>
        </p:nvSpPr>
        <p:spPr/>
        <p:txBody>
          <a:bodyPr/>
          <a:lstStyle/>
          <a:p>
            <a:endParaRPr lang="en-US"/>
          </a:p>
        </p:txBody>
      </p:sp>
      <p:pic>
        <p:nvPicPr>
          <p:cNvPr id="4" name="Content Placeholder 3" descr="SAP New Session">
            <a:extLst>
              <a:ext uri="{FF2B5EF4-FFF2-40B4-BE49-F238E27FC236}">
                <a16:creationId xmlns:a16="http://schemas.microsoft.com/office/drawing/2014/main" id="{DA8F7E56-8140-4894-92D9-B202033AF2D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321" y="549896"/>
            <a:ext cx="11317357" cy="5758207"/>
          </a:xfrm>
          <a:prstGeom prst="rect">
            <a:avLst/>
          </a:prstGeom>
          <a:ln>
            <a:noFill/>
          </a:ln>
          <a:effectLst>
            <a:softEdge rad="112500"/>
          </a:effectLst>
        </p:spPr>
      </p:pic>
    </p:spTree>
    <p:extLst>
      <p:ext uri="{BB962C8B-B14F-4D97-AF65-F5344CB8AC3E}">
        <p14:creationId xmlns:p14="http://schemas.microsoft.com/office/powerpoint/2010/main" val="7904354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E19E-1665-4675-BAB0-519E030DBB99}"/>
              </a:ext>
            </a:extLst>
          </p:cNvPr>
          <p:cNvSpPr>
            <a:spLocks noGrp="1"/>
          </p:cNvSpPr>
          <p:nvPr>
            <p:ph type="title"/>
          </p:nvPr>
        </p:nvSpPr>
        <p:spPr/>
        <p:txBody>
          <a:bodyPr>
            <a:normAutofit/>
          </a:bodyPr>
          <a:lstStyle/>
          <a:p>
            <a:pPr algn="ctr"/>
            <a:r>
              <a:rPr lang="en-US" dirty="0">
                <a:highlight>
                  <a:srgbClr val="000000"/>
                </a:highlight>
              </a:rPr>
              <a:t>WHAT IS SESSION</a:t>
            </a:r>
            <a:r>
              <a:rPr lang="en-US" dirty="0"/>
              <a:t> </a:t>
            </a:r>
          </a:p>
        </p:txBody>
      </p:sp>
      <p:graphicFrame>
        <p:nvGraphicFramePr>
          <p:cNvPr id="5" name="Content Placeholder 2">
            <a:extLst>
              <a:ext uri="{FF2B5EF4-FFF2-40B4-BE49-F238E27FC236}">
                <a16:creationId xmlns:a16="http://schemas.microsoft.com/office/drawing/2014/main" id="{17A5AA12-423D-46B7-92DF-89E32137CFAD}"/>
              </a:ext>
            </a:extLst>
          </p:cNvPr>
          <p:cNvGraphicFramePr>
            <a:graphicFrameLocks noGrp="1"/>
          </p:cNvGraphicFramePr>
          <p:nvPr>
            <p:ph idx="1"/>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6958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2E78-E954-42C7-AFD7-BE664E02F81E}"/>
              </a:ext>
            </a:extLst>
          </p:cNvPr>
          <p:cNvSpPr>
            <a:spLocks noGrp="1"/>
          </p:cNvSpPr>
          <p:nvPr>
            <p:ph type="title"/>
          </p:nvPr>
        </p:nvSpPr>
        <p:spPr>
          <a:xfrm>
            <a:off x="1066800" y="642594"/>
            <a:ext cx="10058400" cy="1371600"/>
          </a:xfrm>
        </p:spPr>
        <p:txBody>
          <a:bodyPr>
            <a:normAutofit/>
          </a:bodyPr>
          <a:lstStyle/>
          <a:p>
            <a:pPr algn="ctr"/>
            <a:r>
              <a:rPr lang="en-US" sz="4400">
                <a:effectLst/>
                <a:highlight>
                  <a:srgbClr val="000000"/>
                </a:highlight>
                <a:latin typeface="Tw Cen MT (headings)"/>
                <a:ea typeface="Calibri" panose="020F0502020204030204" pitchFamily="34" charset="0"/>
                <a:cs typeface="Times New Roman" panose="02020603050405020304" pitchFamily="18" charset="0"/>
              </a:rPr>
              <a:t>ACTIVATING TRASACTION CODES IN SAP MENU</a:t>
            </a:r>
            <a:endParaRPr lang="en-US" sz="4400">
              <a:highlight>
                <a:srgbClr val="000000"/>
              </a:highlight>
              <a:latin typeface="Tw Cen MT (headings)"/>
            </a:endParaRPr>
          </a:p>
        </p:txBody>
      </p:sp>
      <p:graphicFrame>
        <p:nvGraphicFramePr>
          <p:cNvPr id="15" name="Content Placeholder 2">
            <a:extLst>
              <a:ext uri="{FF2B5EF4-FFF2-40B4-BE49-F238E27FC236}">
                <a16:creationId xmlns:a16="http://schemas.microsoft.com/office/drawing/2014/main" id="{B858F00D-D99D-40E7-ABE2-55F16249A7FC}"/>
              </a:ext>
            </a:extLst>
          </p:cNvPr>
          <p:cNvGraphicFramePr>
            <a:graphicFrameLocks noGrp="1"/>
          </p:cNvGraphicFramePr>
          <p:nvPr>
            <p:ph idx="1"/>
            <p:extLst>
              <p:ext uri="{D42A27DB-BD31-4B8C-83A1-F6EECF244321}">
                <p14:modId xmlns:p14="http://schemas.microsoft.com/office/powerpoint/2010/main" val="146130622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7517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B862-95A9-455B-A81D-6A453388F39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3D18A2C6-E659-4CF2-AA07-E07C9C9DDEE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266757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179F-09D6-44B8-ABDB-77A203BB8EEF}"/>
              </a:ext>
            </a:extLst>
          </p:cNvPr>
          <p:cNvSpPr>
            <a:spLocks noGrp="1"/>
          </p:cNvSpPr>
          <p:nvPr>
            <p:ph type="title"/>
          </p:nvPr>
        </p:nvSpPr>
        <p:spPr/>
        <p:txBody>
          <a:bodyPr>
            <a:normAutofit/>
          </a:bodyPr>
          <a:lstStyle/>
          <a:p>
            <a:pPr algn="ctr"/>
            <a:endParaRPr lang="en-US" dirty="0"/>
          </a:p>
        </p:txBody>
      </p:sp>
      <p:pic>
        <p:nvPicPr>
          <p:cNvPr id="6146" name="Picture 2" descr="Person using phone icon image Royalty Free Vector Image">
            <a:extLst>
              <a:ext uri="{FF2B5EF4-FFF2-40B4-BE49-F238E27FC236}">
                <a16:creationId xmlns:a16="http://schemas.microsoft.com/office/drawing/2014/main" id="{C44A48F6-F957-4310-839E-C5DF58EE70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287" y="4760912"/>
            <a:ext cx="937971" cy="11749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767512CC-5B22-4D13-AA0C-0392A115D663}"/>
              </a:ext>
            </a:extLst>
          </p:cNvPr>
          <p:cNvSpPr/>
          <p:nvPr/>
        </p:nvSpPr>
        <p:spPr>
          <a:xfrm>
            <a:off x="1274287" y="3262754"/>
            <a:ext cx="2624785"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Sales Department</a:t>
            </a:r>
          </a:p>
        </p:txBody>
      </p:sp>
      <p:sp>
        <p:nvSpPr>
          <p:cNvPr id="6" name="Title 1">
            <a:extLst>
              <a:ext uri="{FF2B5EF4-FFF2-40B4-BE49-F238E27FC236}">
                <a16:creationId xmlns:a16="http://schemas.microsoft.com/office/drawing/2014/main" id="{4717596D-48F4-4C0D-9CC5-83E1BFF47E56}"/>
              </a:ext>
            </a:extLst>
          </p:cNvPr>
          <p:cNvSpPr txBox="1">
            <a:spLocks/>
          </p:cNvSpPr>
          <p:nvPr/>
        </p:nvSpPr>
        <p:spPr>
          <a:xfrm>
            <a:off x="1143001" y="61851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highlight>
                  <a:srgbClr val="000000"/>
                </a:highlight>
              </a:rPr>
              <a:t>typical enterprise business process</a:t>
            </a:r>
          </a:p>
        </p:txBody>
      </p:sp>
      <p:sp>
        <p:nvSpPr>
          <p:cNvPr id="7" name="Rectangle: Rounded Corners 6">
            <a:extLst>
              <a:ext uri="{FF2B5EF4-FFF2-40B4-BE49-F238E27FC236}">
                <a16:creationId xmlns:a16="http://schemas.microsoft.com/office/drawing/2014/main" id="{83B1C5F9-9E79-48B1-BA30-AD3892B40B83}"/>
              </a:ext>
            </a:extLst>
          </p:cNvPr>
          <p:cNvSpPr/>
          <p:nvPr/>
        </p:nvSpPr>
        <p:spPr>
          <a:xfrm>
            <a:off x="2831369" y="2016506"/>
            <a:ext cx="2624785"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Warehouse</a:t>
            </a:r>
          </a:p>
        </p:txBody>
      </p:sp>
      <p:sp>
        <p:nvSpPr>
          <p:cNvPr id="8" name="Rectangle: Rounded Corners 7">
            <a:extLst>
              <a:ext uri="{FF2B5EF4-FFF2-40B4-BE49-F238E27FC236}">
                <a16:creationId xmlns:a16="http://schemas.microsoft.com/office/drawing/2014/main" id="{608927A7-0DB2-4B3F-854C-E9DB37E0EACC}"/>
              </a:ext>
            </a:extLst>
          </p:cNvPr>
          <p:cNvSpPr/>
          <p:nvPr/>
        </p:nvSpPr>
        <p:spPr>
          <a:xfrm>
            <a:off x="6373440" y="2016506"/>
            <a:ext cx="2850073"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Finance Department</a:t>
            </a:r>
          </a:p>
        </p:txBody>
      </p:sp>
      <p:sp>
        <p:nvSpPr>
          <p:cNvPr id="9" name="Rectangle: Rounded Corners 8">
            <a:extLst>
              <a:ext uri="{FF2B5EF4-FFF2-40B4-BE49-F238E27FC236}">
                <a16:creationId xmlns:a16="http://schemas.microsoft.com/office/drawing/2014/main" id="{24ABEC1D-F985-4DF7-BA05-14EA5A5C083A}"/>
              </a:ext>
            </a:extLst>
          </p:cNvPr>
          <p:cNvSpPr/>
          <p:nvPr/>
        </p:nvSpPr>
        <p:spPr>
          <a:xfrm>
            <a:off x="7685832" y="3313044"/>
            <a:ext cx="3127942"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Production Department</a:t>
            </a:r>
          </a:p>
        </p:txBody>
      </p:sp>
      <p:sp>
        <p:nvSpPr>
          <p:cNvPr id="5" name="Cloud 4">
            <a:extLst>
              <a:ext uri="{FF2B5EF4-FFF2-40B4-BE49-F238E27FC236}">
                <a16:creationId xmlns:a16="http://schemas.microsoft.com/office/drawing/2014/main" id="{2C7F4C29-5004-4B53-842B-B0032EDE3EBB}"/>
              </a:ext>
            </a:extLst>
          </p:cNvPr>
          <p:cNvSpPr/>
          <p:nvPr/>
        </p:nvSpPr>
        <p:spPr>
          <a:xfrm>
            <a:off x="2451651" y="4321159"/>
            <a:ext cx="1895061" cy="1404917"/>
          </a:xfrm>
          <a:prstGeom prst="cloud">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lumOff val="5000"/>
                  </a:schemeClr>
                </a:solidFill>
              </a:rPr>
              <a:t>I ordered KIA car</a:t>
            </a:r>
          </a:p>
        </p:txBody>
      </p:sp>
      <p:sp>
        <p:nvSpPr>
          <p:cNvPr id="12" name="Arrow: Up 11">
            <a:extLst>
              <a:ext uri="{FF2B5EF4-FFF2-40B4-BE49-F238E27FC236}">
                <a16:creationId xmlns:a16="http://schemas.microsoft.com/office/drawing/2014/main" id="{F9AEEDD0-093E-42BD-A375-4BCD27387870}"/>
              </a:ext>
            </a:extLst>
          </p:cNvPr>
          <p:cNvSpPr/>
          <p:nvPr/>
        </p:nvSpPr>
        <p:spPr>
          <a:xfrm>
            <a:off x="1842052" y="4147930"/>
            <a:ext cx="198783" cy="50358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D438D39-8728-4A9A-8916-EA6BDEA1B984}"/>
              </a:ext>
            </a:extLst>
          </p:cNvPr>
          <p:cNvSpPr/>
          <p:nvPr/>
        </p:nvSpPr>
        <p:spPr>
          <a:xfrm>
            <a:off x="4639113" y="4612896"/>
            <a:ext cx="3099727"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Logistic Department</a:t>
            </a:r>
          </a:p>
        </p:txBody>
      </p:sp>
    </p:spTree>
    <p:extLst>
      <p:ext uri="{BB962C8B-B14F-4D97-AF65-F5344CB8AC3E}">
        <p14:creationId xmlns:p14="http://schemas.microsoft.com/office/powerpoint/2010/main" val="11437754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7D9F-2FF7-492E-B073-32AB3DDD9659}"/>
              </a:ext>
            </a:extLst>
          </p:cNvPr>
          <p:cNvSpPr>
            <a:spLocks noGrp="1"/>
          </p:cNvSpPr>
          <p:nvPr>
            <p:ph type="title"/>
          </p:nvPr>
        </p:nvSpPr>
        <p:spPr/>
        <p:txBody>
          <a:bodyPr>
            <a:normAutofit fontScale="90000"/>
          </a:bodyPr>
          <a:lstStyle/>
          <a:p>
            <a:pPr algn="ctr"/>
            <a:r>
              <a:rPr lang="en-US" dirty="0">
                <a:highlight>
                  <a:srgbClr val="000000"/>
                </a:highlight>
              </a:rPr>
              <a:t>Difference between centralized and decentralized System</a:t>
            </a:r>
          </a:p>
        </p:txBody>
      </p:sp>
      <p:pic>
        <p:nvPicPr>
          <p:cNvPr id="2050" name="Picture 2" descr="How Cloud has affected the Centralization vs Decentralization of IT -  ParkMyCloud">
            <a:extLst>
              <a:ext uri="{FF2B5EF4-FFF2-40B4-BE49-F238E27FC236}">
                <a16:creationId xmlns:a16="http://schemas.microsoft.com/office/drawing/2014/main" id="{D7478703-7A0D-4BF6-BE61-8518393EA8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014194"/>
            <a:ext cx="9620371" cy="40688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070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9">
            <a:extLst>
              <a:ext uri="{FF2B5EF4-FFF2-40B4-BE49-F238E27FC236}">
                <a16:creationId xmlns:a16="http://schemas.microsoft.com/office/drawing/2014/main" id="{23FB29C5-9E32-4F49-A689-B10EE31E5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35"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36"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solidFill>
            <a:schemeClr val="bg2"/>
          </a:solidFill>
          <a:ln w="9525" cap="sq" cmpd="sng" algn="ctr">
            <a:noFill/>
            <a:prstDash val="solid"/>
            <a:miter lim="800000"/>
          </a:ln>
          <a:effectLst/>
        </p:spPr>
      </p:sp>
      <p:sp>
        <p:nvSpPr>
          <p:cNvPr id="2" name="Title 1">
            <a:extLst>
              <a:ext uri="{FF2B5EF4-FFF2-40B4-BE49-F238E27FC236}">
                <a16:creationId xmlns:a16="http://schemas.microsoft.com/office/drawing/2014/main" id="{604538B2-F41B-4A15-8939-F03D425FB6D5}"/>
              </a:ext>
            </a:extLst>
          </p:cNvPr>
          <p:cNvSpPr>
            <a:spLocks noGrp="1"/>
          </p:cNvSpPr>
          <p:nvPr>
            <p:ph type="title"/>
          </p:nvPr>
        </p:nvSpPr>
        <p:spPr>
          <a:xfrm>
            <a:off x="3844616" y="881210"/>
            <a:ext cx="7417925" cy="1517035"/>
          </a:xfrm>
        </p:spPr>
        <p:txBody>
          <a:bodyPr>
            <a:normAutofit/>
          </a:bodyPr>
          <a:lstStyle/>
          <a:p>
            <a:r>
              <a:rPr lang="en-US" dirty="0">
                <a:solidFill>
                  <a:schemeClr val="tx1">
                    <a:lumMod val="75000"/>
                    <a:lumOff val="25000"/>
                  </a:schemeClr>
                </a:solidFill>
                <a:highlight>
                  <a:srgbClr val="000000"/>
                </a:highlight>
              </a:rPr>
              <a:t>Various </a:t>
            </a:r>
            <a:r>
              <a:rPr lang="en-US" dirty="0" err="1">
                <a:solidFill>
                  <a:schemeClr val="tx1">
                    <a:lumMod val="75000"/>
                    <a:lumOff val="25000"/>
                  </a:schemeClr>
                </a:solidFill>
                <a:highlight>
                  <a:srgbClr val="000000"/>
                </a:highlight>
              </a:rPr>
              <a:t>erp</a:t>
            </a:r>
            <a:r>
              <a:rPr lang="en-US" dirty="0">
                <a:solidFill>
                  <a:schemeClr val="tx1">
                    <a:lumMod val="75000"/>
                    <a:lumOff val="25000"/>
                  </a:schemeClr>
                </a:solidFill>
                <a:highlight>
                  <a:srgbClr val="000000"/>
                </a:highlight>
              </a:rPr>
              <a:t> packages available in the market</a:t>
            </a:r>
          </a:p>
        </p:txBody>
      </p:sp>
      <p:sp>
        <p:nvSpPr>
          <p:cNvPr id="3" name="Content Placeholder 2">
            <a:extLst>
              <a:ext uri="{FF2B5EF4-FFF2-40B4-BE49-F238E27FC236}">
                <a16:creationId xmlns:a16="http://schemas.microsoft.com/office/drawing/2014/main" id="{A8F48B51-662D-49CB-8D70-5494B2A050D6}"/>
              </a:ext>
            </a:extLst>
          </p:cNvPr>
          <p:cNvSpPr>
            <a:spLocks noGrp="1"/>
          </p:cNvSpPr>
          <p:nvPr>
            <p:ph idx="1"/>
          </p:nvPr>
        </p:nvSpPr>
        <p:spPr>
          <a:xfrm>
            <a:off x="3844616" y="2626840"/>
            <a:ext cx="7245103" cy="3131777"/>
          </a:xfrm>
        </p:spPr>
        <p:txBody>
          <a:bodyPr>
            <a:normAutofit/>
          </a:bodyPr>
          <a:lstStyle/>
          <a:p>
            <a:r>
              <a:rPr lang="en-US">
                <a:solidFill>
                  <a:schemeClr val="tx1">
                    <a:lumMod val="75000"/>
                    <a:lumOff val="25000"/>
                  </a:schemeClr>
                </a:solidFill>
              </a:rPr>
              <a:t>SAP</a:t>
            </a:r>
          </a:p>
          <a:p>
            <a:r>
              <a:rPr lang="en-US">
                <a:solidFill>
                  <a:schemeClr val="tx1">
                    <a:lumMod val="75000"/>
                    <a:lumOff val="25000"/>
                  </a:schemeClr>
                </a:solidFill>
              </a:rPr>
              <a:t>Oracle E-Business Suite Financials and PeopleSoft Enterprise.</a:t>
            </a:r>
          </a:p>
          <a:p>
            <a:r>
              <a:rPr lang="en-US">
                <a:solidFill>
                  <a:schemeClr val="tx1">
                    <a:lumMod val="75000"/>
                    <a:lumOff val="25000"/>
                  </a:schemeClr>
                </a:solidFill>
              </a:rPr>
              <a:t>Baan ERP software</a:t>
            </a:r>
          </a:p>
          <a:p>
            <a:r>
              <a:rPr lang="en-US">
                <a:solidFill>
                  <a:schemeClr val="tx1">
                    <a:lumMod val="75000"/>
                    <a:lumOff val="25000"/>
                  </a:schemeClr>
                </a:solidFill>
              </a:rPr>
              <a:t>Microsoft</a:t>
            </a:r>
          </a:p>
          <a:p>
            <a:r>
              <a:rPr lang="en-US">
                <a:solidFill>
                  <a:schemeClr val="tx1">
                    <a:lumMod val="75000"/>
                    <a:lumOff val="25000"/>
                  </a:schemeClr>
                </a:solidFill>
              </a:rPr>
              <a:t>Workday</a:t>
            </a:r>
          </a:p>
          <a:p>
            <a:r>
              <a:rPr lang="en-US">
                <a:solidFill>
                  <a:schemeClr val="tx1">
                    <a:lumMod val="75000"/>
                    <a:lumOff val="25000"/>
                  </a:schemeClr>
                </a:solidFill>
              </a:rPr>
              <a:t>Deltek etc</a:t>
            </a:r>
          </a:p>
        </p:txBody>
      </p:sp>
    </p:spTree>
    <p:extLst>
      <p:ext uri="{BB962C8B-B14F-4D97-AF65-F5344CB8AC3E}">
        <p14:creationId xmlns:p14="http://schemas.microsoft.com/office/powerpoint/2010/main" val="20224287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A995-B9A8-4D84-A597-91F3EDAFD197}"/>
              </a:ext>
            </a:extLst>
          </p:cNvPr>
          <p:cNvSpPr>
            <a:spLocks noGrp="1"/>
          </p:cNvSpPr>
          <p:nvPr>
            <p:ph type="title"/>
          </p:nvPr>
        </p:nvSpPr>
        <p:spPr/>
        <p:txBody>
          <a:bodyPr/>
          <a:lstStyle/>
          <a:p>
            <a:endParaRPr lang="en-US"/>
          </a:p>
        </p:txBody>
      </p:sp>
      <p:pic>
        <p:nvPicPr>
          <p:cNvPr id="3074" name="Picture 2" descr="SAP Leading The Fast-Growing SCM Market With 26% Share">
            <a:extLst>
              <a:ext uri="{FF2B5EF4-FFF2-40B4-BE49-F238E27FC236}">
                <a16:creationId xmlns:a16="http://schemas.microsoft.com/office/drawing/2014/main" id="{CA910291-0500-45F4-9C9A-E9DA76C47E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194" y="457199"/>
            <a:ext cx="11179277" cy="59170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531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3934-E8B3-41C0-9B22-ECFEA8E672A4}"/>
              </a:ext>
            </a:extLst>
          </p:cNvPr>
          <p:cNvSpPr>
            <a:spLocks noGrp="1"/>
          </p:cNvSpPr>
          <p:nvPr>
            <p:ph type="title"/>
          </p:nvPr>
        </p:nvSpPr>
        <p:spPr>
          <a:xfrm>
            <a:off x="1141413" y="-136857"/>
            <a:ext cx="9905998" cy="1478570"/>
          </a:xfrm>
        </p:spPr>
        <p:txBody>
          <a:bodyPr/>
          <a:lstStyle/>
          <a:p>
            <a:r>
              <a:rPr lang="en-US" dirty="0"/>
              <a:t>Market forecast 2019 - 2024</a:t>
            </a:r>
          </a:p>
        </p:txBody>
      </p:sp>
      <p:pic>
        <p:nvPicPr>
          <p:cNvPr id="4098" name="Picture 2" descr="Top 10 ERP Software Vendors, Market Size and Market Forecast 2019-2024">
            <a:extLst>
              <a:ext uri="{FF2B5EF4-FFF2-40B4-BE49-F238E27FC236}">
                <a16:creationId xmlns:a16="http://schemas.microsoft.com/office/drawing/2014/main" id="{0A30FFDF-3ACA-4D98-AF21-83EACDC78C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181" y="914400"/>
            <a:ext cx="10913806" cy="53979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027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E43B02D0-46C2-493D-840D-A0C262CE9475}"/>
              </a:ext>
            </a:extLst>
          </p:cNvPr>
          <p:cNvSpPr>
            <a:spLocks noGrp="1"/>
          </p:cNvSpPr>
          <p:nvPr>
            <p:ph type="title"/>
          </p:nvPr>
        </p:nvSpPr>
        <p:spPr>
          <a:xfrm>
            <a:off x="573409" y="674915"/>
            <a:ext cx="3765200" cy="5479056"/>
          </a:xfrm>
        </p:spPr>
        <p:txBody>
          <a:bodyPr>
            <a:normAutofit/>
          </a:bodyPr>
          <a:lstStyle/>
          <a:p>
            <a:pPr algn="ctr"/>
            <a:r>
              <a:rPr lang="en-US" sz="3400">
                <a:solidFill>
                  <a:schemeClr val="bg1"/>
                </a:solidFill>
                <a:highlight>
                  <a:srgbClr val="000000"/>
                </a:highlight>
              </a:rPr>
              <a:t>INTRODUCTION``</a:t>
            </a:r>
          </a:p>
        </p:txBody>
      </p:sp>
      <p:graphicFrame>
        <p:nvGraphicFramePr>
          <p:cNvPr id="5" name="Content Placeholder 2">
            <a:extLst>
              <a:ext uri="{FF2B5EF4-FFF2-40B4-BE49-F238E27FC236}">
                <a16:creationId xmlns:a16="http://schemas.microsoft.com/office/drawing/2014/main" id="{5D1300E1-755C-45E9-886A-611CB1857CEB}"/>
              </a:ext>
            </a:extLst>
          </p:cNvPr>
          <p:cNvGraphicFramePr>
            <a:graphicFrameLocks noGrp="1"/>
          </p:cNvGraphicFramePr>
          <p:nvPr>
            <p:ph idx="1"/>
            <p:extLst>
              <p:ext uri="{D42A27DB-BD31-4B8C-83A1-F6EECF244321}">
                <p14:modId xmlns:p14="http://schemas.microsoft.com/office/powerpoint/2010/main" val="305094984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498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90402B-F829-48C3-8037-7738137F2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35CCD1-2093-4AC0-AABD-494F51FE8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solidFill>
          <a:ln w="6350" cap="flat" cmpd="sng" algn="ctr">
            <a:solidFill>
              <a:schemeClr val="tx1">
                <a:lumMod val="75000"/>
              </a:schemeClr>
            </a:solidFill>
            <a:prstDash val="solid"/>
          </a:ln>
          <a:effectLst>
            <a:softEdge rad="0"/>
          </a:effectLst>
        </p:spPr>
      </p:sp>
      <p:sp>
        <p:nvSpPr>
          <p:cNvPr id="13" name="Rectangle 12">
            <a:extLst>
              <a:ext uri="{FF2B5EF4-FFF2-40B4-BE49-F238E27FC236}">
                <a16:creationId xmlns:a16="http://schemas.microsoft.com/office/drawing/2014/main" id="{EB32BAC1-5F58-428B-A1B8-B0BBB38A6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78373" cy="6108192"/>
          </a:xfrm>
          <a:prstGeom prst="rect">
            <a:avLst/>
          </a:prstGeom>
          <a:solidFill>
            <a:schemeClr val="tx2"/>
          </a:solidFill>
          <a:ln w="6350" cap="sq" cmpd="sng" algn="ctr">
            <a:noFill/>
            <a:prstDash val="solid"/>
            <a:miter lim="800000"/>
          </a:ln>
          <a:effectLst/>
        </p:spPr>
      </p:sp>
      <p:sp>
        <p:nvSpPr>
          <p:cNvPr id="2" name="Title 1">
            <a:extLst>
              <a:ext uri="{FF2B5EF4-FFF2-40B4-BE49-F238E27FC236}">
                <a16:creationId xmlns:a16="http://schemas.microsoft.com/office/drawing/2014/main" id="{2251337B-4D5E-4233-AE64-A27B530FF17B}"/>
              </a:ext>
            </a:extLst>
          </p:cNvPr>
          <p:cNvSpPr>
            <a:spLocks noGrp="1"/>
          </p:cNvSpPr>
          <p:nvPr>
            <p:ph type="title"/>
          </p:nvPr>
        </p:nvSpPr>
        <p:spPr>
          <a:xfrm>
            <a:off x="573409" y="674915"/>
            <a:ext cx="3765200" cy="5479056"/>
          </a:xfrm>
        </p:spPr>
        <p:txBody>
          <a:bodyPr>
            <a:normAutofit/>
          </a:bodyPr>
          <a:lstStyle/>
          <a:p>
            <a:pPr algn="ctr"/>
            <a:r>
              <a:rPr lang="en-US">
                <a:solidFill>
                  <a:schemeClr val="bg1"/>
                </a:solidFill>
                <a:highlight>
                  <a:srgbClr val="000000"/>
                </a:highlight>
              </a:rPr>
              <a:t>Details of SAP versions</a:t>
            </a:r>
          </a:p>
        </p:txBody>
      </p:sp>
      <p:graphicFrame>
        <p:nvGraphicFramePr>
          <p:cNvPr id="5" name="Content Placeholder 2">
            <a:extLst>
              <a:ext uri="{FF2B5EF4-FFF2-40B4-BE49-F238E27FC236}">
                <a16:creationId xmlns:a16="http://schemas.microsoft.com/office/drawing/2014/main" id="{DD9F86DF-9C11-42BD-A3EC-DEB923B4F7CD}"/>
              </a:ext>
            </a:extLst>
          </p:cNvPr>
          <p:cNvGraphicFramePr>
            <a:graphicFrameLocks noGrp="1"/>
          </p:cNvGraphicFramePr>
          <p:nvPr>
            <p:ph idx="1"/>
            <p:extLst>
              <p:ext uri="{D42A27DB-BD31-4B8C-83A1-F6EECF244321}">
                <p14:modId xmlns:p14="http://schemas.microsoft.com/office/powerpoint/2010/main" val="266116566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968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9" ma:contentTypeDescription="Create a new document." ma:contentTypeScope="" ma:versionID="03c7698f49fc11cede9be9667e7a6a58">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5667f1789c6e4c27e07df502f84b080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documentManagement>
</p:properties>
</file>

<file path=customXml/itemProps1.xml><?xml version="1.0" encoding="utf-8"?>
<ds:datastoreItem xmlns:ds="http://schemas.openxmlformats.org/officeDocument/2006/customXml" ds:itemID="{BB211E69-4915-469B-8227-5D298281D19E}"/>
</file>

<file path=customXml/itemProps2.xml><?xml version="1.0" encoding="utf-8"?>
<ds:datastoreItem xmlns:ds="http://schemas.openxmlformats.org/officeDocument/2006/customXml" ds:itemID="{7C15E585-9AB7-40C1-A814-EE4D2EDAC24E}"/>
</file>

<file path=customXml/itemProps3.xml><?xml version="1.0" encoding="utf-8"?>
<ds:datastoreItem xmlns:ds="http://schemas.openxmlformats.org/officeDocument/2006/customXml" ds:itemID="{5709D9D9-8320-4513-B9B8-40B271437B2A}"/>
</file>

<file path=docProps/app.xml><?xml version="1.0" encoding="utf-8"?>
<Properties xmlns="http://schemas.openxmlformats.org/officeDocument/2006/extended-properties" xmlns:vt="http://schemas.openxmlformats.org/officeDocument/2006/docPropsVTypes">
  <Template>TM03457510[[fn=Savon]]</Template>
  <TotalTime>2058</TotalTime>
  <Words>786</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Tw Cen MT (Body)</vt:lpstr>
      <vt:lpstr>Tw Cen MT (headings)</vt:lpstr>
      <vt:lpstr>Savon</vt:lpstr>
      <vt:lpstr>SAP ERP</vt:lpstr>
      <vt:lpstr>Points to Discuss</vt:lpstr>
      <vt:lpstr>PowerPoint Presentation</vt:lpstr>
      <vt:lpstr>Difference between centralized and decentralized System</vt:lpstr>
      <vt:lpstr>Various erp packages available in the market</vt:lpstr>
      <vt:lpstr>PowerPoint Presentation</vt:lpstr>
      <vt:lpstr>Market forecast 2019 - 2024</vt:lpstr>
      <vt:lpstr>INTRODUCTION``</vt:lpstr>
      <vt:lpstr>Details of SAP versions</vt:lpstr>
      <vt:lpstr>2108- innovation</vt:lpstr>
      <vt:lpstr>Roles In sap </vt:lpstr>
      <vt:lpstr>Structure of Core Team </vt:lpstr>
      <vt:lpstr>SAP Application Modules </vt:lpstr>
      <vt:lpstr>PowerPoint Presentation</vt:lpstr>
      <vt:lpstr>PowerPoint Presentation</vt:lpstr>
      <vt:lpstr>What is Client # ?</vt:lpstr>
      <vt:lpstr>FI Organizational structure?</vt:lpstr>
      <vt:lpstr>Supported LANGUAGE</vt:lpstr>
      <vt:lpstr>Important points about Username &amp; Password</vt:lpstr>
      <vt:lpstr>PowerPoint Presentation</vt:lpstr>
      <vt:lpstr>Other </vt:lpstr>
      <vt:lpstr>PowerPoint Presentation</vt:lpstr>
      <vt:lpstr>WHAT IS SESSION </vt:lpstr>
      <vt:lpstr>ACTIVATING TRASACTION CODES IN SAP MENU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Garg, Arti</dc:creator>
  <cp:lastModifiedBy>Garg, Arti</cp:lastModifiedBy>
  <cp:revision>36</cp:revision>
  <dcterms:created xsi:type="dcterms:W3CDTF">2021-11-01T06:49:18Z</dcterms:created>
  <dcterms:modified xsi:type="dcterms:W3CDTF">2022-04-07T10:59:17Z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100700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