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3"/>
  </p:notesMasterIdLst>
  <p:handoutMasterIdLst>
    <p:handoutMasterId r:id="rId14"/>
  </p:handoutMasterIdLst>
  <p:sldIdLst>
    <p:sldId id="2122" r:id="rId5"/>
    <p:sldId id="366" r:id="rId6"/>
    <p:sldId id="343" r:id="rId7"/>
    <p:sldId id="689" r:id="rId8"/>
    <p:sldId id="342" r:id="rId9"/>
    <p:sldId id="691" r:id="rId10"/>
    <p:sldId id="341" r:id="rId11"/>
    <p:sldId id="690" r:id="rId12"/>
  </p:sldIdLst>
  <p:sldSz cx="12192000" cy="6858000"/>
  <p:notesSz cx="6858000" cy="9144000"/>
  <p:custDataLst>
    <p:tags r:id="rId1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6"/>
            <p14:sldId id="343"/>
            <p14:sldId id="689"/>
            <p14:sldId id="342"/>
            <p14:sldId id="691"/>
            <p14:sldId id="341"/>
            <p14:sldId id="690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0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3" y="1494767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  <p:sldLayoutId id="2147483888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5 -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839415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/>
              <a:t>Types of CDS Views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with Input Parameters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View on View</a:t>
            </a:r>
          </a:p>
          <a:p>
            <a:pPr>
              <a:lnSpc>
                <a:spcPts val="4530"/>
              </a:lnSpc>
            </a:pP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CDS Views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12808"/>
            <a:ext cx="8495469" cy="5196512"/>
          </a:xfrm>
        </p:spPr>
        <p:txBody>
          <a:bodyPr>
            <a:normAutofit/>
          </a:bodyPr>
          <a:lstStyle/>
          <a:p>
            <a:r>
              <a:rPr lang="en-US" dirty="0"/>
              <a:t>CDS View with Input Parameters </a:t>
            </a:r>
          </a:p>
          <a:p>
            <a:r>
              <a:rPr lang="en-US" dirty="0"/>
              <a:t>CDS View Extensions </a:t>
            </a:r>
          </a:p>
          <a:p>
            <a:r>
              <a:rPr lang="en-US" dirty="0"/>
              <a:t>View-on-View </a:t>
            </a:r>
          </a:p>
          <a:p>
            <a:r>
              <a:rPr lang="en-US" dirty="0"/>
              <a:t>CDS View without Input Parameters</a:t>
            </a:r>
          </a:p>
          <a:p>
            <a:pPr marL="189411" lvl="1" indent="0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8" y="897776"/>
            <a:ext cx="3285207" cy="5411545"/>
          </a:xfrm>
        </p:spPr>
        <p:txBody>
          <a:bodyPr/>
          <a:lstStyle/>
          <a:p>
            <a:r>
              <a:rPr lang="en-US" b="1" dirty="0"/>
              <a:t>CDS View with input parameters</a:t>
            </a:r>
          </a:p>
          <a:p>
            <a:endParaRPr lang="en-US" b="1" dirty="0"/>
          </a:p>
          <a:p>
            <a:pPr lvl="1"/>
            <a:r>
              <a:rPr lang="en-US" dirty="0"/>
              <a:t>To create Views with parameters key word used is </a:t>
            </a:r>
            <a:r>
              <a:rPr lang="en-US" b="1" dirty="0"/>
              <a:t>With PARAMETER.</a:t>
            </a:r>
            <a:endParaRPr lang="en-US" dirty="0"/>
          </a:p>
          <a:p>
            <a:pPr lvl="1"/>
            <a:r>
              <a:rPr lang="en-US" dirty="0"/>
              <a:t>Comma-separated list of scalar input parameters  and their  corresponding type is to be mentioned.</a:t>
            </a:r>
          </a:p>
          <a:p>
            <a:pPr lvl="1"/>
            <a:r>
              <a:rPr lang="en-US" dirty="0"/>
              <a:t>Supported parameter types are as follows:</a:t>
            </a:r>
          </a:p>
          <a:p>
            <a:pPr marL="638175" lvl="2" indent="0"/>
            <a:r>
              <a:rPr lang="en-US" dirty="0"/>
              <a:t>Predefined data type like </a:t>
            </a:r>
            <a:r>
              <a:rPr lang="en-US" dirty="0" err="1"/>
              <a:t>abap.char</a:t>
            </a:r>
            <a:r>
              <a:rPr lang="en-US" dirty="0"/>
              <a:t>(</a:t>
            </a:r>
            <a:r>
              <a:rPr lang="en-US" dirty="0" err="1"/>
              <a:t>char_len</a:t>
            </a:r>
            <a:r>
              <a:rPr lang="en-US" dirty="0"/>
              <a:t>) </a:t>
            </a:r>
          </a:p>
          <a:p>
            <a:pPr marL="638175" lvl="2" indent="0"/>
            <a:r>
              <a:rPr lang="en-US" dirty="0"/>
              <a:t>Name of a data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E45A7-2B7D-456A-A574-D0A5DE77D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3369" y="897775"/>
            <a:ext cx="5234940" cy="3604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CDS View with Input Parameter</a:t>
            </a:r>
          </a:p>
        </p:txBody>
      </p:sp>
    </p:spTree>
    <p:extLst>
      <p:ext uri="{BB962C8B-B14F-4D97-AF65-F5344CB8AC3E}">
        <p14:creationId xmlns:p14="http://schemas.microsoft.com/office/powerpoint/2010/main" val="37736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CDS View Extensions </a:t>
            </a:r>
          </a:p>
          <a:p>
            <a:pPr lvl="1"/>
            <a:r>
              <a:rPr lang="en-US" dirty="0"/>
              <a:t>A CDS view can be extended  by adding new fields .</a:t>
            </a:r>
          </a:p>
          <a:p>
            <a:pPr lvl="1"/>
            <a:r>
              <a:rPr lang="en-US" dirty="0"/>
              <a:t>To extend a CDS Base view, the key word used is </a:t>
            </a:r>
            <a:r>
              <a:rPr lang="en-US" b="1" dirty="0"/>
              <a:t>EXTEND VIEW .</a:t>
            </a:r>
          </a:p>
          <a:p>
            <a:pPr lvl="1"/>
            <a:r>
              <a:rPr lang="en-US" dirty="0"/>
              <a:t>In the extended view, mention the new fields to be added separated by comma.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23DDD-E8F5-438E-9992-3EE7DEA2F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4724" y="2745205"/>
            <a:ext cx="4632960" cy="2484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7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Base CDS View</a:t>
            </a:r>
          </a:p>
          <a:p>
            <a:r>
              <a:rPr lang="en-US" dirty="0"/>
              <a:t>Extend the above CDS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6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CDS Views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71707"/>
            <a:ext cx="8495469" cy="4896544"/>
          </a:xfrm>
        </p:spPr>
        <p:txBody>
          <a:bodyPr/>
          <a:lstStyle/>
          <a:p>
            <a:r>
              <a:rPr lang="en-US" b="1" dirty="0"/>
              <a:t>View-on-View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Another important type of CDS view is View on View.</a:t>
            </a:r>
          </a:p>
          <a:p>
            <a:pPr lvl="1"/>
            <a:r>
              <a:rPr lang="en-US" dirty="0"/>
              <a:t>You can create CDS view on another CDS View(called as the Base View).</a:t>
            </a:r>
          </a:p>
          <a:p>
            <a:pPr lvl="1"/>
            <a:r>
              <a:rPr lang="en-US" dirty="0"/>
              <a:t>There is no restriction on the number of layers.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99" y="2481432"/>
            <a:ext cx="8229711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6" y="4380806"/>
            <a:ext cx="8129779" cy="1874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55141" y="936501"/>
            <a:ext cx="6649748" cy="46437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Base CDS View</a:t>
            </a:r>
          </a:p>
          <a:p>
            <a:r>
              <a:rPr lang="en-US" dirty="0"/>
              <a:t>Create View on the above Base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69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60D23C-E904-40DA-9B14-FE286F687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9992F-4C86-4BDD-BE48-13BEC32DFF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CD7177-2601-4AA3-97A6-1F7469767B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952</TotalTime>
  <Words>219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Verdana</vt:lpstr>
      <vt:lpstr>Wingdings</vt:lpstr>
      <vt:lpstr>Capgemini Master</vt:lpstr>
      <vt:lpstr>think-cell Slide</vt:lpstr>
      <vt:lpstr>SAP Gateway  Day 5 - Agenda</vt:lpstr>
      <vt:lpstr>Type of CDS Views  </vt:lpstr>
      <vt:lpstr>Type of CDS Views</vt:lpstr>
      <vt:lpstr>Demo</vt:lpstr>
      <vt:lpstr>Type of CDS Views </vt:lpstr>
      <vt:lpstr>Demo</vt:lpstr>
      <vt:lpstr>Type of CDS Views </vt:lpstr>
      <vt:lpstr>Demo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197</cp:revision>
  <dcterms:created xsi:type="dcterms:W3CDTF">2019-05-04T18:47:02Z</dcterms:created>
  <dcterms:modified xsi:type="dcterms:W3CDTF">2024-08-13T12:58:52Z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