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71" r:id="rId2"/>
  </p:sldMasterIdLst>
  <p:notesMasterIdLst>
    <p:notesMasterId r:id="rId14"/>
  </p:notesMasterIdLst>
  <p:handoutMasterIdLst>
    <p:handoutMasterId r:id="rId15"/>
  </p:handoutMasterIdLst>
  <p:sldIdLst>
    <p:sldId id="318" r:id="rId3"/>
    <p:sldId id="331" r:id="rId4"/>
    <p:sldId id="363" r:id="rId5"/>
    <p:sldId id="376" r:id="rId6"/>
    <p:sldId id="377" r:id="rId7"/>
    <p:sldId id="364" r:id="rId8"/>
    <p:sldId id="365" r:id="rId9"/>
    <p:sldId id="369" r:id="rId10"/>
    <p:sldId id="370" r:id="rId11"/>
    <p:sldId id="371" r:id="rId12"/>
    <p:sldId id="375" r:id="rId13"/>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72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13" autoAdjust="0"/>
    <p:restoredTop sz="91219" autoAdjust="0"/>
  </p:normalViewPr>
  <p:slideViewPr>
    <p:cSldViewPr>
      <p:cViewPr varScale="1">
        <p:scale>
          <a:sx n="66" d="100"/>
          <a:sy n="66" d="100"/>
        </p:scale>
        <p:origin x="682" y="45"/>
      </p:cViewPr>
      <p:guideLst>
        <p:guide orient="horz" pos="2160"/>
        <p:guide pos="3120"/>
      </p:guideLst>
    </p:cSldViewPr>
  </p:slideViewPr>
  <p:outlineViewPr>
    <p:cViewPr>
      <p:scale>
        <a:sx n="33" d="100"/>
        <a:sy n="33" d="100"/>
      </p:scale>
      <p:origin x="0" y="396"/>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9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l">
              <a:defRPr sz="1200"/>
            </a:lvl1pPr>
          </a:lstStyle>
          <a:p>
            <a:pPr algn="r"/>
            <a:endParaRPr lang="en-US" sz="1400" b="1" dirty="0"/>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180000" tIns="36000" rIns="72000" bIns="180000" rtlCol="0" anchor="b"/>
          <a:lstStyle>
            <a:lvl1pPr algn="l">
              <a:defRPr sz="1200"/>
            </a:lvl1pPr>
          </a:lstStyle>
          <a:p>
            <a:r>
              <a:rPr lang="en-US" sz="800"/>
              <a:t>© 2014 Capgemini. All rights reserved.</a:t>
            </a:r>
            <a:endParaRPr lang="en-US" sz="800" dirty="0"/>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72000" tIns="36000" rIns="180000" bIns="180000" rtlCol="0" anchor="b"/>
          <a:lstStyle>
            <a:lvl1pPr algn="r">
              <a:defRPr sz="1200"/>
            </a:lvl1pPr>
          </a:lstStyle>
          <a:p>
            <a:fld id="{31BBAEFF-FCA4-4EA1-946D-1EE330CB54A8}" type="slidenum">
              <a:rPr lang="en-US" sz="800" b="1" smtClean="0"/>
              <a:pPr/>
              <a:t>‹#›</a:t>
            </a:fld>
            <a:endParaRPr lang="en-US" sz="800" b="1"/>
          </a:p>
        </p:txBody>
      </p:sp>
    </p:spTree>
    <p:extLst>
      <p:ext uri="{BB962C8B-B14F-4D97-AF65-F5344CB8AC3E}">
        <p14:creationId xmlns:p14="http://schemas.microsoft.com/office/powerpoint/2010/main" val="223124726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6858000" cy="457200"/>
          </a:xfrm>
          <a:prstGeom prst="rect">
            <a:avLst/>
          </a:prstGeom>
        </p:spPr>
        <p:txBody>
          <a:bodyPr vert="horz" lIns="72000" tIns="180000" rIns="288000" bIns="36000" rtlCol="0"/>
          <a:lstStyle>
            <a:lvl1pPr algn="r">
              <a:defRPr sz="1400" b="1"/>
            </a:lvl1pPr>
          </a:lstStyle>
          <a:p>
            <a:endParaRPr lang="en-US" dirty="0"/>
          </a:p>
        </p:txBody>
      </p:sp>
      <p:sp>
        <p:nvSpPr>
          <p:cNvPr id="4" name="Espace réservé de l'image des diapositives 3"/>
          <p:cNvSpPr>
            <a:spLocks noGrp="1" noRot="1" noChangeAspect="1"/>
          </p:cNvSpPr>
          <p:nvPr>
            <p:ph type="sldImg" idx="2"/>
          </p:nvPr>
        </p:nvSpPr>
        <p:spPr>
          <a:xfrm>
            <a:off x="787360" y="571472"/>
            <a:ext cx="5283280" cy="3657656"/>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214290" y="4343400"/>
            <a:ext cx="6429420" cy="4229128"/>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180000" tIns="36000" rIns="72000" bIns="180000" rtlCol="0" anchor="b"/>
          <a:lstStyle>
            <a:lvl1pPr algn="l">
              <a:defRPr sz="800"/>
            </a:lvl1pPr>
          </a:lstStyle>
          <a:p>
            <a:r>
              <a:rPr lang="en-US"/>
              <a:t>© 2014 Capgemini. All rights reserved.</a:t>
            </a:r>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72000" tIns="36000" rIns="180000" bIns="180000" rtlCol="0" anchor="b"/>
          <a:lstStyle>
            <a:lvl1pPr algn="r">
              <a:defRPr sz="800" b="1"/>
            </a:lvl1pPr>
          </a:lstStyle>
          <a:p>
            <a:fld id="{CBC04D6F-FB7D-4867-9F14-E50918222406}" type="slidenum">
              <a:rPr lang="en-US" smtClean="0"/>
              <a:pPr/>
              <a:t>‹#›</a:t>
            </a:fld>
            <a:endParaRPr lang="en-US"/>
          </a:p>
        </p:txBody>
      </p:sp>
    </p:spTree>
    <p:extLst>
      <p:ext uri="{BB962C8B-B14F-4D97-AF65-F5344CB8AC3E}">
        <p14:creationId xmlns:p14="http://schemas.microsoft.com/office/powerpoint/2010/main" val="113698636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180975" indent="0" algn="l" defTabSz="914400" rtl="0" eaLnBrk="1" latinLnBrk="0" hangingPunct="1">
      <a:defRPr sz="1200" kern="1200">
        <a:solidFill>
          <a:schemeClr val="tx1"/>
        </a:solidFill>
        <a:latin typeface="+mn-lt"/>
        <a:ea typeface="+mn-ea"/>
        <a:cs typeface="+mn-cs"/>
      </a:defRPr>
    </a:lvl2pPr>
    <a:lvl3pPr marL="360363" indent="0" algn="l" defTabSz="914400" rtl="0" eaLnBrk="1" latinLnBrk="0" hangingPunct="1">
      <a:defRPr sz="1200" kern="1200">
        <a:solidFill>
          <a:schemeClr val="tx1"/>
        </a:solidFill>
        <a:latin typeface="+mn-lt"/>
        <a:ea typeface="+mn-ea"/>
        <a:cs typeface="+mn-cs"/>
      </a:defRPr>
    </a:lvl3pPr>
    <a:lvl4pPr marL="541338" indent="0" algn="l" defTabSz="914400" rtl="0" eaLnBrk="1" latinLnBrk="0" hangingPunct="1">
      <a:defRPr sz="1200" kern="1200">
        <a:solidFill>
          <a:schemeClr val="tx1"/>
        </a:solidFill>
        <a:latin typeface="+mn-lt"/>
        <a:ea typeface="+mn-ea"/>
        <a:cs typeface="+mn-cs"/>
      </a:defRPr>
    </a:lvl4pPr>
    <a:lvl5pPr marL="722313" indent="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2</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339387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3</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6</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87400" y="571500"/>
            <a:ext cx="5283200" cy="36576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r>
              <a:rPr lang="en-US"/>
              <a:t>© 2014 Capgemini. All rights reserved.</a:t>
            </a:r>
            <a:endParaRPr lang="en-US" dirty="0"/>
          </a:p>
        </p:txBody>
      </p:sp>
      <p:sp>
        <p:nvSpPr>
          <p:cNvPr id="5" name="Slide Number Placeholder 4"/>
          <p:cNvSpPr>
            <a:spLocks noGrp="1"/>
          </p:cNvSpPr>
          <p:nvPr>
            <p:ph type="sldNum" sz="quarter" idx="11"/>
          </p:nvPr>
        </p:nvSpPr>
        <p:spPr/>
        <p:txBody>
          <a:bodyPr/>
          <a:lstStyle/>
          <a:p>
            <a:fld id="{CBC04D6F-FB7D-4867-9F14-E50918222406}" type="slidenum">
              <a:rPr lang="en-US" smtClean="0"/>
              <a:pPr/>
              <a:t>7</a:t>
            </a:fld>
            <a:endParaRPr lang="en-US" dirty="0"/>
          </a:p>
        </p:txBody>
      </p:sp>
      <p:sp>
        <p:nvSpPr>
          <p:cNvPr id="6" name="Header Placeholder 5"/>
          <p:cNvSpPr>
            <a:spLocks noGrp="1"/>
          </p:cNvSpPr>
          <p:nvPr>
            <p:ph type="hdr" sz="quarter" idx="12"/>
          </p:nvPr>
        </p:nvSpPr>
        <p:spPr/>
        <p:txBody>
          <a:bodyPr/>
          <a:lstStyle/>
          <a:p>
            <a:r>
              <a:rPr lang="en-US"/>
              <a:t>SAP Gateway</a:t>
            </a:r>
            <a:endParaRPr lang="en-US" dirty="0"/>
          </a:p>
        </p:txBody>
      </p:sp>
    </p:spTree>
    <p:extLst>
      <p:ext uri="{BB962C8B-B14F-4D97-AF65-F5344CB8AC3E}">
        <p14:creationId xmlns:p14="http://schemas.microsoft.com/office/powerpoint/2010/main" val="21597656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Cover-People">
    <p:spTree>
      <p:nvGrpSpPr>
        <p:cNvPr id="1" name=""/>
        <p:cNvGrpSpPr/>
        <p:nvPr/>
      </p:nvGrpSpPr>
      <p:grpSpPr>
        <a:xfrm>
          <a:off x="0" y="0"/>
          <a:ext cx="0" cy="0"/>
          <a:chOff x="0" y="0"/>
          <a:chExt cx="0" cy="0"/>
        </a:xfrm>
      </p:grpSpPr>
      <p:pic>
        <p:nvPicPr>
          <p:cNvPr id="10" name="Image 9" descr="ppt_ExpertsMosaic_Color.jpg"/>
          <p:cNvPicPr>
            <a:picLocks noChangeAspect="1"/>
          </p:cNvPicPr>
          <p:nvPr userDrawn="1"/>
        </p:nvPicPr>
        <p:blipFill>
          <a:blip r:embed="rId3" cstate="print"/>
          <a:srcRect t="19317"/>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dirty="0"/>
              <a:t>Click to edit Master sub-title style</a:t>
            </a:r>
          </a:p>
        </p:txBody>
      </p:sp>
      <p:sp>
        <p:nvSpPr>
          <p:cNvPr id="4098" name="Rectangle 2"/>
          <p:cNvSpPr>
            <a:spLocks noGrp="1" noChangeArrowheads="1"/>
          </p:cNvSpPr>
          <p:nvPr>
            <p:ph type="ctrTitle" hasCustomPrompt="1"/>
          </p:nvPr>
        </p:nvSpPr>
        <p:spPr bwMode="auto">
          <a:xfrm>
            <a:off x="0" y="1240390"/>
            <a:ext cx="9906000" cy="1512887"/>
          </a:xfrm>
        </p:spPr>
        <p:txBody>
          <a:bodyPr lIns="324000" tIns="396000" rIns="36000" bIns="36000" anchor="t"/>
          <a:lstStyle>
            <a:lvl1pPr marL="0" indent="0" algn="l">
              <a:tabLst/>
              <a:defRPr sz="3600">
                <a:solidFill>
                  <a:schemeClr val="tx2">
                    <a:lumMod val="20000"/>
                    <a:lumOff val="80000"/>
                  </a:schemeClr>
                </a:solidFill>
                <a:latin typeface="Arial Narrow" pitchFamily="34" charset="0"/>
              </a:defRPr>
            </a:lvl1pPr>
          </a:lstStyle>
          <a:p>
            <a:r>
              <a:rPr lang="en-US" noProof="0" dirty="0"/>
              <a:t>Click to edit Master title style</a:t>
            </a:r>
          </a:p>
        </p:txBody>
      </p:sp>
      <p:pic>
        <p:nvPicPr>
          <p:cNvPr id="8" name="Image 7"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
        <p:nvSpPr>
          <p:cNvPr id="11" name="ZoneTexte 10"/>
          <p:cNvSpPr txBox="1"/>
          <p:nvPr userDrawn="1"/>
        </p:nvSpPr>
        <p:spPr>
          <a:xfrm>
            <a:off x="7758132" y="1011421"/>
            <a:ext cx="1979516" cy="307777"/>
          </a:xfrm>
          <a:prstGeom prst="rect">
            <a:avLst/>
          </a:prstGeom>
          <a:noFill/>
        </p:spPr>
        <p:txBody>
          <a:bodyPr wrap="none" rtlCol="0">
            <a:spAutoFit/>
          </a:bodyPr>
          <a:lstStyle/>
          <a:p>
            <a:r>
              <a:rPr lang="en-US" sz="1400" b="1" dirty="0">
                <a:solidFill>
                  <a:schemeClr val="accent2"/>
                </a:solidFill>
              </a:rPr>
              <a:t>For internal use only</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re de section">
    <p:bg>
      <p:bgPr>
        <a:solidFill>
          <a:schemeClr val="tx2"/>
        </a:solid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8" name="Titre 1"/>
          <p:cNvSpPr>
            <a:spLocks noGrp="1"/>
          </p:cNvSpPr>
          <p:nvPr>
            <p:ph type="title" hasCustomPrompt="1"/>
          </p:nvPr>
        </p:nvSpPr>
        <p:spPr>
          <a:xfrm>
            <a:off x="0" y="903288"/>
            <a:ext cx="9906000" cy="1143000"/>
          </a:xfrm>
          <a:prstGeom prst="rect">
            <a:avLst/>
          </a:prstGeom>
        </p:spPr>
        <p:txBody>
          <a:bodyPr lIns="360000" rIns="36000" anchor="b"/>
          <a:lstStyle>
            <a:lvl1pPr algn="l">
              <a:defRPr sz="3600" b="1" baseline="0">
                <a:solidFill>
                  <a:schemeClr val="tx2"/>
                </a:solidFill>
                <a:latin typeface="Arial Narrow" pitchFamily="34" charset="0"/>
              </a:defRPr>
            </a:lvl1pPr>
          </a:lstStyle>
          <a:p>
            <a:r>
              <a:rPr lang="en-US" noProof="0" dirty="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re seul">
    <p:bg>
      <p:bgPr>
        <a:solidFill>
          <a:schemeClr val="tx2"/>
        </a:solidFill>
        <a:effectLst/>
      </p:bgPr>
    </p:bg>
    <p:spTree>
      <p:nvGrpSpPr>
        <p:cNvPr id="1" name=""/>
        <p:cNvGrpSpPr/>
        <p:nvPr/>
      </p:nvGrpSpPr>
      <p:grpSpPr>
        <a:xfrm>
          <a:off x="0" y="0"/>
          <a:ext cx="0" cy="0"/>
          <a:chOff x="0" y="0"/>
          <a:chExt cx="0" cy="0"/>
        </a:xfrm>
      </p:grpSpPr>
      <p:sp>
        <p:nvSpPr>
          <p:cNvPr id="10"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Rectangle 8"/>
          <p:cNvSpPr>
            <a:spLocks noChangeArrowheads="1"/>
          </p:cNvSpPr>
          <p:nvPr userDrawn="1"/>
        </p:nvSpPr>
        <p:spPr bwMode="auto">
          <a:xfrm>
            <a:off x="7439025" y="5376350"/>
            <a:ext cx="2466975" cy="276225"/>
          </a:xfrm>
          <a:prstGeom prst="rect">
            <a:avLst/>
          </a:prstGeom>
          <a:noFill/>
          <a:ln w="9525">
            <a:noFill/>
            <a:miter lim="800000"/>
            <a:headEnd/>
            <a:tailEnd/>
          </a:ln>
          <a:effectLst/>
        </p:spPr>
        <p:txBody>
          <a:bodyPr wrap="none" lIns="0" tIns="0" rIns="360000" bIns="0">
            <a:spAutoFit/>
          </a:bodyPr>
          <a:lstStyle/>
          <a:p>
            <a:pPr algn="r">
              <a:spcBef>
                <a:spcPct val="20000"/>
              </a:spcBef>
              <a:defRPr/>
            </a:pPr>
            <a:r>
              <a:rPr lang="en-US" sz="1800" b="0" dirty="0">
                <a:solidFill>
                  <a:schemeClr val="bg1"/>
                </a:solidFill>
              </a:rPr>
              <a:t>www.capgemini.com</a:t>
            </a:r>
          </a:p>
        </p:txBody>
      </p:sp>
      <p:pic>
        <p:nvPicPr>
          <p:cNvPr id="7" name="Picture 9" descr="OK_Capgemini"/>
          <p:cNvPicPr>
            <a:picLocks noChangeAspect="1" noChangeArrowheads="1"/>
          </p:cNvPicPr>
          <p:nvPr userDrawn="1"/>
        </p:nvPicPr>
        <p:blipFill>
          <a:blip r:embed="rId2" cstate="print">
            <a:clrChange>
              <a:clrFrom>
                <a:srgbClr val="FFFFFF"/>
              </a:clrFrom>
              <a:clrTo>
                <a:srgbClr val="FFFFFF">
                  <a:alpha val="0"/>
                </a:srgbClr>
              </a:clrTo>
            </a:clrChange>
          </a:blip>
          <a:srcRect/>
          <a:stretch>
            <a:fillRect/>
          </a:stretch>
        </p:blipFill>
        <p:spPr bwMode="auto">
          <a:xfrm>
            <a:off x="1004177" y="922006"/>
            <a:ext cx="4676775" cy="1017587"/>
          </a:xfrm>
          <a:prstGeom prst="rect">
            <a:avLst/>
          </a:prstGeom>
          <a:noFill/>
          <a:ln w="9525">
            <a:noFill/>
            <a:miter lim="800000"/>
            <a:headEnd/>
            <a:tailEnd/>
          </a:ln>
        </p:spPr>
      </p:pic>
      <p:sp>
        <p:nvSpPr>
          <p:cNvPr id="8" name="Rectangle 7"/>
          <p:cNvSpPr/>
          <p:nvPr userDrawn="1"/>
        </p:nvSpPr>
        <p:spPr>
          <a:xfrm>
            <a:off x="0" y="6597650"/>
            <a:ext cx="9906000" cy="260241"/>
          </a:xfrm>
          <a:prstGeom prst="rect">
            <a:avLst/>
          </a:prstGeom>
        </p:spPr>
        <p:txBody>
          <a:bodyPr tIns="0" rIns="360000" bIns="180000" anchor="b">
            <a:spAutoFit/>
          </a:bodyPr>
          <a:lstStyle/>
          <a:p>
            <a:pPr marL="0" marR="0" indent="0" algn="r" defTabSz="914400" rtl="0" eaLnBrk="0" fontAlgn="auto" latinLnBrk="0" hangingPunct="0">
              <a:lnSpc>
                <a:spcPct val="85000"/>
              </a:lnSpc>
              <a:spcBef>
                <a:spcPts val="0"/>
              </a:spcBef>
              <a:spcAft>
                <a:spcPts val="0"/>
              </a:spcAft>
              <a:buClrTx/>
              <a:buSzTx/>
              <a:buFontTx/>
              <a:buNone/>
              <a:tabLst/>
              <a:defRPr/>
            </a:pPr>
            <a:r>
              <a:rPr lang="en-US" sz="600" kern="1200" dirty="0">
                <a:solidFill>
                  <a:schemeClr val="bg1"/>
                </a:solidFill>
                <a:latin typeface="+mn-lt"/>
                <a:ea typeface="+mn-ea"/>
                <a:cs typeface="+mn-cs"/>
              </a:rPr>
              <a:t>The information contained in this presentation is proprietary and confidential. It is for Capgemini internal use only. Copyright ©2010 Capgemini. All rights reserved.</a:t>
            </a:r>
          </a:p>
        </p:txBody>
      </p:sp>
      <p:pic>
        <p:nvPicPr>
          <p:cNvPr id="9" name="Image 8" descr="Capgemini_Slogan_White.png"/>
          <p:cNvPicPr>
            <a:picLocks noChangeAspect="1"/>
          </p:cNvPicPr>
          <p:nvPr userDrawn="1"/>
        </p:nvPicPr>
        <p:blipFill>
          <a:blip r:embed="rId3" cstate="print"/>
          <a:stretch>
            <a:fillRect/>
          </a:stretch>
        </p:blipFill>
        <p:spPr>
          <a:xfrm>
            <a:off x="5816371" y="4856253"/>
            <a:ext cx="3803912" cy="393193"/>
          </a:xfrm>
          <a:prstGeom prst="rect">
            <a:avLst/>
          </a:prstGeom>
          <a:noFill/>
          <a:ln w="25400" cap="sq">
            <a:noFill/>
            <a:miter lim="800000"/>
          </a:ln>
          <a:effectLst>
            <a:outerShdw blurRad="63500" sx="102000" sy="102000" algn="ctr" rotWithShape="0">
              <a:prstClr val="black">
                <a:alpha val="40000"/>
              </a:prstClr>
            </a:outerShdw>
          </a:effectLst>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ide">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Freeform 7"/>
          <p:cNvSpPr>
            <a:spLocks/>
          </p:cNvSpPr>
          <p:nvPr userDrawn="1"/>
        </p:nvSpPr>
        <p:spPr bwMode="auto">
          <a:xfrm>
            <a:off x="0" y="-3810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solidFill>
            <a:schemeClr val="bg1"/>
          </a:soli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dirty="0"/>
          </a:p>
        </p:txBody>
      </p:sp>
      <p:sp>
        <p:nvSpPr>
          <p:cNvPr id="6" name="Titre 5"/>
          <p:cNvSpPr>
            <a:spLocks noGrp="1"/>
          </p:cNvSpPr>
          <p:nvPr>
            <p:ph type="title" hasCustomPrompt="1"/>
          </p:nvPr>
        </p:nvSpPr>
        <p:spPr>
          <a:xfrm>
            <a:off x="0" y="903600"/>
            <a:ext cx="9906000" cy="1143000"/>
          </a:xfrm>
          <a:prstGeom prst="rect">
            <a:avLst/>
          </a:prstGeom>
        </p:spPr>
        <p:txBody>
          <a:bodyPr lIns="360000" rIns="36000" anchor="b"/>
          <a:lstStyle>
            <a:lvl1pPr algn="l" defTabSz="914400" rtl="0" eaLnBrk="1" latinLnBrk="0" hangingPunct="1">
              <a:spcBef>
                <a:spcPct val="0"/>
              </a:spcBef>
              <a:buNone/>
              <a:defRPr lang="en-US" sz="3600" b="1" kern="1200" baseline="0" noProof="0" dirty="0" smtClean="0">
                <a:solidFill>
                  <a:schemeClr val="tx2"/>
                </a:solidFill>
                <a:latin typeface="Arial Narrow" pitchFamily="34" charset="0"/>
                <a:ea typeface="+mj-ea"/>
                <a:cs typeface="+mj-cs"/>
              </a:defRPr>
            </a:lvl1pPr>
          </a:lstStyle>
          <a:p>
            <a:r>
              <a:rPr lang="en-US" noProof="0"/>
              <a:t>Click to edit Master 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B-People">
    <p:spTree>
      <p:nvGrpSpPr>
        <p:cNvPr id="1" name=""/>
        <p:cNvGrpSpPr/>
        <p:nvPr/>
      </p:nvGrpSpPr>
      <p:grpSpPr>
        <a:xfrm>
          <a:off x="0" y="0"/>
          <a:ext cx="0" cy="0"/>
          <a:chOff x="0" y="0"/>
          <a:chExt cx="0" cy="0"/>
        </a:xfrm>
      </p:grpSpPr>
      <p:sp>
        <p:nvSpPr>
          <p:cNvPr id="5" name="Espace réservé du titre 7"/>
          <p:cNvSpPr>
            <a:spLocks noGrp="1"/>
          </p:cNvSpPr>
          <p:nvPr>
            <p:ph type="title" hasCustomPrompt="1"/>
          </p:nvPr>
        </p:nvSpPr>
        <p:spPr>
          <a:xfrm>
            <a:off x="0" y="4300728"/>
            <a:ext cx="9906000" cy="1143000"/>
          </a:xfrm>
          <a:prstGeom prst="rect">
            <a:avLst/>
          </a:prstGeom>
        </p:spPr>
        <p:txBody>
          <a:bodyPr lIns="360000" rIns="360000" anchor="t"/>
          <a:lstStyle>
            <a:lvl1pPr algn="r" defTabSz="914400" rtl="0" eaLnBrk="0" fontAlgn="base" latinLnBrk="0" hangingPunct="0">
              <a:spcBef>
                <a:spcPct val="0"/>
              </a:spcBef>
              <a:spcAft>
                <a:spcPct val="0"/>
              </a:spcAft>
              <a:buNone/>
              <a:defRPr lang="en-US" sz="3600" b="1" kern="1200" baseline="0" noProof="0" dirty="0">
                <a:solidFill>
                  <a:schemeClr val="tx2"/>
                </a:solidFill>
                <a:latin typeface="Arial Narrow" pitchFamily="34" charset="0"/>
                <a:ea typeface="+mj-ea"/>
                <a:cs typeface="+mj-cs"/>
              </a:defRPr>
            </a:lvl1pPr>
          </a:lstStyle>
          <a:p>
            <a:r>
              <a:rPr lang="en-US" noProof="0" dirty="0"/>
              <a:t>Click to edit title style</a:t>
            </a:r>
          </a:p>
        </p:txBody>
      </p:sp>
      <p:sp>
        <p:nvSpPr>
          <p:cNvPr id="3" name="Freeform 7"/>
          <p:cNvSpPr>
            <a:spLocks/>
          </p:cNvSpPr>
          <p:nvPr userDrawn="1"/>
        </p:nvSpPr>
        <p:spPr bwMode="auto">
          <a:xfrm>
            <a:off x="0" y="0"/>
            <a:ext cx="9929813" cy="6896100"/>
          </a:xfrm>
          <a:custGeom>
            <a:avLst/>
            <a:gdLst/>
            <a:ahLst/>
            <a:cxnLst>
              <a:cxn ang="0">
                <a:pos x="0" y="3797"/>
              </a:cxn>
              <a:cxn ang="0">
                <a:pos x="0" y="3252"/>
              </a:cxn>
              <a:cxn ang="0">
                <a:pos x="0" y="2159"/>
              </a:cxn>
              <a:cxn ang="0">
                <a:pos x="0" y="1611"/>
              </a:cxn>
              <a:cxn ang="0">
                <a:pos x="0" y="523"/>
              </a:cxn>
              <a:cxn ang="0">
                <a:pos x="0" y="387"/>
              </a:cxn>
              <a:cxn ang="0">
                <a:pos x="5760" y="9"/>
              </a:cxn>
              <a:cxn ang="0">
                <a:pos x="5760" y="312"/>
              </a:cxn>
              <a:cxn ang="0">
                <a:pos x="5760" y="377"/>
              </a:cxn>
              <a:cxn ang="0">
                <a:pos x="5760" y="786"/>
              </a:cxn>
              <a:cxn ang="0">
                <a:pos x="5760" y="1060"/>
              </a:cxn>
              <a:cxn ang="0">
                <a:pos x="5760" y="1262"/>
              </a:cxn>
              <a:cxn ang="0">
                <a:pos x="5758" y="1283"/>
              </a:cxn>
              <a:cxn ang="0">
                <a:pos x="5747" y="1301"/>
              </a:cxn>
              <a:cxn ang="0">
                <a:pos x="5719" y="1339"/>
              </a:cxn>
              <a:cxn ang="0">
                <a:pos x="5650" y="1406"/>
              </a:cxn>
              <a:cxn ang="0">
                <a:pos x="5597" y="1445"/>
              </a:cxn>
              <a:cxn ang="0">
                <a:pos x="5480" y="1515"/>
              </a:cxn>
              <a:cxn ang="0">
                <a:pos x="5295" y="1608"/>
              </a:cxn>
              <a:cxn ang="0">
                <a:pos x="5161" y="1663"/>
              </a:cxn>
              <a:cxn ang="0">
                <a:pos x="4893" y="1759"/>
              </a:cxn>
              <a:cxn ang="0">
                <a:pos x="4615" y="1845"/>
              </a:cxn>
              <a:cxn ang="0">
                <a:pos x="4188" y="1958"/>
              </a:cxn>
              <a:cxn ang="0">
                <a:pos x="3902" y="2027"/>
              </a:cxn>
              <a:cxn ang="0">
                <a:pos x="3614" y="2089"/>
              </a:cxn>
              <a:cxn ang="0">
                <a:pos x="2993" y="2192"/>
              </a:cxn>
              <a:cxn ang="0">
                <a:pos x="2444" y="2281"/>
              </a:cxn>
              <a:cxn ang="0">
                <a:pos x="2160" y="2348"/>
              </a:cxn>
              <a:cxn ang="0">
                <a:pos x="1880" y="2427"/>
              </a:cxn>
              <a:cxn ang="0">
                <a:pos x="1609" y="2517"/>
              </a:cxn>
              <a:cxn ang="0">
                <a:pos x="1410" y="2596"/>
              </a:cxn>
              <a:cxn ang="0">
                <a:pos x="1284" y="2655"/>
              </a:cxn>
              <a:cxn ang="0">
                <a:pos x="1102" y="2749"/>
              </a:cxn>
              <a:cxn ang="0">
                <a:pos x="931" y="2859"/>
              </a:cxn>
              <a:cxn ang="0">
                <a:pos x="822" y="2938"/>
              </a:cxn>
              <a:cxn ang="0">
                <a:pos x="672" y="3069"/>
              </a:cxn>
              <a:cxn ang="0">
                <a:pos x="531" y="3207"/>
              </a:cxn>
              <a:cxn ang="0">
                <a:pos x="447" y="3308"/>
              </a:cxn>
              <a:cxn ang="0">
                <a:pos x="329" y="3468"/>
              </a:cxn>
              <a:cxn ang="0">
                <a:pos x="227" y="3636"/>
              </a:cxn>
              <a:cxn ang="0">
                <a:pos x="167" y="3755"/>
              </a:cxn>
              <a:cxn ang="0">
                <a:pos x="92" y="3940"/>
              </a:cxn>
              <a:cxn ang="0">
                <a:pos x="35" y="4130"/>
              </a:cxn>
              <a:cxn ang="0">
                <a:pos x="7" y="4268"/>
              </a:cxn>
            </a:cxnLst>
            <a:rect l="0" t="0" r="r" b="b"/>
            <a:pathLst>
              <a:path w="5760" h="4339">
                <a:moveTo>
                  <a:pt x="0" y="4339"/>
                </a:moveTo>
                <a:lnTo>
                  <a:pt x="0" y="4339"/>
                </a:lnTo>
                <a:lnTo>
                  <a:pt x="0" y="3797"/>
                </a:lnTo>
                <a:lnTo>
                  <a:pt x="0" y="3797"/>
                </a:lnTo>
                <a:lnTo>
                  <a:pt x="0" y="3252"/>
                </a:lnTo>
                <a:lnTo>
                  <a:pt x="0" y="3252"/>
                </a:lnTo>
                <a:lnTo>
                  <a:pt x="0" y="2705"/>
                </a:lnTo>
                <a:lnTo>
                  <a:pt x="0" y="2705"/>
                </a:lnTo>
                <a:lnTo>
                  <a:pt x="0" y="2159"/>
                </a:lnTo>
                <a:lnTo>
                  <a:pt x="0" y="2159"/>
                </a:lnTo>
                <a:lnTo>
                  <a:pt x="0" y="1611"/>
                </a:lnTo>
                <a:lnTo>
                  <a:pt x="0" y="1611"/>
                </a:lnTo>
                <a:lnTo>
                  <a:pt x="0" y="1066"/>
                </a:lnTo>
                <a:lnTo>
                  <a:pt x="0" y="1066"/>
                </a:lnTo>
                <a:lnTo>
                  <a:pt x="0" y="523"/>
                </a:lnTo>
                <a:lnTo>
                  <a:pt x="0" y="523"/>
                </a:lnTo>
                <a:lnTo>
                  <a:pt x="0" y="387"/>
                </a:lnTo>
                <a:lnTo>
                  <a:pt x="0" y="387"/>
                </a:lnTo>
                <a:lnTo>
                  <a:pt x="0" y="0"/>
                </a:lnTo>
                <a:lnTo>
                  <a:pt x="155" y="9"/>
                </a:lnTo>
                <a:lnTo>
                  <a:pt x="5760" y="9"/>
                </a:lnTo>
                <a:lnTo>
                  <a:pt x="5760" y="310"/>
                </a:lnTo>
                <a:lnTo>
                  <a:pt x="5760" y="312"/>
                </a:lnTo>
                <a:lnTo>
                  <a:pt x="5760" y="312"/>
                </a:lnTo>
                <a:lnTo>
                  <a:pt x="5760" y="344"/>
                </a:lnTo>
                <a:lnTo>
                  <a:pt x="5760" y="377"/>
                </a:lnTo>
                <a:lnTo>
                  <a:pt x="5760" y="377"/>
                </a:lnTo>
                <a:lnTo>
                  <a:pt x="5760" y="512"/>
                </a:lnTo>
                <a:lnTo>
                  <a:pt x="5760" y="512"/>
                </a:lnTo>
                <a:lnTo>
                  <a:pt x="5760" y="786"/>
                </a:lnTo>
                <a:lnTo>
                  <a:pt x="5760" y="786"/>
                </a:lnTo>
                <a:lnTo>
                  <a:pt x="5760" y="1060"/>
                </a:lnTo>
                <a:lnTo>
                  <a:pt x="5760" y="1060"/>
                </a:lnTo>
                <a:lnTo>
                  <a:pt x="5760" y="1195"/>
                </a:lnTo>
                <a:lnTo>
                  <a:pt x="5760" y="1195"/>
                </a:lnTo>
                <a:lnTo>
                  <a:pt x="5760" y="1262"/>
                </a:lnTo>
                <a:lnTo>
                  <a:pt x="5760" y="1262"/>
                </a:lnTo>
                <a:lnTo>
                  <a:pt x="5758" y="1276"/>
                </a:lnTo>
                <a:lnTo>
                  <a:pt x="5758" y="1283"/>
                </a:lnTo>
                <a:lnTo>
                  <a:pt x="5755" y="1289"/>
                </a:lnTo>
                <a:lnTo>
                  <a:pt x="5755" y="1289"/>
                </a:lnTo>
                <a:lnTo>
                  <a:pt x="5747" y="1301"/>
                </a:lnTo>
                <a:lnTo>
                  <a:pt x="5740" y="1315"/>
                </a:lnTo>
                <a:lnTo>
                  <a:pt x="5740" y="1315"/>
                </a:lnTo>
                <a:lnTo>
                  <a:pt x="5719" y="1339"/>
                </a:lnTo>
                <a:lnTo>
                  <a:pt x="5699" y="1363"/>
                </a:lnTo>
                <a:lnTo>
                  <a:pt x="5674" y="1385"/>
                </a:lnTo>
                <a:lnTo>
                  <a:pt x="5650" y="1406"/>
                </a:lnTo>
                <a:lnTo>
                  <a:pt x="5650" y="1406"/>
                </a:lnTo>
                <a:lnTo>
                  <a:pt x="5624" y="1426"/>
                </a:lnTo>
                <a:lnTo>
                  <a:pt x="5597" y="1445"/>
                </a:lnTo>
                <a:lnTo>
                  <a:pt x="5541" y="1481"/>
                </a:lnTo>
                <a:lnTo>
                  <a:pt x="5541" y="1481"/>
                </a:lnTo>
                <a:lnTo>
                  <a:pt x="5480" y="1515"/>
                </a:lnTo>
                <a:lnTo>
                  <a:pt x="5419" y="1548"/>
                </a:lnTo>
                <a:lnTo>
                  <a:pt x="5356" y="1579"/>
                </a:lnTo>
                <a:lnTo>
                  <a:pt x="5295" y="1608"/>
                </a:lnTo>
                <a:lnTo>
                  <a:pt x="5295" y="1608"/>
                </a:lnTo>
                <a:lnTo>
                  <a:pt x="5229" y="1636"/>
                </a:lnTo>
                <a:lnTo>
                  <a:pt x="5161" y="1663"/>
                </a:lnTo>
                <a:lnTo>
                  <a:pt x="5096" y="1689"/>
                </a:lnTo>
                <a:lnTo>
                  <a:pt x="5028" y="1713"/>
                </a:lnTo>
                <a:lnTo>
                  <a:pt x="4893" y="1759"/>
                </a:lnTo>
                <a:lnTo>
                  <a:pt x="4756" y="1804"/>
                </a:lnTo>
                <a:lnTo>
                  <a:pt x="4756" y="1804"/>
                </a:lnTo>
                <a:lnTo>
                  <a:pt x="4615" y="1845"/>
                </a:lnTo>
                <a:lnTo>
                  <a:pt x="4472" y="1885"/>
                </a:lnTo>
                <a:lnTo>
                  <a:pt x="4332" y="1920"/>
                </a:lnTo>
                <a:lnTo>
                  <a:pt x="4188" y="1958"/>
                </a:lnTo>
                <a:lnTo>
                  <a:pt x="4188" y="1958"/>
                </a:lnTo>
                <a:lnTo>
                  <a:pt x="4046" y="1993"/>
                </a:lnTo>
                <a:lnTo>
                  <a:pt x="3902" y="2027"/>
                </a:lnTo>
                <a:lnTo>
                  <a:pt x="3758" y="2059"/>
                </a:lnTo>
                <a:lnTo>
                  <a:pt x="3614" y="2089"/>
                </a:lnTo>
                <a:lnTo>
                  <a:pt x="3614" y="2089"/>
                </a:lnTo>
                <a:lnTo>
                  <a:pt x="3511" y="2108"/>
                </a:lnTo>
                <a:lnTo>
                  <a:pt x="3363" y="2133"/>
                </a:lnTo>
                <a:lnTo>
                  <a:pt x="2993" y="2192"/>
                </a:lnTo>
                <a:lnTo>
                  <a:pt x="2641" y="2248"/>
                </a:lnTo>
                <a:lnTo>
                  <a:pt x="2515" y="2267"/>
                </a:lnTo>
                <a:lnTo>
                  <a:pt x="2444" y="2281"/>
                </a:lnTo>
                <a:lnTo>
                  <a:pt x="2444" y="2281"/>
                </a:lnTo>
                <a:lnTo>
                  <a:pt x="2302" y="2312"/>
                </a:lnTo>
                <a:lnTo>
                  <a:pt x="2160" y="2348"/>
                </a:lnTo>
                <a:lnTo>
                  <a:pt x="2018" y="2386"/>
                </a:lnTo>
                <a:lnTo>
                  <a:pt x="1880" y="2427"/>
                </a:lnTo>
                <a:lnTo>
                  <a:pt x="1880" y="2427"/>
                </a:lnTo>
                <a:lnTo>
                  <a:pt x="1742" y="2470"/>
                </a:lnTo>
                <a:lnTo>
                  <a:pt x="1677" y="2494"/>
                </a:lnTo>
                <a:lnTo>
                  <a:pt x="1609" y="2517"/>
                </a:lnTo>
                <a:lnTo>
                  <a:pt x="1541" y="2543"/>
                </a:lnTo>
                <a:lnTo>
                  <a:pt x="1475" y="2569"/>
                </a:lnTo>
                <a:lnTo>
                  <a:pt x="1410" y="2596"/>
                </a:lnTo>
                <a:lnTo>
                  <a:pt x="1346" y="2625"/>
                </a:lnTo>
                <a:lnTo>
                  <a:pt x="1346" y="2625"/>
                </a:lnTo>
                <a:lnTo>
                  <a:pt x="1284" y="2655"/>
                </a:lnTo>
                <a:lnTo>
                  <a:pt x="1222" y="2684"/>
                </a:lnTo>
                <a:lnTo>
                  <a:pt x="1162" y="2717"/>
                </a:lnTo>
                <a:lnTo>
                  <a:pt x="1102" y="2749"/>
                </a:lnTo>
                <a:lnTo>
                  <a:pt x="1043" y="2785"/>
                </a:lnTo>
                <a:lnTo>
                  <a:pt x="988" y="2821"/>
                </a:lnTo>
                <a:lnTo>
                  <a:pt x="931" y="2859"/>
                </a:lnTo>
                <a:lnTo>
                  <a:pt x="876" y="2899"/>
                </a:lnTo>
                <a:lnTo>
                  <a:pt x="876" y="2899"/>
                </a:lnTo>
                <a:lnTo>
                  <a:pt x="822" y="2938"/>
                </a:lnTo>
                <a:lnTo>
                  <a:pt x="771" y="2980"/>
                </a:lnTo>
                <a:lnTo>
                  <a:pt x="720" y="3023"/>
                </a:lnTo>
                <a:lnTo>
                  <a:pt x="672" y="3069"/>
                </a:lnTo>
                <a:lnTo>
                  <a:pt x="623" y="3113"/>
                </a:lnTo>
                <a:lnTo>
                  <a:pt x="576" y="3159"/>
                </a:lnTo>
                <a:lnTo>
                  <a:pt x="531" y="3207"/>
                </a:lnTo>
                <a:lnTo>
                  <a:pt x="487" y="3257"/>
                </a:lnTo>
                <a:lnTo>
                  <a:pt x="487" y="3257"/>
                </a:lnTo>
                <a:lnTo>
                  <a:pt x="447" y="3308"/>
                </a:lnTo>
                <a:lnTo>
                  <a:pt x="406" y="3360"/>
                </a:lnTo>
                <a:lnTo>
                  <a:pt x="366" y="3413"/>
                </a:lnTo>
                <a:lnTo>
                  <a:pt x="329" y="3468"/>
                </a:lnTo>
                <a:lnTo>
                  <a:pt x="292" y="3523"/>
                </a:lnTo>
                <a:lnTo>
                  <a:pt x="258" y="3579"/>
                </a:lnTo>
                <a:lnTo>
                  <a:pt x="227" y="3636"/>
                </a:lnTo>
                <a:lnTo>
                  <a:pt x="197" y="3694"/>
                </a:lnTo>
                <a:lnTo>
                  <a:pt x="197" y="3694"/>
                </a:lnTo>
                <a:lnTo>
                  <a:pt x="167" y="3755"/>
                </a:lnTo>
                <a:lnTo>
                  <a:pt x="140" y="3814"/>
                </a:lnTo>
                <a:lnTo>
                  <a:pt x="114" y="3876"/>
                </a:lnTo>
                <a:lnTo>
                  <a:pt x="92" y="3940"/>
                </a:lnTo>
                <a:lnTo>
                  <a:pt x="71" y="4003"/>
                </a:lnTo>
                <a:lnTo>
                  <a:pt x="53" y="4067"/>
                </a:lnTo>
                <a:lnTo>
                  <a:pt x="35" y="4130"/>
                </a:lnTo>
                <a:lnTo>
                  <a:pt x="20" y="4195"/>
                </a:lnTo>
                <a:lnTo>
                  <a:pt x="20" y="4195"/>
                </a:lnTo>
                <a:lnTo>
                  <a:pt x="7" y="4268"/>
                </a:lnTo>
                <a:lnTo>
                  <a:pt x="4" y="4303"/>
                </a:lnTo>
                <a:lnTo>
                  <a:pt x="0" y="4339"/>
                </a:lnTo>
                <a:close/>
              </a:path>
            </a:pathLst>
          </a:custGeom>
          <a:blipFill dpi="0" rotWithShape="0">
            <a:blip r:embed="rId2" cstate="print"/>
            <a:srcRect/>
            <a:stretch>
              <a:fillRect r="-10000"/>
            </a:stretch>
          </a:blip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Cover-KeyWords">
    <p:spTree>
      <p:nvGrpSpPr>
        <p:cNvPr id="1" name=""/>
        <p:cNvGrpSpPr/>
        <p:nvPr/>
      </p:nvGrpSpPr>
      <p:grpSpPr>
        <a:xfrm>
          <a:off x="0" y="0"/>
          <a:ext cx="0" cy="0"/>
          <a:chOff x="0" y="0"/>
          <a:chExt cx="0" cy="0"/>
        </a:xfrm>
      </p:grpSpPr>
      <p:pic>
        <p:nvPicPr>
          <p:cNvPr id="11" name="Image 10" descr="ppt_KeyWords_Bkgd_OK.jpg"/>
          <p:cNvPicPr>
            <a:picLocks noChangeAspect="1"/>
          </p:cNvPicPr>
          <p:nvPr userDrawn="1"/>
        </p:nvPicPr>
        <p:blipFill>
          <a:blip r:embed="rId3" cstate="print"/>
          <a:srcRect b="20413"/>
          <a:stretch>
            <a:fillRect/>
          </a:stretch>
        </p:blipFill>
        <p:spPr>
          <a:xfrm>
            <a:off x="0" y="1285860"/>
            <a:ext cx="9906000" cy="5572140"/>
          </a:xfrm>
          <a:prstGeom prst="rect">
            <a:avLst/>
          </a:prstGeom>
        </p:spPr>
      </p:pic>
      <p:sp>
        <p:nvSpPr>
          <p:cNvPr id="14" name="Freeform 30"/>
          <p:cNvSpPr>
            <a:spLocks/>
          </p:cNvSpPr>
          <p:nvPr userDrawn="1">
            <p:custDataLst>
              <p:tags r:id="rId1"/>
            </p:custDataLst>
          </p:nvPr>
        </p:nvSpPr>
        <p:spPr bwMode="white">
          <a:xfrm>
            <a:off x="-15875" y="1146175"/>
            <a:ext cx="9921875" cy="5711825"/>
          </a:xfrm>
          <a:custGeom>
            <a:avLst/>
            <a:gdLst/>
            <a:ahLst/>
            <a:cxnLst>
              <a:cxn ang="0">
                <a:pos x="0" y="3638"/>
              </a:cxn>
              <a:cxn ang="0">
                <a:pos x="516" y="2658"/>
              </a:cxn>
              <a:cxn ang="0">
                <a:pos x="1352" y="2063"/>
              </a:cxn>
              <a:cxn ang="0">
                <a:pos x="3348" y="1519"/>
              </a:cxn>
              <a:cxn ang="0">
                <a:pos x="4987" y="1078"/>
              </a:cxn>
              <a:cxn ang="0">
                <a:pos x="5762" y="534"/>
              </a:cxn>
              <a:cxn ang="0">
                <a:pos x="5762" y="66"/>
              </a:cxn>
              <a:cxn ang="0">
                <a:pos x="4" y="68"/>
              </a:cxn>
            </a:cxnLst>
            <a:rect l="0" t="0" r="r" b="b"/>
            <a:pathLst>
              <a:path w="5762" h="3638">
                <a:moveTo>
                  <a:pt x="0" y="3638"/>
                </a:moveTo>
                <a:cubicBezTo>
                  <a:pt x="58" y="3452"/>
                  <a:pt x="291" y="2920"/>
                  <a:pt x="516" y="2658"/>
                </a:cubicBezTo>
                <a:cubicBezTo>
                  <a:pt x="794" y="2320"/>
                  <a:pt x="1284" y="2093"/>
                  <a:pt x="1352" y="2063"/>
                </a:cubicBezTo>
                <a:cubicBezTo>
                  <a:pt x="1942" y="1786"/>
                  <a:pt x="2872" y="1624"/>
                  <a:pt x="3348" y="1519"/>
                </a:cubicBezTo>
                <a:cubicBezTo>
                  <a:pt x="3895" y="1390"/>
                  <a:pt x="4592" y="1228"/>
                  <a:pt x="4987" y="1078"/>
                </a:cubicBezTo>
                <a:cubicBezTo>
                  <a:pt x="5384" y="933"/>
                  <a:pt x="5632" y="702"/>
                  <a:pt x="5762" y="534"/>
                </a:cubicBezTo>
                <a:cubicBezTo>
                  <a:pt x="5762" y="0"/>
                  <a:pt x="5762" y="61"/>
                  <a:pt x="5762" y="66"/>
                </a:cubicBezTo>
                <a:cubicBezTo>
                  <a:pt x="4803" y="66"/>
                  <a:pt x="1204" y="68"/>
                  <a:pt x="4" y="68"/>
                </a:cubicBezTo>
              </a:path>
            </a:pathLst>
          </a:custGeom>
          <a:gradFill flip="none" rotWithShape="1">
            <a:gsLst>
              <a:gs pos="0">
                <a:schemeClr val="tx2">
                  <a:alpha val="90000"/>
                </a:schemeClr>
              </a:gs>
              <a:gs pos="0">
                <a:schemeClr val="tx2">
                  <a:alpha val="90000"/>
                </a:schemeClr>
              </a:gs>
              <a:gs pos="100000">
                <a:schemeClr val="tx2">
                  <a:shade val="100000"/>
                  <a:satMod val="115000"/>
                </a:schemeClr>
              </a:gs>
            </a:gsLst>
            <a:lin ang="2700000" scaled="0"/>
            <a:tileRect/>
          </a:gradFill>
          <a:ln w="19050" cap="flat" cmpd="sng">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eaLnBrk="0" hangingPunct="0">
              <a:lnSpc>
                <a:spcPct val="85000"/>
              </a:lnSpc>
              <a:defRPr/>
            </a:pPr>
            <a:endParaRPr lang="en-US" noProof="0"/>
          </a:p>
        </p:txBody>
      </p:sp>
      <p:pic>
        <p:nvPicPr>
          <p:cNvPr id="9" name="Picture 6" descr="OK_Capgemini"/>
          <p:cNvPicPr>
            <a:picLocks noChangeAspect="1" noChangeArrowheads="1"/>
          </p:cNvPicPr>
          <p:nvPr userDrawn="1"/>
        </p:nvPicPr>
        <p:blipFill>
          <a:blip r:embed="rId4" cstate="screen"/>
          <a:srcRect/>
          <a:stretch>
            <a:fillRect/>
          </a:stretch>
        </p:blipFill>
        <p:spPr bwMode="auto">
          <a:xfrm>
            <a:off x="328613" y="368300"/>
            <a:ext cx="2159000" cy="509588"/>
          </a:xfrm>
          <a:prstGeom prst="rect">
            <a:avLst/>
          </a:prstGeom>
          <a:noFill/>
          <a:ln w="9525">
            <a:noFill/>
            <a:miter lim="800000"/>
            <a:headEnd/>
            <a:tailEnd/>
          </a:ln>
        </p:spPr>
      </p:pic>
      <p:sp>
        <p:nvSpPr>
          <p:cNvPr id="4099" name="Rectangle 3"/>
          <p:cNvSpPr>
            <a:spLocks noGrp="1" noChangeArrowheads="1"/>
          </p:cNvSpPr>
          <p:nvPr>
            <p:ph type="subTitle" idx="1" hasCustomPrompt="1"/>
          </p:nvPr>
        </p:nvSpPr>
        <p:spPr>
          <a:xfrm>
            <a:off x="0" y="2801938"/>
            <a:ext cx="5293519" cy="792162"/>
          </a:xfrm>
        </p:spPr>
        <p:txBody>
          <a:bodyPr lIns="324000" tIns="180000" rIns="0"/>
          <a:lstStyle>
            <a:lvl1pPr marL="3175" indent="0">
              <a:buFont typeface="Wingdings" pitchFamily="2" charset="2"/>
              <a:buNone/>
              <a:defRPr sz="2000">
                <a:solidFill>
                  <a:schemeClr val="bg1"/>
                </a:solidFill>
                <a:latin typeface="Arial Narrow" pitchFamily="34" charset="0"/>
              </a:defRPr>
            </a:lvl1pPr>
          </a:lstStyle>
          <a:p>
            <a:r>
              <a:rPr lang="en-US" noProof="0"/>
              <a:t>Click to edit Master sub-title style</a:t>
            </a:r>
          </a:p>
        </p:txBody>
      </p:sp>
      <p:sp>
        <p:nvSpPr>
          <p:cNvPr id="4098" name="Rectangle 2"/>
          <p:cNvSpPr>
            <a:spLocks noGrp="1" noChangeArrowheads="1"/>
          </p:cNvSpPr>
          <p:nvPr>
            <p:ph type="ctrTitle" hasCustomPrompt="1"/>
          </p:nvPr>
        </p:nvSpPr>
        <p:spPr bwMode="auto">
          <a:xfrm>
            <a:off x="0" y="1240390"/>
            <a:ext cx="9906000" cy="1512887"/>
          </a:xfrm>
          <a:noFill/>
          <a:ln w="9525">
            <a:noFill/>
            <a:miter lim="800000"/>
            <a:headEnd/>
            <a:tailEnd/>
          </a:ln>
        </p:spPr>
        <p:txBody>
          <a:bodyPr vert="horz" wrap="square" lIns="324000" tIns="396000" rIns="36000" bIns="36000" numCol="1" anchor="t" anchorCtr="0" compatLnSpc="1">
            <a:prstTxWarp prst="textNoShape">
              <a:avLst/>
            </a:prstTxWarp>
          </a:bodyPr>
          <a:lstStyle>
            <a:lvl1pPr marL="0" indent="0" algn="l" defTabSz="914400" rtl="0" eaLnBrk="0" fontAlgn="base" latinLnBrk="0" hangingPunct="0">
              <a:lnSpc>
                <a:spcPct val="90000"/>
              </a:lnSpc>
              <a:spcBef>
                <a:spcPct val="0"/>
              </a:spcBef>
              <a:spcAft>
                <a:spcPct val="0"/>
              </a:spcAft>
              <a:buNone/>
              <a:tabLst/>
              <a:defRPr lang="en-US" sz="3600" b="1" kern="1200" noProof="0" dirty="0">
                <a:solidFill>
                  <a:schemeClr val="tx2">
                    <a:lumMod val="20000"/>
                    <a:lumOff val="80000"/>
                  </a:schemeClr>
                </a:solidFill>
                <a:latin typeface="Arial Narrow" pitchFamily="34" charset="0"/>
                <a:ea typeface="+mj-ea"/>
                <a:cs typeface="+mj-cs"/>
              </a:defRPr>
            </a:lvl1pPr>
          </a:lstStyle>
          <a:p>
            <a:r>
              <a:rPr lang="en-US" noProof="0" dirty="0"/>
              <a:t>Click to edit Master title style</a:t>
            </a:r>
          </a:p>
        </p:txBody>
      </p:sp>
      <p:pic>
        <p:nvPicPr>
          <p:cNvPr id="10" name="Image 9" descr="Capgemini_Slogan_RGB.png"/>
          <p:cNvPicPr>
            <a:picLocks noChangeAspect="1"/>
          </p:cNvPicPr>
          <p:nvPr userDrawn="1"/>
        </p:nvPicPr>
        <p:blipFill>
          <a:blip r:embed="rId5" cstate="print"/>
          <a:stretch>
            <a:fillRect/>
          </a:stretch>
        </p:blipFill>
        <p:spPr>
          <a:xfrm>
            <a:off x="6164480" y="373713"/>
            <a:ext cx="3482792" cy="360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ble of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1224000"/>
            <a:ext cx="9906000" cy="1188000"/>
          </a:xfrm>
        </p:spPr>
        <p:txBody>
          <a:bodyPr tIns="180000" anchor="ctr" anchorCtr="0"/>
          <a:lstStyle>
            <a:lvl1pPr>
              <a:defRPr b="1" cap="small" baseline="0"/>
            </a:lvl1pPr>
          </a:lstStyle>
          <a:p>
            <a:r>
              <a:rPr lang="en-US" noProof="0" dirty="0"/>
              <a:t>Click to edit title style</a:t>
            </a:r>
          </a:p>
        </p:txBody>
      </p:sp>
      <p:sp>
        <p:nvSpPr>
          <p:cNvPr id="3" name="Espace réservé du contenu 2"/>
          <p:cNvSpPr>
            <a:spLocks noGrp="1"/>
          </p:cNvSpPr>
          <p:nvPr>
            <p:ph idx="1" hasCustomPrompt="1"/>
          </p:nvPr>
        </p:nvSpPr>
        <p:spPr>
          <a:xfrm>
            <a:off x="0" y="2543175"/>
            <a:ext cx="9906000" cy="3552825"/>
          </a:xfrm>
        </p:spPr>
        <p:txBody>
          <a:bodyPr/>
          <a:lstStyle>
            <a:lvl1pPr marL="265113" indent="-265113">
              <a:defRPr/>
            </a:lvl1pPr>
            <a:lvl2pPr>
              <a:defRPr/>
            </a:lvl2pPr>
            <a:lvl3pPr>
              <a:buNone/>
              <a:defRPr/>
            </a:lvl3pPr>
            <a:lvl4pPr>
              <a:buNone/>
              <a:defRPr/>
            </a:lvl4pPr>
          </a:lstStyle>
          <a:p>
            <a:pPr lvl="0"/>
            <a:r>
              <a:rPr lang="en-US" noProof="0" dirty="0"/>
              <a:t>Click to edit Master text style</a:t>
            </a:r>
          </a:p>
          <a:p>
            <a:pPr lvl="1"/>
            <a:r>
              <a:rPr lang="en-US" noProof="0" dirty="0"/>
              <a:t>Text style level 2</a:t>
            </a:r>
          </a:p>
        </p:txBody>
      </p:sp>
      <p:sp>
        <p:nvSpPr>
          <p:cNvPr id="10"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1"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2"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Master Sli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a:solidFill>
                  <a:schemeClr val="tx2"/>
                </a:solidFill>
              </a:defRPr>
            </a:lvl1pPr>
          </a:lstStyle>
          <a:p>
            <a:r>
              <a:rPr lang="en-US" noProof="0" dirty="0"/>
              <a:t>Click to edit Master title style</a:t>
            </a:r>
          </a:p>
        </p:txBody>
      </p:sp>
      <p:sp>
        <p:nvSpPr>
          <p:cNvPr id="3" name="Espace réservé du contenu 2"/>
          <p:cNvSpPr>
            <a:spLocks noGrp="1"/>
          </p:cNvSpPr>
          <p:nvPr>
            <p:ph idx="1" hasCustomPrompt="1"/>
          </p:nvPr>
        </p:nvSpPr>
        <p:spPr>
          <a:xfrm>
            <a:off x="0" y="1439999"/>
            <a:ext cx="9906000" cy="4680000"/>
          </a:xfrm>
        </p:spPr>
        <p:txBody>
          <a:bodyPr/>
          <a:lstStyle>
            <a:lvl1pPr marL="273050" indent="-273050">
              <a:defRPr baseline="0">
                <a:solidFill>
                  <a:schemeClr val="tx1"/>
                </a:solidFill>
              </a:defRPr>
            </a:lvl1pPr>
            <a:lvl2pPr marL="531813" indent="-176213">
              <a:defRPr>
                <a:solidFill>
                  <a:schemeClr val="tx1"/>
                </a:solidFill>
              </a:defRPr>
            </a:lvl2pPr>
            <a:lvl3pPr marL="804863" indent="-177800">
              <a:buClr>
                <a:schemeClr val="accent1"/>
              </a:buClr>
              <a:buFont typeface="Courier New" pitchFamily="49" charset="0"/>
              <a:buChar char="o"/>
              <a:defRPr>
                <a:solidFill>
                  <a:schemeClr val="tx1"/>
                </a:solidFill>
              </a:defRPr>
            </a:lvl3pPr>
            <a:lvl4pPr marL="1160463" indent="-260350">
              <a:buClr>
                <a:schemeClr val="accent3"/>
              </a:buClr>
              <a:defRPr>
                <a:solidFill>
                  <a:schemeClr val="tx1"/>
                </a:solidFill>
              </a:defRPr>
            </a:lvl4pPr>
            <a:lvl5pPr marL="1433513" indent="-177800">
              <a:defRPr sz="1400" baseline="0"/>
            </a:lvl5pPr>
            <a:lvl6pPr>
              <a:buNone/>
              <a:defRPr/>
            </a:lvl6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
        <p:nvSpPr>
          <p:cNvPr id="7"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8"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9"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Master with subhead">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a:noFill/>
          <a:ln w="9525">
            <a:noFill/>
            <a:miter lim="800000"/>
            <a:headEnd/>
            <a:tailEnd/>
          </a:ln>
        </p:spPr>
        <p:txBody>
          <a:bodyPr vert="horz" wrap="square" lIns="72000" tIns="252000" rIns="72000" bIns="36000" numCol="1" anchor="ctr" anchorCtr="0" compatLnSpc="1">
            <a:prstTxWarp prst="textNoShape">
              <a:avLst/>
            </a:prstTxWarp>
          </a:bodyPr>
          <a:lstStyle>
            <a:lvl1pPr marL="714375" indent="-714375" algn="ctr" rtl="0" eaLnBrk="0" fontAlgn="base" hangingPunct="0">
              <a:spcBef>
                <a:spcPct val="0"/>
              </a:spcBef>
              <a:spcAft>
                <a:spcPct val="0"/>
              </a:spcAft>
              <a:defRPr lang="en-US" sz="3000" b="1" noProof="0" dirty="0" smtClean="0">
                <a:solidFill>
                  <a:schemeClr val="tx2"/>
                </a:solidFill>
                <a:latin typeface="+mj-lt"/>
                <a:ea typeface="+mj-ea"/>
                <a:cs typeface="+mj-cs"/>
              </a:defRPr>
            </a:lvl1pPr>
          </a:lstStyle>
          <a:p>
            <a:r>
              <a:rPr lang="en-US" noProof="0" dirty="0"/>
              <a:t>Click to edit Master title style</a:t>
            </a:r>
          </a:p>
        </p:txBody>
      </p:sp>
      <p:sp>
        <p:nvSpPr>
          <p:cNvPr id="3" name="Espace réservé du contenu 2"/>
          <p:cNvSpPr>
            <a:spLocks noGrp="1"/>
          </p:cNvSpPr>
          <p:nvPr>
            <p:ph idx="1" hasCustomPrompt="1"/>
          </p:nvPr>
        </p:nvSpPr>
        <p:spPr>
          <a:xfrm>
            <a:off x="0" y="2101755"/>
            <a:ext cx="9906000" cy="4024408"/>
          </a:xfrm>
          <a:noFill/>
          <a:ln w="9525">
            <a:noFill/>
            <a:miter lim="800000"/>
            <a:headEnd/>
            <a:tailEnd/>
          </a:ln>
        </p:spPr>
        <p:txBody>
          <a:bodyPr vert="horz" wrap="square" lIns="288000" tIns="36000" rIns="72000" bIns="36000" numCol="1" anchor="t" anchorCtr="0" compatLnSpc="1">
            <a:prstTxWarp prst="textNoShape">
              <a:avLst/>
            </a:prstTxWarp>
          </a:bodyPr>
          <a:lstStyle>
            <a:lvl1pPr algn="l" defTabSz="714375" rtl="0" eaLnBrk="0" fontAlgn="base" hangingPunct="0">
              <a:spcBef>
                <a:spcPct val="20000"/>
              </a:spcBef>
              <a:spcAft>
                <a:spcPct val="0"/>
              </a:spcAft>
              <a:defRPr lang="fr-FR" sz="2400" baseline="0" noProof="0" dirty="0" smtClean="0">
                <a:solidFill>
                  <a:schemeClr val="tx1"/>
                </a:solidFill>
                <a:latin typeface="+mn-lt"/>
                <a:ea typeface="+mn-ea"/>
                <a:cs typeface="+mn-cs"/>
              </a:defRPr>
            </a:lvl1pPr>
            <a:lvl2pPr algn="l" defTabSz="714375" rtl="0" eaLnBrk="0" fontAlgn="base" hangingPunct="0">
              <a:spcBef>
                <a:spcPct val="20000"/>
              </a:spcBef>
              <a:spcAft>
                <a:spcPct val="0"/>
              </a:spcAft>
              <a:defRPr lang="fr-FR" sz="2000" baseline="0" noProof="0" dirty="0" smtClean="0">
                <a:solidFill>
                  <a:schemeClr val="tx1"/>
                </a:solidFill>
                <a:latin typeface="+mn-lt"/>
                <a:ea typeface="+mn-ea"/>
                <a:cs typeface="+mn-cs"/>
              </a:defRPr>
            </a:lvl2pPr>
            <a:lvl3pPr algn="l" defTabSz="714375" rtl="0" eaLnBrk="0" fontAlgn="base" hangingPunct="0">
              <a:spcBef>
                <a:spcPct val="20000"/>
              </a:spcBef>
              <a:spcAft>
                <a:spcPct val="0"/>
              </a:spcAft>
              <a:defRPr lang="fr-FR" sz="1800" baseline="0" noProof="0" dirty="0" smtClean="0">
                <a:solidFill>
                  <a:schemeClr val="tx1"/>
                </a:solidFill>
                <a:latin typeface="+mn-lt"/>
                <a:ea typeface="+mn-ea"/>
                <a:cs typeface="+mn-cs"/>
              </a:defRPr>
            </a:lvl3pPr>
            <a:lvl4pPr algn="l" defTabSz="714375" rtl="0" eaLnBrk="0" fontAlgn="base" hangingPunct="0">
              <a:spcBef>
                <a:spcPct val="20000"/>
              </a:spcBef>
              <a:spcAft>
                <a:spcPct val="0"/>
              </a:spcAft>
              <a:defRPr lang="fr-FR" sz="1600" baseline="0" noProof="0" dirty="0" smtClean="0">
                <a:solidFill>
                  <a:schemeClr val="tx1"/>
                </a:solidFill>
                <a:latin typeface="+mn-lt"/>
                <a:ea typeface="+mn-ea"/>
                <a:cs typeface="+mn-cs"/>
              </a:defRPr>
            </a:lvl4pPr>
            <a:lvl5pPr marL="1427163" indent="-266700" algn="l" defTabSz="636588" rtl="0" eaLnBrk="0" fontAlgn="base" hangingPunct="0">
              <a:spcBef>
                <a:spcPct val="20000"/>
              </a:spcBef>
              <a:spcAft>
                <a:spcPct val="0"/>
              </a:spcAft>
              <a:defRPr lang="en-US" sz="1400" baseline="0" noProof="0" dirty="0" smtClean="0">
                <a:solidFill>
                  <a:schemeClr val="tx1"/>
                </a:solidFill>
                <a:latin typeface="+mn-lt"/>
                <a:ea typeface="+mn-ea"/>
                <a:cs typeface="+mn-cs"/>
              </a:defRPr>
            </a:lvl5pPr>
            <a:lvl6pPr>
              <a:defRPr sz="2000"/>
            </a:lvl6pPr>
            <a:lvl7pPr>
              <a:defRPr sz="2000"/>
            </a:lvl7pPr>
            <a:lvl8pPr>
              <a:defRPr sz="2000"/>
            </a:lvl8pPr>
            <a:lvl9pPr>
              <a:defRPr sz="20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
        <p:nvSpPr>
          <p:cNvPr id="4" name="Espace réservé du texte 3"/>
          <p:cNvSpPr>
            <a:spLocks noGrp="1"/>
          </p:cNvSpPr>
          <p:nvPr>
            <p:ph type="body" sz="half" idx="2" hasCustomPrompt="1"/>
          </p:nvPr>
        </p:nvSpPr>
        <p:spPr>
          <a:xfrm>
            <a:off x="0" y="1440000"/>
            <a:ext cx="9906000" cy="557473"/>
          </a:xfrm>
        </p:spPr>
        <p:txBody>
          <a:bodyPr/>
          <a:lstStyle>
            <a:lvl1pPr marL="0" indent="0">
              <a:buNone/>
              <a:defRPr sz="2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dirty="0"/>
              <a:t>Click to edit Master text style</a:t>
            </a:r>
          </a:p>
        </p:txBody>
      </p:sp>
      <p:sp>
        <p:nvSpPr>
          <p:cNvPr id="9"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0"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1" name="Rectangle 17"/>
          <p:cNvSpPr>
            <a:spLocks noGrp="1" noChangeArrowheads="1"/>
          </p:cNvSpPr>
          <p:nvPr>
            <p:ph type="dt" sz="half" idx="10"/>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lnSpc>
                <a:spcPct val="90000"/>
              </a:lnSpc>
              <a:defRPr/>
            </a:lvl1pPr>
          </a:lstStyle>
          <a:p>
            <a:r>
              <a:rPr lang="en-US" noProof="0"/>
              <a:t>Click to edit Master title style</a:t>
            </a:r>
          </a:p>
        </p:txBody>
      </p:sp>
      <p:sp>
        <p:nvSpPr>
          <p:cNvPr id="4" name="Espace réservé du contenu 3"/>
          <p:cNvSpPr>
            <a:spLocks noGrp="1"/>
          </p:cNvSpPr>
          <p:nvPr>
            <p:ph sz="half" idx="2" hasCustomPrompt="1"/>
          </p:nvPr>
        </p:nvSpPr>
        <p:spPr>
          <a:xfrm>
            <a:off x="180000" y="1440000"/>
            <a:ext cx="4680000" cy="4633200"/>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4" hasCustomPrompt="1"/>
          </p:nvPr>
        </p:nvSpPr>
        <p:spPr>
          <a:xfrm>
            <a:off x="5040000" y="1440000"/>
            <a:ext cx="4680000" cy="4633200"/>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8"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9" name="Rectangle 19"/>
          <p:cNvSpPr>
            <a:spLocks noGrp="1" noChangeArrowheads="1"/>
          </p:cNvSpPr>
          <p:nvPr>
            <p:ph type="sldNum" sz="quarter" idx="10"/>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3" name="Rectangle 17"/>
          <p:cNvSpPr>
            <a:spLocks noGrp="1" noChangeArrowheads="1"/>
          </p:cNvSpPr>
          <p:nvPr>
            <p:ph type="dt" sz="half" idx="11"/>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ntents with heading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US" noProof="0"/>
              <a:t>Click to edit Master title style</a:t>
            </a:r>
          </a:p>
        </p:txBody>
      </p:sp>
      <p:sp>
        <p:nvSpPr>
          <p:cNvPr id="3" name="Espace réservé du texte 2"/>
          <p:cNvSpPr>
            <a:spLocks noGrp="1"/>
          </p:cNvSpPr>
          <p:nvPr>
            <p:ph type="body" idx="1" hasCustomPrompt="1"/>
          </p:nvPr>
        </p:nvSpPr>
        <p:spPr>
          <a:xfrm>
            <a:off x="204716" y="1440000"/>
            <a:ext cx="4667322" cy="639762"/>
          </a:xfrm>
        </p:spPr>
        <p:txBody>
          <a:bodyPr lIns="36000" rIns="36000" anchor="ctr"/>
          <a:lstStyle>
            <a:lvl1pPr marL="0" indent="0" algn="ctr">
              <a:lnSpc>
                <a:spcPct val="90000"/>
              </a:lnSpc>
              <a:spcBef>
                <a:spcPts val="0"/>
              </a:spcBef>
              <a:buNone/>
              <a:defRPr sz="2400" b="1"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Espace réservé du contenu 3"/>
          <p:cNvSpPr>
            <a:spLocks noGrp="1"/>
          </p:cNvSpPr>
          <p:nvPr>
            <p:ph sz="half" idx="2" hasCustomPrompt="1"/>
          </p:nvPr>
        </p:nvSpPr>
        <p:spPr>
          <a:xfrm>
            <a:off x="204716" y="2092987"/>
            <a:ext cx="4667322" cy="3951288"/>
          </a:xfrm>
        </p:spPr>
        <p:txBody>
          <a:bodyPr lIns="72000" rIns="36000"/>
          <a:lstStyle>
            <a:lvl1pPr>
              <a:defRPr sz="2000" baseline="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5" name="Espace réservé du texte 4"/>
          <p:cNvSpPr>
            <a:spLocks noGrp="1"/>
          </p:cNvSpPr>
          <p:nvPr>
            <p:ph type="body" sz="quarter" idx="3" hasCustomPrompt="1"/>
          </p:nvPr>
        </p:nvSpPr>
        <p:spPr>
          <a:xfrm>
            <a:off x="5100615" y="1440000"/>
            <a:ext cx="4616592" cy="639762"/>
          </a:xfrm>
        </p:spPr>
        <p:txBody>
          <a:bodyPr lIns="36000" rIns="36000" anchor="ctr"/>
          <a:lstStyle>
            <a:lvl1pPr marL="0" indent="0" algn="ctr">
              <a:lnSpc>
                <a:spcPct val="90000"/>
              </a:lnSpc>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Espace réservé du contenu 5"/>
          <p:cNvSpPr>
            <a:spLocks noGrp="1"/>
          </p:cNvSpPr>
          <p:nvPr>
            <p:ph sz="quarter" idx="4" hasCustomPrompt="1"/>
          </p:nvPr>
        </p:nvSpPr>
        <p:spPr>
          <a:xfrm>
            <a:off x="5100615" y="2092987"/>
            <a:ext cx="4616592" cy="3951288"/>
          </a:xfrm>
        </p:spPr>
        <p:txBody>
          <a:bodyPr lIns="72000" rIns="36000"/>
          <a:lstStyle>
            <a:lvl1pPr>
              <a:defRPr sz="2000"/>
            </a:lvl1pPr>
            <a:lvl2pPr>
              <a:defRPr sz="1800"/>
            </a:lvl2pPr>
            <a:lvl3pPr>
              <a:defRPr sz="1600"/>
            </a:lvl3pPr>
            <a:lvl4pPr>
              <a:defRPr sz="1400" baseline="0"/>
            </a:lvl4pPr>
            <a:lvl5pPr marL="1350963" indent="-190500">
              <a:defRPr sz="1600"/>
            </a:lvl5pPr>
            <a:lvl6pPr>
              <a:defRPr sz="1600"/>
            </a:lvl6pPr>
            <a:lvl7pPr>
              <a:defRPr sz="1600"/>
            </a:lvl7pPr>
            <a:lvl8pPr>
              <a:defRPr sz="1600"/>
            </a:lvl8pPr>
            <a:lvl9pPr>
              <a:defRPr sz="1600"/>
            </a:lvl9pPr>
          </a:lstStyle>
          <a:p>
            <a:pPr lvl="0"/>
            <a:r>
              <a:rPr lang="en-US" noProof="0" dirty="0"/>
              <a:t>Click to edit master title style</a:t>
            </a:r>
          </a:p>
          <a:p>
            <a:pPr lvl="1"/>
            <a:r>
              <a:rPr lang="en-US" noProof="0" dirty="0"/>
              <a:t>Text style level 2</a:t>
            </a:r>
          </a:p>
          <a:p>
            <a:pPr lvl="2"/>
            <a:r>
              <a:rPr lang="en-US" noProof="0" dirty="0"/>
              <a:t>Text style level 3</a:t>
            </a:r>
          </a:p>
          <a:p>
            <a:pPr lvl="3"/>
            <a:r>
              <a:rPr lang="en-US" noProof="0" dirty="0"/>
              <a:t>Text style level 4</a:t>
            </a:r>
          </a:p>
        </p:txBody>
      </p:sp>
      <p:sp>
        <p:nvSpPr>
          <p:cNvPr id="13" name="Rectangle 18"/>
          <p:cNvSpPr>
            <a:spLocks noGrp="1" noChangeArrowheads="1"/>
          </p:cNvSpPr>
          <p:nvPr>
            <p:ph type="ftr" sz="quarter" idx="10"/>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4" name="Rectangle 19"/>
          <p:cNvSpPr>
            <a:spLocks noGrp="1" noChangeArrowheads="1"/>
          </p:cNvSpPr>
          <p:nvPr>
            <p:ph type="sldNum" sz="quarter" idx="11"/>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5" name="Rectangle 17"/>
          <p:cNvSpPr>
            <a:spLocks noGrp="1" noChangeArrowheads="1"/>
          </p:cNvSpPr>
          <p:nvPr>
            <p:ph type="dt" sz="half" idx="1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s Info">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0" y="0"/>
            <a:ext cx="9906000" cy="1188000"/>
          </a:xfrm>
        </p:spPr>
        <p:txBody>
          <a:bodyPr/>
          <a:lstStyle>
            <a:lvl1pPr>
              <a:defRPr baseline="0">
                <a:solidFill>
                  <a:schemeClr val="tx2"/>
                </a:solidFill>
              </a:defRPr>
            </a:lvl1pPr>
          </a:lstStyle>
          <a:p>
            <a:r>
              <a:rPr lang="en-US" noProof="0" dirty="0"/>
              <a:t>More information</a:t>
            </a:r>
          </a:p>
        </p:txBody>
      </p:sp>
      <p:pic>
        <p:nvPicPr>
          <p:cNvPr id="7" name="Picture 12" descr="OK_Capgemini"/>
          <p:cNvPicPr>
            <a:picLocks noChangeAspect="1" noChangeArrowheads="1"/>
          </p:cNvPicPr>
          <p:nvPr userDrawn="1"/>
        </p:nvPicPr>
        <p:blipFill>
          <a:blip r:embed="rId2" cstate="screen">
            <a:clrChange>
              <a:clrFrom>
                <a:srgbClr val="FFFFFF"/>
              </a:clrFrom>
              <a:clrTo>
                <a:srgbClr val="FFFFFF">
                  <a:alpha val="0"/>
                </a:srgbClr>
              </a:clrTo>
            </a:clrChange>
          </a:blip>
          <a:srcRect/>
          <a:stretch>
            <a:fillRect/>
          </a:stretch>
        </p:blipFill>
        <p:spPr bwMode="auto">
          <a:xfrm>
            <a:off x="220663" y="6381750"/>
            <a:ext cx="1558925" cy="339725"/>
          </a:xfrm>
          <a:prstGeom prst="rect">
            <a:avLst/>
          </a:prstGeom>
          <a:noFill/>
          <a:ln w="9525">
            <a:noFill/>
            <a:miter lim="800000"/>
            <a:headEnd/>
            <a:tailEnd/>
          </a:ln>
        </p:spPr>
      </p:pic>
      <p:sp>
        <p:nvSpPr>
          <p:cNvPr id="10" name="Rectangle 26"/>
          <p:cNvSpPr>
            <a:spLocks noChangeArrowheads="1"/>
          </p:cNvSpPr>
          <p:nvPr userDrawn="1"/>
        </p:nvSpPr>
        <p:spPr bwMode="auto">
          <a:xfrm>
            <a:off x="0"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12"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sp>
        <p:nvSpPr>
          <p:cNvPr id="21" name="Rectangle 11"/>
          <p:cNvSpPr>
            <a:spLocks noChangeArrowheads="1"/>
          </p:cNvSpPr>
          <p:nvPr userDrawn="1"/>
        </p:nvSpPr>
        <p:spPr bwMode="auto">
          <a:xfrm>
            <a:off x="8208299"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a:solidFill>
                  <a:schemeClr val="tx1"/>
                </a:solidFill>
              </a:rPr>
              <a:t>| Sector, Alliance, Offering</a:t>
            </a:r>
          </a:p>
        </p:txBody>
      </p:sp>
      <p:sp>
        <p:nvSpPr>
          <p:cNvPr id="11"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1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14"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Rectangle 2"/>
          <p:cNvSpPr>
            <a:spLocks noGrp="1" noChangeArrowheads="1"/>
          </p:cNvSpPr>
          <p:nvPr>
            <p:ph type="title"/>
          </p:nvPr>
        </p:nvSpPr>
        <p:spPr bwMode="black">
          <a:xfrm>
            <a:off x="0" y="0"/>
            <a:ext cx="9906000" cy="1188000"/>
          </a:xfrm>
          <a:prstGeom prst="rect">
            <a:avLst/>
          </a:prstGeom>
          <a:noFill/>
          <a:ln w="9525">
            <a:noFill/>
            <a:miter lim="800000"/>
            <a:headEnd/>
            <a:tailEnd/>
          </a:ln>
        </p:spPr>
        <p:txBody>
          <a:bodyPr vert="horz" wrap="square" lIns="72000" tIns="252000" rIns="72000" bIns="36000" numCol="1" anchor="ctr" anchorCtr="0" compatLnSpc="1">
            <a:prstTxWarp prst="textNoShape">
              <a:avLst/>
            </a:prstTxWarp>
          </a:bodyPr>
          <a:lstStyle/>
          <a:p>
            <a:pPr lvl="0"/>
            <a:r>
              <a:rPr lang="en-US" noProof="0"/>
              <a:t>Click to edit Master title style</a:t>
            </a:r>
          </a:p>
        </p:txBody>
      </p:sp>
      <p:sp>
        <p:nvSpPr>
          <p:cNvPr id="20" name="Rectangle 11"/>
          <p:cNvSpPr>
            <a:spLocks noChangeArrowheads="1"/>
          </p:cNvSpPr>
          <p:nvPr/>
        </p:nvSpPr>
        <p:spPr bwMode="auto">
          <a:xfrm>
            <a:off x="8200354" y="6305550"/>
            <a:ext cx="1705646" cy="246221"/>
          </a:xfrm>
          <a:prstGeom prst="rect">
            <a:avLst/>
          </a:prstGeom>
          <a:noFill/>
          <a:ln w="19050">
            <a:noFill/>
            <a:miter lim="800000"/>
            <a:headEnd/>
            <a:tailEnd/>
          </a:ln>
          <a:effectLst/>
        </p:spPr>
        <p:txBody>
          <a:bodyPr wrap="none" lIns="36000" rIns="72000">
            <a:spAutoFit/>
          </a:bodyPr>
          <a:lstStyle/>
          <a:p>
            <a:pPr algn="r" eaLnBrk="0" hangingPunct="0">
              <a:spcBef>
                <a:spcPct val="10000"/>
              </a:spcBef>
              <a:defRPr/>
            </a:pPr>
            <a:r>
              <a:rPr lang="en-US" altLang="en-US" sz="1000" noProof="0" dirty="0">
                <a:solidFill>
                  <a:schemeClr val="tx1"/>
                </a:solidFill>
              </a:rPr>
              <a:t>| Sector, Alliance, Offering</a:t>
            </a:r>
          </a:p>
        </p:txBody>
      </p:sp>
      <p:pic>
        <p:nvPicPr>
          <p:cNvPr id="21" name="Picture 12" descr="OK_Capgemini"/>
          <p:cNvPicPr>
            <a:picLocks noChangeAspect="1" noChangeArrowheads="1"/>
          </p:cNvPicPr>
          <p:nvPr/>
        </p:nvPicPr>
        <p:blipFill>
          <a:blip r:embed="rId11" cstate="screen">
            <a:clrChange>
              <a:clrFrom>
                <a:srgbClr val="FFFFFF"/>
              </a:clrFrom>
              <a:clrTo>
                <a:srgbClr val="FFFFFF">
                  <a:alpha val="0"/>
                </a:srgbClr>
              </a:clrTo>
            </a:clrChange>
          </a:blip>
          <a:srcRect/>
          <a:stretch>
            <a:fillRect/>
          </a:stretch>
        </p:blipFill>
        <p:spPr bwMode="auto">
          <a:xfrm>
            <a:off x="212720" y="6381750"/>
            <a:ext cx="1558925" cy="339725"/>
          </a:xfrm>
          <a:prstGeom prst="rect">
            <a:avLst/>
          </a:prstGeom>
          <a:noFill/>
          <a:ln w="9525">
            <a:noFill/>
            <a:miter lim="800000"/>
            <a:headEnd/>
            <a:tailEnd/>
          </a:ln>
        </p:spPr>
      </p:pic>
      <p:sp>
        <p:nvSpPr>
          <p:cNvPr id="22" name="Rectangle 18"/>
          <p:cNvSpPr>
            <a:spLocks noGrp="1" noChangeArrowheads="1"/>
          </p:cNvSpPr>
          <p:nvPr>
            <p:ph type="ftr" sz="quarter" idx="3"/>
          </p:nvPr>
        </p:nvSpPr>
        <p:spPr bwMode="auto">
          <a:xfrm>
            <a:off x="8632820" y="6554788"/>
            <a:ext cx="1265237"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chemeClr val="tx1"/>
                </a:solidFill>
                <a:latin typeface="Arial" charset="0"/>
                <a:cs typeface="Arial" charset="0"/>
              </a:defRPr>
            </a:lvl1pPr>
          </a:lstStyle>
          <a:p>
            <a:pPr>
              <a:defRPr/>
            </a:pPr>
            <a:endParaRPr lang="en-US" noProof="0" dirty="0"/>
          </a:p>
        </p:txBody>
      </p:sp>
      <p:sp>
        <p:nvSpPr>
          <p:cNvPr id="23" name="Rectangle 19"/>
          <p:cNvSpPr>
            <a:spLocks noGrp="1" noChangeArrowheads="1"/>
          </p:cNvSpPr>
          <p:nvPr>
            <p:ph type="sldNum" sz="quarter" idx="4"/>
          </p:nvPr>
        </p:nvSpPr>
        <p:spPr bwMode="auto">
          <a:xfrm>
            <a:off x="9648000" y="6732000"/>
            <a:ext cx="252000" cy="104775"/>
          </a:xfrm>
          <a:prstGeom prst="rect">
            <a:avLst/>
          </a:prstGeom>
          <a:noFill/>
          <a:ln w="9525">
            <a:noFill/>
            <a:miter lim="800000"/>
            <a:headEnd/>
            <a:tailEnd/>
          </a:ln>
          <a:effectLst/>
        </p:spPr>
        <p:txBody>
          <a:bodyPr vert="horz" wrap="none" lIns="36000" tIns="0" rIns="36000" bIns="0" numCol="1" anchor="ctr" anchorCtr="0" compatLnSpc="1">
            <a:prstTxWarp prst="textNoShape">
              <a:avLst/>
            </a:prstTxWarp>
            <a:spAutoFit/>
          </a:bodyPr>
          <a:lstStyle>
            <a:lvl1pPr algn="r" eaLnBrk="0" hangingPunct="0">
              <a:lnSpc>
                <a:spcPct val="85000"/>
              </a:lnSpc>
              <a:defRPr sz="800" b="0">
                <a:solidFill>
                  <a:srgbClr val="000000"/>
                </a:solidFill>
                <a:latin typeface="Arial" charset="0"/>
                <a:cs typeface="Arial" charset="0"/>
              </a:defRPr>
            </a:lvl1pPr>
          </a:lstStyle>
          <a:p>
            <a:pPr>
              <a:defRPr/>
            </a:pPr>
            <a:fld id="{9D48B0A8-A3BB-4090-A486-05597CC74740}" type="slidenum">
              <a:rPr lang="en-US" noProof="0"/>
              <a:pPr>
                <a:defRPr/>
              </a:pPr>
              <a:t>‹#›</a:t>
            </a:fld>
            <a:endParaRPr lang="en-US" noProof="0" dirty="0"/>
          </a:p>
        </p:txBody>
      </p:sp>
      <p:sp>
        <p:nvSpPr>
          <p:cNvPr id="24" name="Rectangle 26"/>
          <p:cNvSpPr>
            <a:spLocks noChangeArrowheads="1"/>
          </p:cNvSpPr>
          <p:nvPr/>
        </p:nvSpPr>
        <p:spPr bwMode="auto">
          <a:xfrm>
            <a:off x="-7943" y="6286500"/>
            <a:ext cx="9907200" cy="17463"/>
          </a:xfrm>
          <a:prstGeom prst="rect">
            <a:avLst/>
          </a:prstGeom>
          <a:gradFill rotWithShape="1">
            <a:gsLst>
              <a:gs pos="0">
                <a:schemeClr val="tx2">
                  <a:gamma/>
                  <a:tint val="22353"/>
                  <a:invGamma/>
                </a:schemeClr>
              </a:gs>
              <a:gs pos="100000">
                <a:schemeClr val="tx2"/>
              </a:gs>
            </a:gsLst>
            <a:lin ang="0" scaled="1"/>
          </a:gradFill>
          <a:ln w="9525" algn="ctr">
            <a:noFill/>
            <a:miter lim="800000"/>
            <a:headEnd/>
            <a:tailEnd/>
          </a:ln>
          <a:effectLst/>
        </p:spPr>
        <p:txBody>
          <a:bodyPr wrap="none" anchor="ctr"/>
          <a:lstStyle/>
          <a:p>
            <a:pPr algn="ctr" eaLnBrk="0" hangingPunct="0">
              <a:lnSpc>
                <a:spcPct val="85000"/>
              </a:lnSpc>
              <a:defRPr/>
            </a:pPr>
            <a:endParaRPr lang="en-US" noProof="0"/>
          </a:p>
        </p:txBody>
      </p:sp>
      <p:sp>
        <p:nvSpPr>
          <p:cNvPr id="25" name="Rectangle 17"/>
          <p:cNvSpPr>
            <a:spLocks noGrp="1" noChangeArrowheads="1"/>
          </p:cNvSpPr>
          <p:nvPr>
            <p:ph type="dt" sz="half" idx="2"/>
          </p:nvPr>
        </p:nvSpPr>
        <p:spPr>
          <a:xfrm>
            <a:off x="6787908" y="6692904"/>
            <a:ext cx="2880000" cy="165100"/>
          </a:xfrm>
          <a:prstGeom prst="rect">
            <a:avLst/>
          </a:prstGeom>
          <a:ln/>
        </p:spPr>
        <p:txBody>
          <a:bodyPr/>
          <a:lstStyle>
            <a:lvl1pPr algn="r" eaLnBrk="0" hangingPunct="0">
              <a:lnSpc>
                <a:spcPct val="85000"/>
              </a:lnSpc>
              <a:defRPr sz="600" smtClean="0">
                <a:solidFill>
                  <a:schemeClr val="tx1"/>
                </a:solidFill>
              </a:defRPr>
            </a:lvl1pPr>
          </a:lstStyle>
          <a:p>
            <a:pPr>
              <a:defRPr/>
            </a:pPr>
            <a:endParaRPr lang="en-US" dirty="0"/>
          </a:p>
        </p:txBody>
      </p:sp>
      <p:grpSp>
        <p:nvGrpSpPr>
          <p:cNvPr id="26" name="Groupe 25"/>
          <p:cNvGrpSpPr/>
          <p:nvPr/>
        </p:nvGrpSpPr>
        <p:grpSpPr>
          <a:xfrm>
            <a:off x="-7943" y="0"/>
            <a:ext cx="3457575" cy="1235075"/>
            <a:chOff x="0" y="0"/>
            <a:chExt cx="3457575" cy="1235075"/>
          </a:xfrm>
        </p:grpSpPr>
        <p:sp>
          <p:nvSpPr>
            <p:cNvPr id="27" name="Freeform 23"/>
            <p:cNvSpPr>
              <a:spLocks/>
            </p:cNvSpPr>
            <p:nvPr/>
          </p:nvSpPr>
          <p:spPr bwMode="auto">
            <a:xfrm>
              <a:off x="0" y="0"/>
              <a:ext cx="3457575" cy="1235075"/>
            </a:xfrm>
            <a:custGeom>
              <a:avLst/>
              <a:gdLst/>
              <a:ahLst/>
              <a:cxnLst>
                <a:cxn ang="0">
                  <a:pos x="0" y="0"/>
                </a:cxn>
                <a:cxn ang="0">
                  <a:pos x="1" y="405"/>
                </a:cxn>
                <a:cxn ang="0">
                  <a:pos x="1048" y="0"/>
                </a:cxn>
                <a:cxn ang="0">
                  <a:pos x="0" y="0"/>
                </a:cxn>
              </a:cxnLst>
              <a:rect l="0" t="0" r="r" b="b"/>
              <a:pathLst>
                <a:path w="1048" h="405">
                  <a:moveTo>
                    <a:pt x="0" y="0"/>
                  </a:moveTo>
                  <a:cubicBezTo>
                    <a:pt x="1" y="405"/>
                    <a:pt x="1" y="405"/>
                    <a:pt x="1" y="405"/>
                  </a:cubicBezTo>
                  <a:cubicBezTo>
                    <a:pt x="32" y="191"/>
                    <a:pt x="804" y="1"/>
                    <a:pt x="1048" y="0"/>
                  </a:cubicBezTo>
                  <a:lnTo>
                    <a:pt x="0" y="0"/>
                  </a:lnTo>
                  <a:close/>
                </a:path>
              </a:pathLst>
            </a:cu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6200000" scaled="1"/>
              <a:tileRect/>
            </a:gradFill>
            <a:ln w="9525">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algn="ctr" eaLnBrk="0" hangingPunct="0">
                <a:lnSpc>
                  <a:spcPct val="85000"/>
                </a:lnSpc>
                <a:defRPr/>
              </a:pPr>
              <a:endParaRPr lang="en-US" noProof="0"/>
            </a:p>
          </p:txBody>
        </p:sp>
        <p:pic>
          <p:nvPicPr>
            <p:cNvPr id="28" name="Image 27" descr="CBE_Label_pptCorner.png"/>
            <p:cNvPicPr>
              <a:picLocks noChangeAspect="1"/>
            </p:cNvPicPr>
            <p:nvPr userDrawn="1"/>
          </p:nvPicPr>
          <p:blipFill>
            <a:blip r:embed="rId12" cstate="screen"/>
            <a:stretch>
              <a:fillRect/>
            </a:stretch>
          </p:blipFill>
          <p:spPr>
            <a:xfrm>
              <a:off x="160304" y="119554"/>
              <a:ext cx="524166" cy="522000"/>
            </a:xfrm>
            <a:prstGeom prst="rect">
              <a:avLst/>
            </a:prstGeom>
          </p:spPr>
        </p:pic>
      </p:grpSp>
      <p:sp>
        <p:nvSpPr>
          <p:cNvPr id="29" name="Espace réservé du texte 28"/>
          <p:cNvSpPr>
            <a:spLocks noGrp="1"/>
          </p:cNvSpPr>
          <p:nvPr>
            <p:ph type="body" idx="1"/>
          </p:nvPr>
        </p:nvSpPr>
        <p:spPr>
          <a:xfrm>
            <a:off x="0" y="1440000"/>
            <a:ext cx="9906000" cy="4680000"/>
          </a:xfrm>
          <a:prstGeom prst="rect">
            <a:avLst/>
          </a:prstGeom>
          <a:noFill/>
          <a:ln w="9525">
            <a:noFill/>
            <a:miter lim="800000"/>
            <a:headEnd/>
            <a:tailEnd/>
          </a:ln>
        </p:spPr>
        <p:txBody>
          <a:bodyPr vert="horz" wrap="square" lIns="288000" tIns="36000" rIns="72000" bIns="36000" numCol="1" anchor="t" anchorCtr="0" compatLnSpc="1">
            <a:prstTxWarp prst="textNoShape">
              <a:avLst/>
            </a:prstTxWarp>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a:p>
            <a:pPr lvl="4"/>
            <a:r>
              <a:rPr lang="en-US" noProof="0" dirty="0"/>
              <a:t>Text style level 5</a:t>
            </a:r>
          </a:p>
        </p:txBody>
      </p:sp>
    </p:spTree>
  </p:cSld>
  <p:clrMap bg1="lt1" tx1="dk1" bg2="lt2" tx2="dk2" accent1="accent1" accent2="accent2" accent3="accent3" accent4="accent4" accent5="accent5" accent6="accent6" hlink="hlink" folHlink="folHlink"/>
  <p:sldLayoutIdLst>
    <p:sldLayoutId id="2147483660" r:id="rId1"/>
    <p:sldLayoutId id="2147483662" r:id="rId2"/>
    <p:sldLayoutId id="2147483663" r:id="rId3"/>
    <p:sldLayoutId id="2147483664" r:id="rId4"/>
    <p:sldLayoutId id="2147483665" r:id="rId5"/>
    <p:sldLayoutId id="2147483667" r:id="rId6"/>
    <p:sldLayoutId id="2147483670" r:id="rId7"/>
    <p:sldLayoutId id="2147483668" r:id="rId8"/>
    <p:sldLayoutId id="2147483649" r:id="rId9"/>
  </p:sldLayoutIdLst>
  <p:hf sldNum="0" hdr="0" ftr="0"/>
  <p:txStyles>
    <p:titleStyle>
      <a:lvl1pPr marL="714375" indent="-714375" algn="ctr" defTabSz="914400" rtl="0" eaLnBrk="1" fontAlgn="base" latinLnBrk="0" hangingPunct="1">
        <a:lnSpc>
          <a:spcPct val="90000"/>
        </a:lnSpc>
        <a:spcBef>
          <a:spcPct val="0"/>
        </a:spcBef>
        <a:spcAft>
          <a:spcPct val="0"/>
        </a:spcAft>
        <a:buNone/>
        <a:defRPr lang="en-US" sz="3000" b="1" kern="1200" noProof="0" dirty="0" smtClean="0">
          <a:solidFill>
            <a:schemeClr val="tx2"/>
          </a:solidFill>
          <a:latin typeface="+mj-lt"/>
          <a:ea typeface="+mj-ea"/>
          <a:cs typeface="+mj-cs"/>
        </a:defRPr>
      </a:lvl1pPr>
    </p:titleStyle>
    <p:bodyStyle>
      <a:lvl1pPr marL="269875" indent="-269875" algn="l" defTabSz="714375" rtl="0" eaLnBrk="1" fontAlgn="base" latinLnBrk="0" hangingPunct="1">
        <a:spcBef>
          <a:spcPct val="20000"/>
        </a:spcBef>
        <a:spcAft>
          <a:spcPct val="0"/>
        </a:spcAft>
        <a:buClr>
          <a:schemeClr val="tx2"/>
        </a:buClr>
        <a:buFont typeface="Wingdings" pitchFamily="2" charset="2"/>
        <a:buChar char="§"/>
        <a:defRPr lang="fr-FR" sz="2400" kern="1200" baseline="0" noProof="0" dirty="0" smtClean="0">
          <a:solidFill>
            <a:schemeClr val="tx1"/>
          </a:solidFill>
          <a:latin typeface="+mn-lt"/>
          <a:ea typeface="+mn-ea"/>
          <a:cs typeface="+mn-cs"/>
        </a:defRPr>
      </a:lvl1pPr>
      <a:lvl2pPr marL="539750" indent="-166688" algn="l" defTabSz="714375" rtl="0" eaLnBrk="1" fontAlgn="base" latinLnBrk="0" hangingPunct="1">
        <a:spcBef>
          <a:spcPct val="20000"/>
        </a:spcBef>
        <a:spcAft>
          <a:spcPct val="0"/>
        </a:spcAft>
        <a:buClr>
          <a:schemeClr val="accent2"/>
        </a:buClr>
        <a:buFont typeface="Arial" pitchFamily="34" charset="0"/>
        <a:buChar char="•"/>
        <a:defRPr lang="fr-FR" sz="2000" kern="1200" baseline="0" noProof="0" dirty="0" smtClean="0">
          <a:solidFill>
            <a:schemeClr val="tx1"/>
          </a:solidFill>
          <a:latin typeface="+mn-lt"/>
          <a:ea typeface="+mn-ea"/>
          <a:cs typeface="+mn-cs"/>
        </a:defRPr>
      </a:lvl2pPr>
      <a:lvl3pPr marL="717550" indent="-177800" algn="l" defTabSz="714375" rtl="0" eaLnBrk="1" fontAlgn="base" latinLnBrk="0" hangingPunct="1">
        <a:spcBef>
          <a:spcPct val="20000"/>
        </a:spcBef>
        <a:spcAft>
          <a:spcPct val="0"/>
        </a:spcAft>
        <a:buClr>
          <a:schemeClr val="accent1"/>
        </a:buClr>
        <a:buFont typeface="Courier New" pitchFamily="49" charset="0"/>
        <a:buChar char="o"/>
        <a:defRPr lang="fr-FR" sz="1800" kern="1200" noProof="0" dirty="0" smtClean="0">
          <a:solidFill>
            <a:schemeClr val="tx1"/>
          </a:solidFill>
          <a:latin typeface="+mn-lt"/>
          <a:ea typeface="+mn-ea"/>
          <a:cs typeface="+mn-cs"/>
        </a:defRPr>
      </a:lvl3pPr>
      <a:lvl4pPr marL="987425" indent="-176213" algn="l" defTabSz="714375" rtl="0" eaLnBrk="1" fontAlgn="base" latinLnBrk="0" hangingPunct="1">
        <a:spcBef>
          <a:spcPct val="20000"/>
        </a:spcBef>
        <a:spcAft>
          <a:spcPct val="0"/>
        </a:spcAft>
        <a:buClr>
          <a:schemeClr val="accent3"/>
        </a:buClr>
        <a:buFont typeface="Arial" pitchFamily="34" charset="0"/>
        <a:buChar char="–"/>
        <a:defRPr lang="fr-FR" sz="1600" kern="1200" baseline="0" noProof="0" dirty="0" smtClean="0">
          <a:solidFill>
            <a:schemeClr val="tx1"/>
          </a:solidFill>
          <a:latin typeface="+mn-lt"/>
          <a:ea typeface="+mn-ea"/>
          <a:cs typeface="+mn-cs"/>
        </a:defRPr>
      </a:lvl4pPr>
      <a:lvl5pPr marL="1257300" indent="-176213" algn="l" defTabSz="714375" rtl="0" eaLnBrk="1" fontAlgn="base" latinLnBrk="0" hangingPunct="1">
        <a:spcBef>
          <a:spcPct val="20000"/>
        </a:spcBef>
        <a:spcAft>
          <a:spcPct val="0"/>
        </a:spcAft>
        <a:buFont typeface="Arial" pitchFamily="34" charset="0"/>
        <a:buChar char="»"/>
        <a:defRPr lang="en-US" sz="1400" kern="1200" noProof="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7" r:id="rId2"/>
    <p:sldLayoutId id="2147483678" r:id="rId3"/>
    <p:sldLayoutId id="2147483680" r:id="rId4"/>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help.sap.com/saphelp_nw74/helpdata/en/c5/dc22512c312314e10000000a44176d/content.htm"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br>
              <a:rPr lang="en-US" dirty="0">
                <a:latin typeface="Aharoni" pitchFamily="2" charset="-79"/>
                <a:cs typeface="Aharoni" pitchFamily="2" charset="-79"/>
              </a:rPr>
            </a:br>
            <a:r>
              <a:rPr lang="en-US" dirty="0">
                <a:latin typeface="Aharoni" pitchFamily="2" charset="-79"/>
                <a:cs typeface="Aharoni" pitchFamily="2" charset="-79"/>
              </a:rPr>
              <a:t>SAP Gateway</a:t>
            </a:r>
            <a:br>
              <a:rPr lang="en-US" dirty="0">
                <a:latin typeface="Aharoni" pitchFamily="2" charset="-79"/>
                <a:cs typeface="Aharoni" pitchFamily="2" charset="-79"/>
              </a:rPr>
            </a:br>
            <a:br>
              <a:rPr lang="en-US" dirty="0">
                <a:latin typeface="Aharoni" pitchFamily="2" charset="-79"/>
                <a:cs typeface="Aharoni" pitchFamily="2" charset="-79"/>
              </a:rPr>
            </a:br>
            <a:br>
              <a:rPr lang="en-US" dirty="0">
                <a:latin typeface="Aharoni" pitchFamily="2" charset="-79"/>
                <a:cs typeface="Aharoni" pitchFamily="2" charset="-79"/>
              </a:rPr>
            </a:br>
            <a:endParaRPr lang="en-US" dirty="0"/>
          </a:p>
        </p:txBody>
      </p:sp>
      <p:sp>
        <p:nvSpPr>
          <p:cNvPr id="5" name="TextBox 4"/>
          <p:cNvSpPr txBox="1"/>
          <p:nvPr/>
        </p:nvSpPr>
        <p:spPr>
          <a:xfrm>
            <a:off x="7385720" y="1268760"/>
            <a:ext cx="2520280" cy="369332"/>
          </a:xfrm>
          <a:prstGeom prst="rect">
            <a:avLst/>
          </a:prstGeom>
          <a:noFill/>
        </p:spPr>
        <p:txBody>
          <a:bodyPr wrap="square" rtlCol="0">
            <a:spAutoFit/>
          </a:bodyPr>
          <a:lstStyle/>
          <a:p>
            <a:r>
              <a:rPr lang="en-US" dirty="0">
                <a:solidFill>
                  <a:schemeClr val="accent4"/>
                </a:solidFill>
              </a:rPr>
              <a:t>Strictly for internal use</a:t>
            </a:r>
          </a:p>
        </p:txBody>
      </p:sp>
      <p:sp>
        <p:nvSpPr>
          <p:cNvPr id="10" name="Flowchart: Alternate Process 9"/>
          <p:cNvSpPr/>
          <p:nvPr/>
        </p:nvSpPr>
        <p:spPr>
          <a:xfrm>
            <a:off x="272480" y="2780928"/>
            <a:ext cx="5256584" cy="720080"/>
          </a:xfrm>
          <a:prstGeom prst="flowChartAlternateProcess">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One Technology, a World of Experiences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06000" cy="1052736"/>
          </a:xfrm>
        </p:spPr>
        <p:txBody>
          <a:bodyPr/>
          <a:lstStyle/>
          <a:p>
            <a:r>
              <a:rPr lang="en-US" dirty="0"/>
              <a:t>Function Import	</a:t>
            </a:r>
          </a:p>
        </p:txBody>
      </p:sp>
      <p:sp>
        <p:nvSpPr>
          <p:cNvPr id="4" name="Rectangle 3"/>
          <p:cNvSpPr/>
          <p:nvPr/>
        </p:nvSpPr>
        <p:spPr>
          <a:xfrm>
            <a:off x="128464" y="1052736"/>
            <a:ext cx="9289032" cy="5155257"/>
          </a:xfrm>
          <a:prstGeom prst="rect">
            <a:avLst/>
          </a:prstGeom>
        </p:spPr>
        <p:txBody>
          <a:bodyPr wrap="square">
            <a:spAutoFit/>
          </a:bodyPr>
          <a:lstStyle/>
          <a:p>
            <a:pPr fontAlgn="base"/>
            <a:r>
              <a:rPr lang="en-US" sz="1300" b="1" dirty="0"/>
              <a:t>Function Import example:</a:t>
            </a:r>
          </a:p>
          <a:p>
            <a:pPr fontAlgn="base"/>
            <a:r>
              <a:rPr lang="en-US" sz="1300" dirty="0"/>
              <a:t> </a:t>
            </a:r>
          </a:p>
          <a:p>
            <a:pPr fontAlgn="base"/>
            <a:r>
              <a:rPr lang="en-US" sz="1300" dirty="0"/>
              <a:t>We only need one property i.e. material number here as we will send back only material number if it is valid.</a:t>
            </a:r>
          </a:p>
          <a:p>
            <a:pPr fontAlgn="base"/>
            <a:r>
              <a:rPr lang="en-US" sz="1300" dirty="0"/>
              <a:t> </a:t>
            </a:r>
          </a:p>
          <a:p>
            <a:pPr fontAlgn="base"/>
            <a:r>
              <a:rPr lang="en-US" sz="1300" dirty="0"/>
              <a:t>Right click on function imports-&gt;Create -&gt; Enter the following properties</a:t>
            </a:r>
          </a:p>
          <a:p>
            <a:pPr fontAlgn="base"/>
            <a:endParaRPr lang="en-US" sz="1300" dirty="0"/>
          </a:p>
          <a:p>
            <a:pPr fontAlgn="base"/>
            <a:r>
              <a:rPr lang="en-US" sz="1300" dirty="0"/>
              <a:t>Create an import parameter for the function import:</a:t>
            </a:r>
          </a:p>
          <a:p>
            <a:pPr fontAlgn="base"/>
            <a:endParaRPr lang="en-US" sz="1300" dirty="0"/>
          </a:p>
          <a:p>
            <a:pPr>
              <a:lnSpc>
                <a:spcPts val="3000"/>
              </a:lnSpc>
            </a:pPr>
            <a:endParaRPr lang="en-US" sz="1300" dirty="0">
              <a:cs typeface="Calibri" pitchFamily="34" charset="0"/>
            </a:endParaRPr>
          </a:p>
          <a:p>
            <a:pPr>
              <a:lnSpc>
                <a:spcPts val="3000"/>
              </a:lnSpc>
            </a:pPr>
            <a:endParaRPr lang="en-US" sz="1300" dirty="0">
              <a:cs typeface="Calibri" pitchFamily="34" charset="0"/>
            </a:endParaRPr>
          </a:p>
          <a:p>
            <a:pPr>
              <a:lnSpc>
                <a:spcPts val="3000"/>
              </a:lnSpc>
            </a:pPr>
            <a:endParaRPr lang="en-US" sz="1300" dirty="0">
              <a:cs typeface="Calibri" pitchFamily="34" charset="0"/>
            </a:endParaRPr>
          </a:p>
          <a:p>
            <a:pPr>
              <a:lnSpc>
                <a:spcPts val="3000"/>
              </a:lnSpc>
            </a:pPr>
            <a:endParaRPr lang="en-US" sz="1300" dirty="0">
              <a:cs typeface="Calibri" pitchFamily="34" charset="0"/>
            </a:endParaRPr>
          </a:p>
          <a:p>
            <a:pPr>
              <a:lnSpc>
                <a:spcPts val="3000"/>
              </a:lnSpc>
            </a:pPr>
            <a:endParaRPr lang="en-US" sz="1300" dirty="0">
              <a:cs typeface="Calibri" pitchFamily="34" charset="0"/>
            </a:endParaRPr>
          </a:p>
          <a:p>
            <a:pPr>
              <a:lnSpc>
                <a:spcPts val="3000"/>
              </a:lnSpc>
            </a:pPr>
            <a:endParaRPr lang="en-US" sz="1300" dirty="0">
              <a:cs typeface="Calibri" pitchFamily="34" charset="0"/>
            </a:endParaRPr>
          </a:p>
          <a:p>
            <a:pPr>
              <a:lnSpc>
                <a:spcPts val="3000"/>
              </a:lnSpc>
            </a:pPr>
            <a:endParaRPr lang="en-US" sz="1300" dirty="0">
              <a:cs typeface="Calibri" pitchFamily="34" charset="0"/>
            </a:endParaRPr>
          </a:p>
          <a:p>
            <a:pPr>
              <a:lnSpc>
                <a:spcPts val="3000"/>
              </a:lnSpc>
            </a:pPr>
            <a:endParaRPr lang="en-US" sz="1300" dirty="0">
              <a:cs typeface="Calibri" pitchFamily="34" charset="0"/>
            </a:endParaRPr>
          </a:p>
          <a:p>
            <a:pPr>
              <a:lnSpc>
                <a:spcPts val="3000"/>
              </a:lnSpc>
            </a:pPr>
            <a:endParaRPr lang="en-US" sz="1300" dirty="0">
              <a:cs typeface="Calibri" pitchFamily="34" charset="0"/>
            </a:endParaRPr>
          </a:p>
        </p:txBody>
      </p:sp>
      <p:pic>
        <p:nvPicPr>
          <p:cNvPr id="6" name="Picture 5"/>
          <p:cNvPicPr/>
          <p:nvPr/>
        </p:nvPicPr>
        <p:blipFill>
          <a:blip r:embed="rId2" cstate="print"/>
          <a:srcRect/>
          <a:stretch>
            <a:fillRect/>
          </a:stretch>
        </p:blipFill>
        <p:spPr bwMode="auto">
          <a:xfrm>
            <a:off x="632520" y="2708920"/>
            <a:ext cx="6192688" cy="792088"/>
          </a:xfrm>
          <a:prstGeom prst="rect">
            <a:avLst/>
          </a:prstGeom>
          <a:noFill/>
          <a:ln w="9525">
            <a:noFill/>
            <a:miter lim="800000"/>
            <a:headEnd/>
            <a:tailEnd/>
          </a:ln>
        </p:spPr>
      </p:pic>
      <p:pic>
        <p:nvPicPr>
          <p:cNvPr id="7" name="Picture 6"/>
          <p:cNvPicPr/>
          <p:nvPr/>
        </p:nvPicPr>
        <p:blipFill>
          <a:blip r:embed="rId3" cstate="print"/>
          <a:srcRect/>
          <a:stretch>
            <a:fillRect/>
          </a:stretch>
        </p:blipFill>
        <p:spPr bwMode="auto">
          <a:xfrm>
            <a:off x="1784648" y="3933056"/>
            <a:ext cx="2304256" cy="1152128"/>
          </a:xfrm>
          <a:prstGeom prst="rect">
            <a:avLst/>
          </a:prstGeom>
          <a:noFill/>
          <a:ln w="9525">
            <a:noFill/>
            <a:miter lim="800000"/>
            <a:headEnd/>
            <a:tailEnd/>
          </a:ln>
        </p:spPr>
      </p:pic>
      <p:sp>
        <p:nvSpPr>
          <p:cNvPr id="9" name="Rectangle 8"/>
          <p:cNvSpPr/>
          <p:nvPr/>
        </p:nvSpPr>
        <p:spPr>
          <a:xfrm>
            <a:off x="7905328" y="620688"/>
            <a:ext cx="1630062" cy="369332"/>
          </a:xfrm>
          <a:prstGeom prst="rect">
            <a:avLst/>
          </a:prstGeom>
        </p:spPr>
        <p:txBody>
          <a:bodyPr wrap="none">
            <a:spAutoFit/>
          </a:bodyPr>
          <a:lstStyle/>
          <a:p>
            <a:r>
              <a:rPr lang="en-US" dirty="0">
                <a:solidFill>
                  <a:srgbClr val="009BCC"/>
                </a:solidFill>
                <a:latin typeface="Calibri" pitchFamily="34" charset="0"/>
                <a:cs typeface="Calibri" pitchFamily="34" charset="0"/>
              </a:rPr>
              <a:t> </a:t>
            </a:r>
            <a:r>
              <a:rPr lang="en-US" sz="1300" b="1" dirty="0">
                <a:solidFill>
                  <a:srgbClr val="009BCC"/>
                </a:solidFill>
                <a:latin typeface="Calibri" pitchFamily="34" charset="0"/>
                <a:cs typeface="Calibri" pitchFamily="34" charset="0"/>
              </a:rPr>
              <a:t>GWI-EO:GWI-EO-02 </a:t>
            </a:r>
          </a:p>
        </p:txBody>
      </p:sp>
    </p:spTree>
    <p:extLst>
      <p:ext uri="{BB962C8B-B14F-4D97-AF65-F5344CB8AC3E}">
        <p14:creationId xmlns:p14="http://schemas.microsoft.com/office/powerpoint/2010/main" val="10782445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Import	</a:t>
            </a:r>
          </a:p>
        </p:txBody>
      </p:sp>
      <p:sp>
        <p:nvSpPr>
          <p:cNvPr id="4" name="Rectangle 3"/>
          <p:cNvSpPr/>
          <p:nvPr/>
        </p:nvSpPr>
        <p:spPr>
          <a:xfrm>
            <a:off x="128464" y="1052736"/>
            <a:ext cx="9289032" cy="2403991"/>
          </a:xfrm>
          <a:prstGeom prst="rect">
            <a:avLst/>
          </a:prstGeom>
        </p:spPr>
        <p:txBody>
          <a:bodyPr wrap="square">
            <a:spAutoFit/>
          </a:bodyPr>
          <a:lstStyle/>
          <a:p>
            <a:pPr fontAlgn="base"/>
            <a:endParaRPr lang="en-US" sz="1300" b="1" dirty="0"/>
          </a:p>
          <a:p>
            <a:pPr fontAlgn="base"/>
            <a:r>
              <a:rPr lang="en-US" sz="1300" dirty="0"/>
              <a:t>Test from GW client with the URI:</a:t>
            </a:r>
          </a:p>
          <a:p>
            <a:pPr fontAlgn="base"/>
            <a:r>
              <a:rPr lang="en-US" sz="1300" dirty="0"/>
              <a:t> </a:t>
            </a:r>
          </a:p>
          <a:p>
            <a:pPr fontAlgn="base"/>
            <a:r>
              <a:rPr lang="en-US" sz="1300" dirty="0"/>
              <a:t>URI:</a:t>
            </a:r>
          </a:p>
          <a:p>
            <a:pPr fontAlgn="base"/>
            <a:r>
              <a:rPr lang="en-US" sz="1300" dirty="0"/>
              <a:t>/sap/</a:t>
            </a:r>
            <a:r>
              <a:rPr lang="en-US" sz="1300" dirty="0" err="1"/>
              <a:t>opu</a:t>
            </a:r>
            <a:r>
              <a:rPr lang="en-US" sz="1300" dirty="0"/>
              <a:t>/</a:t>
            </a:r>
            <a:r>
              <a:rPr lang="en-US" sz="1300" dirty="0" err="1"/>
              <a:t>odata</a:t>
            </a:r>
            <a:r>
              <a:rPr lang="en-US" sz="1300" dirty="0"/>
              <a:t>/sap/ZPO_DEMO2_SRV/</a:t>
            </a:r>
            <a:r>
              <a:rPr lang="en-US" sz="1300" dirty="0" err="1"/>
              <a:t>MaterialCheck?Material</a:t>
            </a:r>
            <a:r>
              <a:rPr lang="en-US" sz="1300" dirty="0"/>
              <a:t>='986'</a:t>
            </a:r>
          </a:p>
          <a:p>
            <a:pPr fontAlgn="base"/>
            <a:r>
              <a:rPr lang="en-US" sz="1300" dirty="0"/>
              <a:t>    </a:t>
            </a:r>
            <a:br>
              <a:rPr lang="en-US" sz="1300" dirty="0">
                <a:solidFill>
                  <a:srgbClr val="000000"/>
                </a:solidFill>
                <a:ea typeface="Gill Sans MT"/>
              </a:rPr>
            </a:br>
            <a:endParaRPr lang="en-US" sz="1300" dirty="0"/>
          </a:p>
          <a:p>
            <a:pPr fontAlgn="base"/>
            <a:r>
              <a:rPr lang="en-US" sz="1300" dirty="0"/>
              <a:t> </a:t>
            </a:r>
          </a:p>
          <a:p>
            <a:pPr>
              <a:lnSpc>
                <a:spcPts val="3000"/>
              </a:lnSpc>
            </a:pPr>
            <a:endParaRPr lang="en-US" sz="1300" dirty="0">
              <a:cs typeface="Calibri" pitchFamily="34" charset="0"/>
            </a:endParaRPr>
          </a:p>
          <a:p>
            <a:pPr>
              <a:lnSpc>
                <a:spcPts val="3000"/>
              </a:lnSpc>
            </a:pPr>
            <a:endParaRPr lang="en-US" sz="1300" dirty="0">
              <a:cs typeface="Calibri" pitchFamily="34" charset="0"/>
            </a:endParaRPr>
          </a:p>
        </p:txBody>
      </p:sp>
      <p:grpSp>
        <p:nvGrpSpPr>
          <p:cNvPr id="5" name="Group 4"/>
          <p:cNvGrpSpPr/>
          <p:nvPr/>
        </p:nvGrpSpPr>
        <p:grpSpPr>
          <a:xfrm>
            <a:off x="1424608" y="2708920"/>
            <a:ext cx="5708104" cy="3559771"/>
            <a:chOff x="1043608" y="2708920"/>
            <a:chExt cx="5708104" cy="3559771"/>
          </a:xfrm>
        </p:grpSpPr>
        <p:pic>
          <p:nvPicPr>
            <p:cNvPr id="6" name="Picture 5"/>
            <p:cNvPicPr/>
            <p:nvPr/>
          </p:nvPicPr>
          <p:blipFill>
            <a:blip r:embed="rId2" cstate="print"/>
            <a:srcRect/>
            <a:stretch>
              <a:fillRect/>
            </a:stretch>
          </p:blipFill>
          <p:spPr bwMode="auto">
            <a:xfrm>
              <a:off x="1043608" y="2708920"/>
              <a:ext cx="5708104" cy="3559771"/>
            </a:xfrm>
            <a:prstGeom prst="rect">
              <a:avLst/>
            </a:prstGeom>
            <a:noFill/>
            <a:ln w="9525">
              <a:noFill/>
              <a:miter lim="800000"/>
              <a:headEnd/>
              <a:tailEnd/>
            </a:ln>
          </p:spPr>
        </p:pic>
        <p:sp>
          <p:nvSpPr>
            <p:cNvPr id="7" name="Rectangle 6"/>
            <p:cNvSpPr/>
            <p:nvPr/>
          </p:nvSpPr>
          <p:spPr>
            <a:xfrm>
              <a:off x="3581400" y="2971800"/>
              <a:ext cx="8382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p:cNvSpPr/>
            <p:nvPr/>
          </p:nvSpPr>
          <p:spPr>
            <a:xfrm>
              <a:off x="2895600" y="3124200"/>
              <a:ext cx="15240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p:cNvSpPr/>
            <p:nvPr/>
          </p:nvSpPr>
          <p:spPr>
            <a:xfrm>
              <a:off x="3124200" y="3505200"/>
              <a:ext cx="8382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p:cNvSpPr/>
            <p:nvPr/>
          </p:nvSpPr>
          <p:spPr>
            <a:xfrm>
              <a:off x="2971800" y="3657600"/>
              <a:ext cx="1524000" cy="76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1" name="Rectangle 10"/>
          <p:cNvSpPr/>
          <p:nvPr/>
        </p:nvSpPr>
        <p:spPr>
          <a:xfrm>
            <a:off x="7905328" y="836712"/>
            <a:ext cx="1644489" cy="369332"/>
          </a:xfrm>
          <a:prstGeom prst="rect">
            <a:avLst/>
          </a:prstGeom>
        </p:spPr>
        <p:txBody>
          <a:bodyPr wrap="none">
            <a:spAutoFit/>
          </a:bodyPr>
          <a:lstStyle/>
          <a:p>
            <a:r>
              <a:rPr lang="en-US" dirty="0">
                <a:solidFill>
                  <a:srgbClr val="009BCC"/>
                </a:solidFill>
                <a:latin typeface="Calibri" pitchFamily="34" charset="0"/>
                <a:cs typeface="Calibri" pitchFamily="34" charset="0"/>
              </a:rPr>
              <a:t> </a:t>
            </a:r>
            <a:r>
              <a:rPr lang="en-US" sz="1300" b="1" dirty="0">
                <a:solidFill>
                  <a:srgbClr val="009BCC"/>
                </a:solidFill>
                <a:latin typeface="Calibri" pitchFamily="34" charset="0"/>
                <a:cs typeface="Calibri" pitchFamily="34" charset="0"/>
              </a:rPr>
              <a:t>GWI-EO:GWI-EO-02</a:t>
            </a:r>
            <a:r>
              <a:rPr lang="en-US" dirty="0">
                <a:solidFill>
                  <a:srgbClr val="009BCC"/>
                </a:solidFill>
                <a:latin typeface="Calibri" pitchFamily="34" charset="0"/>
                <a:cs typeface="Calibri" pitchFamily="34" charset="0"/>
              </a:rPr>
              <a:t> </a:t>
            </a:r>
            <a:endParaRPr lang="en-US" dirty="0"/>
          </a:p>
        </p:txBody>
      </p:sp>
    </p:spTree>
    <p:extLst>
      <p:ext uri="{BB962C8B-B14F-4D97-AF65-F5344CB8AC3E}">
        <p14:creationId xmlns:p14="http://schemas.microsoft.com/office/powerpoint/2010/main" val="157424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0" y="1268760"/>
            <a:ext cx="5293519" cy="792162"/>
          </a:xfrm>
        </p:spPr>
        <p:txBody>
          <a:bodyPr/>
          <a:lstStyle/>
          <a:p>
            <a:r>
              <a:rPr lang="en-US" b="1" dirty="0">
                <a:solidFill>
                  <a:schemeClr val="tx1"/>
                </a:solidFill>
              </a:rPr>
              <a:t>DAY – 2A</a:t>
            </a:r>
          </a:p>
        </p:txBody>
      </p:sp>
    </p:spTree>
    <p:extLst>
      <p:ext uri="{BB962C8B-B14F-4D97-AF65-F5344CB8AC3E}">
        <p14:creationId xmlns:p14="http://schemas.microsoft.com/office/powerpoint/2010/main" val="3616993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SAP Gateway</a:t>
            </a:r>
            <a:endParaRPr lang="en-US" sz="2400" dirty="0"/>
          </a:p>
        </p:txBody>
      </p:sp>
      <p:sp>
        <p:nvSpPr>
          <p:cNvPr id="3" name="Espace réservé du contenu 2"/>
          <p:cNvSpPr>
            <a:spLocks noGrp="1"/>
          </p:cNvSpPr>
          <p:nvPr>
            <p:ph idx="4294967295"/>
          </p:nvPr>
        </p:nvSpPr>
        <p:spPr>
          <a:xfrm>
            <a:off x="0" y="1124744"/>
            <a:ext cx="9906000" cy="5040560"/>
          </a:xfrm>
        </p:spPr>
        <p:txBody>
          <a:bodyPr/>
          <a:lstStyle/>
          <a:p>
            <a:pPr>
              <a:lnSpc>
                <a:spcPts val="4530"/>
              </a:lnSpc>
              <a:buNone/>
            </a:pPr>
            <a:endParaRPr lang="en-CA" sz="1800" dirty="0">
              <a:solidFill>
                <a:srgbClr val="000000"/>
              </a:solidFill>
              <a:latin typeface="Calibri" pitchFamily="34" charset="0"/>
              <a:cs typeface="Calibri" pitchFamily="34" charset="0"/>
            </a:endParaRPr>
          </a:p>
          <a:p>
            <a:pPr>
              <a:lnSpc>
                <a:spcPts val="4530"/>
              </a:lnSpc>
              <a:buFont typeface="Wingdings" panose="05000000000000000000" pitchFamily="2" charset="2"/>
              <a:buChar char="v"/>
            </a:pPr>
            <a:r>
              <a:rPr lang="en-CA" sz="1800" dirty="0"/>
              <a:t>Hands on CRUDQ operations (Code </a:t>
            </a:r>
            <a:r>
              <a:rPr lang="en-CA" sz="1800"/>
              <a:t>Based Technique)</a:t>
            </a:r>
            <a:endParaRPr lang="en-CA" sz="1800" dirty="0"/>
          </a:p>
          <a:p>
            <a:pPr>
              <a:lnSpc>
                <a:spcPts val="4530"/>
              </a:lnSpc>
              <a:buFont typeface="Wingdings" panose="05000000000000000000" pitchFamily="2" charset="2"/>
              <a:buChar char="v"/>
            </a:pPr>
            <a:r>
              <a:rPr lang="en-US" sz="1800" dirty="0"/>
              <a:t>How to Redefine methods at MPC and DPC level</a:t>
            </a:r>
          </a:p>
          <a:p>
            <a:pPr>
              <a:lnSpc>
                <a:spcPts val="4530"/>
              </a:lnSpc>
              <a:buFont typeface="Wingdings" panose="05000000000000000000" pitchFamily="2" charset="2"/>
              <a:buChar char="v"/>
            </a:pPr>
            <a:r>
              <a:rPr lang="en-US" sz="1800" dirty="0"/>
              <a:t>Function Import</a:t>
            </a:r>
          </a:p>
          <a:p>
            <a:pPr>
              <a:lnSpc>
                <a:spcPts val="4530"/>
              </a:lnSpc>
              <a:buFont typeface="Wingdings" panose="05000000000000000000" pitchFamily="2" charset="2"/>
              <a:buChar char="v"/>
            </a:pPr>
            <a:r>
              <a:rPr lang="en-US" sz="1800" dirty="0"/>
              <a:t>How to display messages in HTTP responses &amp; Header</a:t>
            </a:r>
          </a:p>
          <a:p>
            <a:pPr marL="0" indent="0">
              <a:lnSpc>
                <a:spcPts val="4530"/>
              </a:lnSpc>
              <a:buNone/>
            </a:pPr>
            <a:endParaRPr lang="en-CA" sz="1800" dirty="0">
              <a:latin typeface="Calibri" pitchFamily="34" charset="0"/>
              <a:cs typeface="Calibri" pitchFamily="34" charset="0"/>
            </a:endParaRPr>
          </a:p>
          <a:p>
            <a:pPr marL="0" indent="0">
              <a:lnSpc>
                <a:spcPts val="4530"/>
              </a:lnSpc>
              <a:buNone/>
            </a:pPr>
            <a:endParaRPr lang="en-CA" sz="1800" dirty="0">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pPr>
            <a:endParaRPr lang="en-CA" sz="18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sp>
        <p:nvSpPr>
          <p:cNvPr id="7" name="Rectangle 6"/>
          <p:cNvSpPr/>
          <p:nvPr/>
        </p:nvSpPr>
        <p:spPr>
          <a:xfrm>
            <a:off x="776536" y="692696"/>
            <a:ext cx="1559786" cy="451406"/>
          </a:xfrm>
          <a:prstGeom prst="rect">
            <a:avLst/>
          </a:prstGeom>
        </p:spPr>
        <p:txBody>
          <a:bodyPr wrap="none">
            <a:spAutoFit/>
          </a:bodyPr>
          <a:lstStyle/>
          <a:p>
            <a:pPr>
              <a:lnSpc>
                <a:spcPts val="2760"/>
              </a:lnSpc>
            </a:pPr>
            <a:r>
              <a:rPr lang="en-CA" b="1" dirty="0">
                <a:solidFill>
                  <a:srgbClr val="666666"/>
                </a:solidFill>
                <a:latin typeface="Calibri" pitchFamily="34" charset="0"/>
                <a:cs typeface="Calibri" pitchFamily="34" charset="0"/>
              </a:rPr>
              <a:t>Day III Agenda</a:t>
            </a:r>
          </a:p>
        </p:txBody>
      </p:sp>
    </p:spTree>
    <p:extLst>
      <p:ext uri="{BB962C8B-B14F-4D97-AF65-F5344CB8AC3E}">
        <p14:creationId xmlns:p14="http://schemas.microsoft.com/office/powerpoint/2010/main" val="380840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rPr>
              <a:t>Read Operation</a:t>
            </a:r>
          </a:p>
        </p:txBody>
      </p:sp>
      <p:sp>
        <p:nvSpPr>
          <p:cNvPr id="3" name="Date Placeholder 2"/>
          <p:cNvSpPr>
            <a:spLocks noGrp="1"/>
          </p:cNvSpPr>
          <p:nvPr>
            <p:ph type="dt" sz="half" idx="2"/>
          </p:nvPr>
        </p:nvSpPr>
        <p:spPr/>
        <p:txBody>
          <a:bodyPr/>
          <a:lstStyle/>
          <a:p>
            <a:pPr>
              <a:defRPr/>
            </a:pPr>
            <a:endParaRPr lang="en-US" dirty="0"/>
          </a:p>
        </p:txBody>
      </p:sp>
      <p:sp>
        <p:nvSpPr>
          <p:cNvPr id="4" name="Content Placeholder 2"/>
          <p:cNvSpPr txBox="1">
            <a:spLocks/>
          </p:cNvSpPr>
          <p:nvPr/>
        </p:nvSpPr>
        <p:spPr>
          <a:xfrm>
            <a:off x="455612" y="1268760"/>
            <a:ext cx="8457827" cy="4766915"/>
          </a:xfrm>
          <a:prstGeom prst="rect">
            <a:avLst/>
          </a:prstGeom>
        </p:spPr>
        <p:txBody>
          <a:bodyPr/>
          <a:lstStyle/>
          <a:p>
            <a:r>
              <a:rPr lang="en-US" sz="1300" b="1" dirty="0"/>
              <a:t>Case 1</a:t>
            </a:r>
            <a:r>
              <a:rPr lang="en-US" sz="1300" dirty="0"/>
              <a:t>: Fetch the list of purchase orders</a:t>
            </a:r>
          </a:p>
          <a:p>
            <a:endParaRPr lang="en-US" sz="1300" dirty="0"/>
          </a:p>
          <a:p>
            <a:r>
              <a:rPr lang="en-US" sz="1300" dirty="0"/>
              <a:t>Method to be implemented : </a:t>
            </a:r>
            <a:r>
              <a:rPr lang="en-US" sz="1300" dirty="0" err="1"/>
              <a:t>PoHeaderSet_Get_EntitySet</a:t>
            </a:r>
            <a:endParaRPr lang="en-US" sz="1300" dirty="0"/>
          </a:p>
          <a:p>
            <a:endParaRPr lang="en-US" sz="1300" dirty="0"/>
          </a:p>
          <a:p>
            <a:r>
              <a:rPr lang="en-US" sz="1300" dirty="0"/>
              <a:t>Service URI: /sap/</a:t>
            </a:r>
            <a:r>
              <a:rPr lang="en-US" sz="1300" dirty="0" err="1"/>
              <a:t>opu</a:t>
            </a:r>
            <a:r>
              <a:rPr lang="en-US" sz="1300" dirty="0"/>
              <a:t>/</a:t>
            </a:r>
            <a:r>
              <a:rPr lang="en-US" sz="1300" dirty="0" err="1"/>
              <a:t>odata</a:t>
            </a:r>
            <a:r>
              <a:rPr lang="en-US" sz="1300" dirty="0"/>
              <a:t>/sap/ZGW_TRNG_DEMO2_SRV/</a:t>
            </a:r>
            <a:r>
              <a:rPr lang="en-US" sz="1300" dirty="0" err="1"/>
              <a:t>PoHeaderSet</a:t>
            </a:r>
            <a:endParaRPr lang="en-US" sz="1300" dirty="0"/>
          </a:p>
          <a:p>
            <a:pPr marL="539750" marR="0" lvl="1" indent="-166688" algn="l" defTabSz="714375" rtl="0" eaLnBrk="1" fontAlgn="base" latinLnBrk="0" hangingPunct="1">
              <a:lnSpc>
                <a:spcPct val="100000"/>
              </a:lnSpc>
              <a:spcBef>
                <a:spcPct val="20000"/>
              </a:spcBef>
              <a:spcAft>
                <a:spcPct val="0"/>
              </a:spcAft>
              <a:buClr>
                <a:schemeClr val="accent2"/>
              </a:buClr>
              <a:buSzTx/>
              <a:tabLst/>
              <a:defRPr/>
            </a:pPr>
            <a:r>
              <a:rPr lang="en-US" sz="1300" dirty="0"/>
              <a:t>                          </a:t>
            </a:r>
            <a:endParaRPr kumimoji="0" lang="en-US" sz="1300" b="0" i="0" u="none" strike="noStrike" kern="1200" cap="none" spc="0" normalizeH="0" baseline="0" noProof="0" dirty="0">
              <a:ln>
                <a:noFill/>
              </a:ln>
              <a:solidFill>
                <a:schemeClr val="accent5">
                  <a:lumMod val="50000"/>
                </a:schemeClr>
              </a:solidFill>
              <a:effectLst/>
              <a:uLnTx/>
              <a:uFillTx/>
            </a:endParaRPr>
          </a:p>
          <a:p>
            <a:pPr marL="539750" marR="0" lvl="1" indent="-166688" algn="l" defTabSz="714375" rtl="0" eaLnBrk="1" fontAlgn="base" latinLnBrk="0" hangingPunct="1">
              <a:lnSpc>
                <a:spcPct val="100000"/>
              </a:lnSpc>
              <a:spcBef>
                <a:spcPct val="20000"/>
              </a:spcBef>
              <a:spcAft>
                <a:spcPct val="0"/>
              </a:spcAft>
              <a:buClr>
                <a:schemeClr val="accent2"/>
              </a:buClr>
              <a:buSzTx/>
              <a:tabLst/>
              <a:defRPr/>
            </a:pPr>
            <a:r>
              <a:rPr lang="en-US" sz="1300" dirty="0"/>
              <a:t>                                     </a:t>
            </a:r>
            <a:endParaRPr kumimoji="0" lang="en-IN" sz="1300" b="0" i="0" u="none" strike="noStrike" kern="1200" cap="none" spc="0" normalizeH="0" baseline="0" noProof="0" dirty="0">
              <a:ln>
                <a:noFill/>
              </a:ln>
              <a:solidFill>
                <a:schemeClr val="tx1"/>
              </a:solidFill>
              <a:effectLst/>
              <a:uLnTx/>
              <a:uFillTx/>
            </a:endParaRPr>
          </a:p>
        </p:txBody>
      </p:sp>
      <p:grpSp>
        <p:nvGrpSpPr>
          <p:cNvPr id="6" name="Group 5"/>
          <p:cNvGrpSpPr/>
          <p:nvPr/>
        </p:nvGrpSpPr>
        <p:grpSpPr>
          <a:xfrm>
            <a:off x="2179236" y="2492896"/>
            <a:ext cx="6048672" cy="3214923"/>
            <a:chOff x="1675323" y="1389490"/>
            <a:chExt cx="5793353" cy="4079019"/>
          </a:xfrm>
        </p:grpSpPr>
        <p:pic>
          <p:nvPicPr>
            <p:cNvPr id="8" name="Picture 7"/>
            <p:cNvPicPr/>
            <p:nvPr/>
          </p:nvPicPr>
          <p:blipFill>
            <a:blip r:embed="rId2" cstate="print"/>
            <a:srcRect/>
            <a:stretch>
              <a:fillRect/>
            </a:stretch>
          </p:blipFill>
          <p:spPr bwMode="auto">
            <a:xfrm>
              <a:off x="1675323" y="1389490"/>
              <a:ext cx="5793353" cy="4079019"/>
            </a:xfrm>
            <a:prstGeom prst="rect">
              <a:avLst/>
            </a:prstGeom>
            <a:noFill/>
            <a:ln w="9525">
              <a:solidFill>
                <a:schemeClr val="tx1"/>
              </a:solidFill>
              <a:miter lim="800000"/>
              <a:headEnd/>
              <a:tailEnd/>
            </a:ln>
          </p:spPr>
        </p:pic>
        <p:sp>
          <p:nvSpPr>
            <p:cNvPr id="9" name="Rectangle 8"/>
            <p:cNvSpPr/>
            <p:nvPr/>
          </p:nvSpPr>
          <p:spPr>
            <a:xfrm>
              <a:off x="4343400" y="4876800"/>
              <a:ext cx="9906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10" name="Rectangle 9"/>
          <p:cNvSpPr/>
          <p:nvPr/>
        </p:nvSpPr>
        <p:spPr>
          <a:xfrm>
            <a:off x="8121352" y="908720"/>
            <a:ext cx="1577163" cy="292388"/>
          </a:xfrm>
          <a:prstGeom prst="rect">
            <a:avLst/>
          </a:prstGeom>
        </p:spPr>
        <p:txBody>
          <a:bodyPr wrap="none">
            <a:spAutoFit/>
          </a:bodyPr>
          <a:lstStyle/>
          <a:p>
            <a:r>
              <a:rPr lang="en-US" sz="1300" b="1" dirty="0">
                <a:solidFill>
                  <a:srgbClr val="009BCC"/>
                </a:solidFill>
                <a:latin typeface="Calibri" pitchFamily="34" charset="0"/>
                <a:cs typeface="Calibri" pitchFamily="34" charset="0"/>
              </a:rPr>
              <a:t>GWI-EO:GWI-EO-03 </a:t>
            </a:r>
          </a:p>
        </p:txBody>
      </p:sp>
    </p:spTree>
    <p:extLst>
      <p:ext uri="{BB962C8B-B14F-4D97-AF65-F5344CB8AC3E}">
        <p14:creationId xmlns:p14="http://schemas.microsoft.com/office/powerpoint/2010/main" val="34727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rPr>
              <a:t>Read Operation (Cont..)</a:t>
            </a:r>
          </a:p>
        </p:txBody>
      </p:sp>
      <p:sp>
        <p:nvSpPr>
          <p:cNvPr id="3" name="Date Placeholder 2"/>
          <p:cNvSpPr>
            <a:spLocks noGrp="1"/>
          </p:cNvSpPr>
          <p:nvPr>
            <p:ph type="dt" sz="half" idx="2"/>
          </p:nvPr>
        </p:nvSpPr>
        <p:spPr/>
        <p:txBody>
          <a:bodyPr/>
          <a:lstStyle/>
          <a:p>
            <a:pPr>
              <a:defRPr/>
            </a:pPr>
            <a:endParaRPr lang="en-US" dirty="0"/>
          </a:p>
        </p:txBody>
      </p:sp>
      <p:sp>
        <p:nvSpPr>
          <p:cNvPr id="4" name="Content Placeholder 2"/>
          <p:cNvSpPr txBox="1">
            <a:spLocks/>
          </p:cNvSpPr>
          <p:nvPr/>
        </p:nvSpPr>
        <p:spPr>
          <a:xfrm>
            <a:off x="455612" y="1268760"/>
            <a:ext cx="8457827" cy="4766915"/>
          </a:xfrm>
          <a:prstGeom prst="rect">
            <a:avLst/>
          </a:prstGeom>
        </p:spPr>
        <p:txBody>
          <a:bodyPr/>
          <a:lstStyle/>
          <a:p>
            <a:r>
              <a:rPr lang="en-US" sz="1300" b="1" dirty="0"/>
              <a:t>Case 2</a:t>
            </a:r>
            <a:r>
              <a:rPr lang="en-US" sz="1300" dirty="0"/>
              <a:t>: Fetch the details of a specific purchase order</a:t>
            </a:r>
          </a:p>
          <a:p>
            <a:endParaRPr lang="en-US" sz="1300" dirty="0"/>
          </a:p>
          <a:p>
            <a:r>
              <a:rPr lang="en-US" sz="1300" dirty="0"/>
              <a:t>Method to be implemented : </a:t>
            </a:r>
            <a:r>
              <a:rPr lang="en-US" sz="1300" dirty="0" err="1"/>
              <a:t>PoHeaderSet_Get_EntitySet</a:t>
            </a:r>
            <a:endParaRPr lang="en-US" sz="1300" dirty="0"/>
          </a:p>
          <a:p>
            <a:endParaRPr lang="en-US" sz="1300" dirty="0"/>
          </a:p>
          <a:p>
            <a:r>
              <a:rPr lang="en-US" sz="1300" dirty="0"/>
              <a:t>Service URI: /sap/opu/odata/sap/ZGW_TRNG_DEMO2_SRV/</a:t>
            </a:r>
            <a:r>
              <a:rPr lang="en-US" sz="1300" dirty="0" err="1"/>
              <a:t>PoHeaderSet</a:t>
            </a:r>
            <a:r>
              <a:rPr lang="en-US" sz="1300" dirty="0"/>
              <a:t>('4500000458')</a:t>
            </a:r>
          </a:p>
          <a:p>
            <a:endParaRPr lang="en-US" sz="1300" dirty="0"/>
          </a:p>
          <a:p>
            <a:endParaRPr lang="en-US" sz="1300" dirty="0"/>
          </a:p>
          <a:p>
            <a:endParaRPr lang="en-US" sz="1300" dirty="0"/>
          </a:p>
          <a:p>
            <a:endParaRPr lang="en-US" sz="1300" dirty="0"/>
          </a:p>
          <a:p>
            <a:pPr marL="539750" marR="0" lvl="1" indent="-166688" algn="l" defTabSz="714375" rtl="0" eaLnBrk="1" fontAlgn="base" latinLnBrk="0" hangingPunct="1">
              <a:lnSpc>
                <a:spcPct val="100000"/>
              </a:lnSpc>
              <a:spcBef>
                <a:spcPct val="20000"/>
              </a:spcBef>
              <a:spcAft>
                <a:spcPct val="0"/>
              </a:spcAft>
              <a:buClr>
                <a:schemeClr val="accent2"/>
              </a:buClr>
              <a:buSzTx/>
              <a:tabLst/>
              <a:defRPr/>
            </a:pPr>
            <a:r>
              <a:rPr lang="en-US" sz="1300" dirty="0"/>
              <a:t>                          </a:t>
            </a:r>
            <a:endParaRPr kumimoji="0" lang="en-US" sz="1300" b="0" i="0" u="none" strike="noStrike" kern="1200" cap="none" spc="0" normalizeH="0" baseline="0" noProof="0" dirty="0">
              <a:ln>
                <a:noFill/>
              </a:ln>
              <a:solidFill>
                <a:schemeClr val="accent5">
                  <a:lumMod val="50000"/>
                </a:schemeClr>
              </a:solidFill>
              <a:effectLst/>
              <a:uLnTx/>
              <a:uFillTx/>
            </a:endParaRPr>
          </a:p>
          <a:p>
            <a:pPr marL="539750" marR="0" lvl="1" indent="-166688" algn="l" defTabSz="714375" rtl="0" eaLnBrk="1" fontAlgn="base" latinLnBrk="0" hangingPunct="1">
              <a:lnSpc>
                <a:spcPct val="100000"/>
              </a:lnSpc>
              <a:spcBef>
                <a:spcPct val="20000"/>
              </a:spcBef>
              <a:spcAft>
                <a:spcPct val="0"/>
              </a:spcAft>
              <a:buClr>
                <a:schemeClr val="accent2"/>
              </a:buClr>
              <a:buSzTx/>
              <a:tabLst/>
              <a:defRPr/>
            </a:pPr>
            <a:r>
              <a:rPr lang="en-US" sz="1300" dirty="0"/>
              <a:t>                                     </a:t>
            </a:r>
            <a:endParaRPr kumimoji="0" lang="en-IN" sz="1300" b="0" i="0" u="none" strike="noStrike" kern="1200" cap="none" spc="0" normalizeH="0" baseline="0" noProof="0" dirty="0">
              <a:ln>
                <a:noFill/>
              </a:ln>
              <a:solidFill>
                <a:schemeClr val="tx1"/>
              </a:solidFill>
              <a:effectLst/>
              <a:uLnTx/>
              <a:uFillTx/>
            </a:endParaRPr>
          </a:p>
        </p:txBody>
      </p:sp>
      <p:grpSp>
        <p:nvGrpSpPr>
          <p:cNvPr id="10" name="Group 9"/>
          <p:cNvGrpSpPr/>
          <p:nvPr/>
        </p:nvGrpSpPr>
        <p:grpSpPr>
          <a:xfrm>
            <a:off x="2288704" y="2780928"/>
            <a:ext cx="5777451" cy="3286931"/>
            <a:chOff x="1683274" y="1389490"/>
            <a:chExt cx="5777451" cy="4079019"/>
          </a:xfrm>
        </p:grpSpPr>
        <p:pic>
          <p:nvPicPr>
            <p:cNvPr id="11" name="Picture 10"/>
            <p:cNvPicPr/>
            <p:nvPr/>
          </p:nvPicPr>
          <p:blipFill>
            <a:blip r:embed="rId2" cstate="print"/>
            <a:srcRect/>
            <a:stretch>
              <a:fillRect/>
            </a:stretch>
          </p:blipFill>
          <p:spPr bwMode="auto">
            <a:xfrm>
              <a:off x="1683274" y="1389490"/>
              <a:ext cx="5777451" cy="4079019"/>
            </a:xfrm>
            <a:prstGeom prst="rect">
              <a:avLst/>
            </a:prstGeom>
            <a:noFill/>
            <a:ln w="9525">
              <a:solidFill>
                <a:schemeClr val="tx1"/>
              </a:solidFill>
              <a:miter lim="800000"/>
              <a:headEnd/>
              <a:tailEnd/>
            </a:ln>
          </p:spPr>
        </p:pic>
        <p:sp>
          <p:nvSpPr>
            <p:cNvPr id="12" name="Rectangle 11"/>
            <p:cNvSpPr/>
            <p:nvPr/>
          </p:nvSpPr>
          <p:spPr>
            <a:xfrm>
              <a:off x="4267200" y="3429000"/>
              <a:ext cx="10668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8" name="Rectangle 7"/>
          <p:cNvSpPr/>
          <p:nvPr/>
        </p:nvSpPr>
        <p:spPr>
          <a:xfrm>
            <a:off x="8049344" y="908720"/>
            <a:ext cx="1591590" cy="369332"/>
          </a:xfrm>
          <a:prstGeom prst="rect">
            <a:avLst/>
          </a:prstGeom>
        </p:spPr>
        <p:txBody>
          <a:bodyPr wrap="none">
            <a:spAutoFit/>
          </a:bodyPr>
          <a:lstStyle/>
          <a:p>
            <a:r>
              <a:rPr lang="en-US" sz="1300" b="1" dirty="0">
                <a:solidFill>
                  <a:srgbClr val="009BCC"/>
                </a:solidFill>
                <a:latin typeface="Calibri" pitchFamily="34" charset="0"/>
                <a:cs typeface="Calibri" pitchFamily="34" charset="0"/>
              </a:rPr>
              <a:t>GWI-EO:GWI-EO-03</a:t>
            </a:r>
            <a:r>
              <a:rPr lang="en-US" b="1" dirty="0">
                <a:solidFill>
                  <a:srgbClr val="009BCC"/>
                </a:solidFill>
                <a:latin typeface="Calibri" pitchFamily="34" charset="0"/>
                <a:cs typeface="Calibri" pitchFamily="34" charset="0"/>
              </a:rPr>
              <a:t> </a:t>
            </a:r>
            <a:endParaRPr lang="en-US" b="1" dirty="0"/>
          </a:p>
        </p:txBody>
      </p:sp>
    </p:spTree>
    <p:extLst>
      <p:ext uri="{BB962C8B-B14F-4D97-AF65-F5344CB8AC3E}">
        <p14:creationId xmlns:p14="http://schemas.microsoft.com/office/powerpoint/2010/main" val="2240157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dirty="0">
                <a:latin typeface="Calibri" pitchFamily="34" charset="0"/>
              </a:rPr>
              <a:t>Create</a:t>
            </a:r>
          </a:p>
        </p:txBody>
      </p:sp>
      <p:sp>
        <p:nvSpPr>
          <p:cNvPr id="3" name="Espace réservé du contenu 2"/>
          <p:cNvSpPr>
            <a:spLocks noGrp="1"/>
          </p:cNvSpPr>
          <p:nvPr>
            <p:ph idx="4294967295"/>
          </p:nvPr>
        </p:nvSpPr>
        <p:spPr>
          <a:xfrm>
            <a:off x="5814" y="980728"/>
            <a:ext cx="9906000" cy="2664296"/>
          </a:xfrm>
        </p:spPr>
        <p:txBody>
          <a:bodyPr/>
          <a:lstStyle/>
          <a:p>
            <a:pPr>
              <a:lnSpc>
                <a:spcPts val="4530"/>
              </a:lnSpc>
              <a:buFont typeface="Wingdings" panose="05000000000000000000" pitchFamily="2" charset="2"/>
              <a:buChar char="v"/>
            </a:pPr>
            <a:r>
              <a:rPr lang="en-CA" sz="1600" dirty="0">
                <a:latin typeface="Calibri" pitchFamily="34" charset="0"/>
                <a:cs typeface="Calibri" pitchFamily="34" charset="0"/>
              </a:rPr>
              <a:t>Create Operation:</a:t>
            </a:r>
          </a:p>
          <a:p>
            <a:pPr>
              <a:lnSpc>
                <a:spcPts val="1200"/>
              </a:lnSpc>
              <a:buNone/>
            </a:pPr>
            <a:r>
              <a:rPr lang="en-CA" sz="1600" dirty="0">
                <a:latin typeface="Calibri" pitchFamily="34" charset="0"/>
                <a:cs typeface="Calibri" pitchFamily="34" charset="0"/>
              </a:rPr>
              <a:t>           We can send the request payloads in both XML and JSON formats. </a:t>
            </a:r>
          </a:p>
          <a:p>
            <a:pPr>
              <a:lnSpc>
                <a:spcPts val="1200"/>
              </a:lnSpc>
              <a:buNone/>
            </a:pPr>
            <a:endParaRPr lang="en-CA" sz="1600" dirty="0">
              <a:latin typeface="Calibri" pitchFamily="34" charset="0"/>
              <a:cs typeface="Calibri" pitchFamily="34" charset="0"/>
            </a:endParaRPr>
          </a:p>
          <a:p>
            <a:pPr>
              <a:lnSpc>
                <a:spcPts val="1200"/>
              </a:lnSpc>
              <a:buNone/>
            </a:pPr>
            <a:r>
              <a:rPr lang="en-CA" sz="1600" dirty="0">
                <a:latin typeface="Calibri" pitchFamily="34" charset="0"/>
                <a:cs typeface="Calibri" pitchFamily="34" charset="0"/>
              </a:rPr>
              <a:t>Sample Request URI and Payload</a:t>
            </a:r>
          </a:p>
          <a:p>
            <a:pPr>
              <a:lnSpc>
                <a:spcPts val="1200"/>
              </a:lnSpc>
              <a:buNone/>
            </a:pPr>
            <a:endParaRPr lang="en-CA" sz="1600" dirty="0">
              <a:latin typeface="Calibri" pitchFamily="34" charset="0"/>
              <a:cs typeface="Calibri" pitchFamily="34" charset="0"/>
            </a:endParaRPr>
          </a:p>
          <a:p>
            <a:pPr>
              <a:lnSpc>
                <a:spcPts val="1200"/>
              </a:lnSpc>
              <a:buNone/>
            </a:pPr>
            <a:r>
              <a:rPr lang="en-CA" sz="1600" dirty="0">
                <a:latin typeface="Calibri" pitchFamily="34" charset="0"/>
                <a:cs typeface="Calibri" pitchFamily="34" charset="0"/>
              </a:rPr>
              <a:t>                    URI:  /sap/</a:t>
            </a:r>
            <a:r>
              <a:rPr lang="en-CA" sz="1600" dirty="0" err="1">
                <a:latin typeface="Calibri" pitchFamily="34" charset="0"/>
                <a:cs typeface="Calibri" pitchFamily="34" charset="0"/>
              </a:rPr>
              <a:t>opu</a:t>
            </a:r>
            <a:r>
              <a:rPr lang="en-CA" sz="1600" dirty="0">
                <a:latin typeface="Calibri" pitchFamily="34" charset="0"/>
                <a:cs typeface="Calibri" pitchFamily="34" charset="0"/>
              </a:rPr>
              <a:t>/</a:t>
            </a:r>
            <a:r>
              <a:rPr lang="en-CA" sz="1600" dirty="0" err="1">
                <a:latin typeface="Calibri" pitchFamily="34" charset="0"/>
                <a:cs typeface="Calibri" pitchFamily="34" charset="0"/>
              </a:rPr>
              <a:t>odata</a:t>
            </a:r>
            <a:r>
              <a:rPr lang="en-CA" sz="1600" dirty="0">
                <a:latin typeface="Calibri" pitchFamily="34" charset="0"/>
                <a:cs typeface="Calibri" pitchFamily="34" charset="0"/>
              </a:rPr>
              <a:t>/sap/ZGW_TRAINING_NITIN1_SRV/</a:t>
            </a:r>
            <a:r>
              <a:rPr lang="en-CA" sz="1600" dirty="0" err="1">
                <a:latin typeface="Calibri" pitchFamily="34" charset="0"/>
                <a:cs typeface="Calibri" pitchFamily="34" charset="0"/>
              </a:rPr>
              <a:t>MatSet</a:t>
            </a:r>
            <a:endParaRPr lang="en-CA" sz="1600" dirty="0">
              <a:latin typeface="Calibri" pitchFamily="34" charset="0"/>
              <a:cs typeface="Calibri" pitchFamily="34" charset="0"/>
            </a:endParaRPr>
          </a:p>
          <a:p>
            <a:pPr>
              <a:lnSpc>
                <a:spcPts val="1200"/>
              </a:lnSpc>
              <a:buNone/>
            </a:pPr>
            <a:endParaRPr lang="en-CA" sz="1600" dirty="0">
              <a:latin typeface="Calibri" pitchFamily="34" charset="0"/>
              <a:cs typeface="Calibri" pitchFamily="34" charset="0"/>
            </a:endParaRPr>
          </a:p>
          <a:p>
            <a:pPr>
              <a:lnSpc>
                <a:spcPts val="1200"/>
              </a:lnSpc>
              <a:buNone/>
            </a:pPr>
            <a:r>
              <a:rPr lang="en-CA" sz="1600" dirty="0">
                <a:latin typeface="Calibri" pitchFamily="34" charset="0"/>
                <a:cs typeface="Calibri" pitchFamily="34" charset="0"/>
              </a:rPr>
              <a:t>                     HTTP Method: POST</a:t>
            </a: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pic>
        <p:nvPicPr>
          <p:cNvPr id="1026" name="Picture 2"/>
          <p:cNvPicPr>
            <a:picLocks noChangeAspect="1" noChangeArrowheads="1"/>
          </p:cNvPicPr>
          <p:nvPr/>
        </p:nvPicPr>
        <p:blipFill>
          <a:blip r:embed="rId3" cstate="print"/>
          <a:srcRect/>
          <a:stretch>
            <a:fillRect/>
          </a:stretch>
        </p:blipFill>
        <p:spPr bwMode="auto">
          <a:xfrm>
            <a:off x="632520" y="3356992"/>
            <a:ext cx="8401050" cy="3026668"/>
          </a:xfrm>
          <a:prstGeom prst="rect">
            <a:avLst/>
          </a:prstGeom>
          <a:noFill/>
          <a:ln w="9525">
            <a:noFill/>
            <a:miter lim="800000"/>
            <a:headEnd/>
            <a:tailEnd/>
          </a:ln>
        </p:spPr>
      </p:pic>
    </p:spTree>
    <p:extLst>
      <p:ext uri="{BB962C8B-B14F-4D97-AF65-F5344CB8AC3E}">
        <p14:creationId xmlns:p14="http://schemas.microsoft.com/office/powerpoint/2010/main" val="3808406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0" y="0"/>
            <a:ext cx="9906000" cy="548680"/>
          </a:xfrm>
        </p:spPr>
        <p:txBody>
          <a:bodyPr/>
          <a:lstStyle/>
          <a:p>
            <a:r>
              <a:rPr lang="en-US" sz="2400" dirty="0">
                <a:latin typeface="Calibri" pitchFamily="34" charset="0"/>
                <a:cs typeface="Calibri" pitchFamily="34" charset="0"/>
              </a:rPr>
              <a:t>Update</a:t>
            </a:r>
            <a:endParaRPr lang="en-US" sz="2400" dirty="0"/>
          </a:p>
        </p:txBody>
      </p:sp>
      <p:sp>
        <p:nvSpPr>
          <p:cNvPr id="3" name="Espace réservé du contenu 2"/>
          <p:cNvSpPr>
            <a:spLocks noGrp="1"/>
          </p:cNvSpPr>
          <p:nvPr>
            <p:ph idx="4294967295"/>
          </p:nvPr>
        </p:nvSpPr>
        <p:spPr>
          <a:xfrm>
            <a:off x="0" y="1124744"/>
            <a:ext cx="9906000" cy="1944216"/>
          </a:xfrm>
        </p:spPr>
        <p:txBody>
          <a:bodyPr/>
          <a:lstStyle/>
          <a:p>
            <a:pPr>
              <a:lnSpc>
                <a:spcPts val="4530"/>
              </a:lnSpc>
              <a:buFont typeface="Wingdings" panose="05000000000000000000" pitchFamily="2" charset="2"/>
              <a:buChar char="v"/>
            </a:pPr>
            <a:r>
              <a:rPr lang="en-CA" sz="1600" dirty="0"/>
              <a:t>Update Operation:</a:t>
            </a:r>
          </a:p>
          <a:p>
            <a:pPr>
              <a:lnSpc>
                <a:spcPts val="1200"/>
              </a:lnSpc>
              <a:buNone/>
            </a:pPr>
            <a:r>
              <a:rPr lang="en-CA" sz="1600" dirty="0"/>
              <a:t>           </a:t>
            </a:r>
            <a:r>
              <a:rPr lang="en-CA" sz="1600" dirty="0">
                <a:latin typeface="Calibri" pitchFamily="34" charset="0"/>
                <a:cs typeface="Calibri" pitchFamily="34" charset="0"/>
              </a:rPr>
              <a:t>We can send the request payloads in both XML and JSON formats. Sample Request URI and Payload</a:t>
            </a:r>
          </a:p>
          <a:p>
            <a:pPr>
              <a:lnSpc>
                <a:spcPts val="1200"/>
              </a:lnSpc>
              <a:buNone/>
            </a:pPr>
            <a:endParaRPr lang="en-CA" sz="1600" dirty="0">
              <a:latin typeface="Calibri" pitchFamily="34" charset="0"/>
              <a:cs typeface="Calibri" pitchFamily="34" charset="0"/>
            </a:endParaRPr>
          </a:p>
          <a:p>
            <a:pPr>
              <a:lnSpc>
                <a:spcPts val="1200"/>
              </a:lnSpc>
              <a:buNone/>
            </a:pPr>
            <a:r>
              <a:rPr lang="en-CA" sz="1600" dirty="0">
                <a:solidFill>
                  <a:srgbClr val="000000"/>
                </a:solidFill>
                <a:latin typeface="Calibri" pitchFamily="34" charset="0"/>
                <a:cs typeface="Calibri" pitchFamily="34" charset="0"/>
              </a:rPr>
              <a:t>URI: /sap/</a:t>
            </a:r>
            <a:r>
              <a:rPr lang="en-CA" sz="1600" dirty="0" err="1">
                <a:solidFill>
                  <a:srgbClr val="000000"/>
                </a:solidFill>
                <a:latin typeface="Calibri" pitchFamily="34" charset="0"/>
                <a:cs typeface="Calibri" pitchFamily="34" charset="0"/>
              </a:rPr>
              <a:t>opu</a:t>
            </a:r>
            <a:r>
              <a:rPr lang="en-CA" sz="1600" dirty="0">
                <a:solidFill>
                  <a:srgbClr val="000000"/>
                </a:solidFill>
                <a:latin typeface="Calibri" pitchFamily="34" charset="0"/>
                <a:cs typeface="Calibri" pitchFamily="34" charset="0"/>
              </a:rPr>
              <a:t>/</a:t>
            </a:r>
            <a:r>
              <a:rPr lang="en-CA" sz="1600" dirty="0" err="1">
                <a:solidFill>
                  <a:srgbClr val="000000"/>
                </a:solidFill>
                <a:latin typeface="Calibri" pitchFamily="34" charset="0"/>
                <a:cs typeface="Calibri" pitchFamily="34" charset="0"/>
              </a:rPr>
              <a:t>odata</a:t>
            </a:r>
            <a:r>
              <a:rPr lang="en-CA" sz="1600" dirty="0">
                <a:solidFill>
                  <a:srgbClr val="000000"/>
                </a:solidFill>
                <a:latin typeface="Calibri" pitchFamily="34" charset="0"/>
                <a:cs typeface="Calibri" pitchFamily="34" charset="0"/>
              </a:rPr>
              <a:t>/sap/ZGW_TRAINING_NITIN1_SRV/</a:t>
            </a:r>
            <a:r>
              <a:rPr lang="en-CA" sz="1600" dirty="0" err="1">
                <a:solidFill>
                  <a:srgbClr val="000000"/>
                </a:solidFill>
                <a:latin typeface="Calibri" pitchFamily="34" charset="0"/>
                <a:cs typeface="Calibri" pitchFamily="34" charset="0"/>
              </a:rPr>
              <a:t>MatSet</a:t>
            </a:r>
            <a:r>
              <a:rPr lang="en-CA" sz="1600" dirty="0">
                <a:solidFill>
                  <a:srgbClr val="000000"/>
                </a:solidFill>
                <a:latin typeface="Calibri" pitchFamily="34" charset="0"/>
                <a:cs typeface="Calibri" pitchFamily="34" charset="0"/>
              </a:rPr>
              <a:t>(</a:t>
            </a:r>
            <a:r>
              <a:rPr lang="en-CA" sz="1600" dirty="0" err="1">
                <a:solidFill>
                  <a:srgbClr val="000000"/>
                </a:solidFill>
                <a:latin typeface="Calibri" pitchFamily="34" charset="0"/>
                <a:cs typeface="Calibri" pitchFamily="34" charset="0"/>
              </a:rPr>
              <a:t>IFlag</a:t>
            </a:r>
            <a:r>
              <a:rPr lang="en-CA" sz="1600" dirty="0">
                <a:solidFill>
                  <a:srgbClr val="000000"/>
                </a:solidFill>
                <a:latin typeface="Calibri" pitchFamily="34" charset="0"/>
                <a:cs typeface="Calibri" pitchFamily="34" charset="0"/>
              </a:rPr>
              <a:t>='</a:t>
            </a:r>
            <a:r>
              <a:rPr lang="en-CA" sz="1600" dirty="0" err="1">
                <a:solidFill>
                  <a:srgbClr val="000000"/>
                </a:solidFill>
                <a:latin typeface="Calibri" pitchFamily="34" charset="0"/>
                <a:cs typeface="Calibri" pitchFamily="34" charset="0"/>
              </a:rPr>
              <a:t>U',IMatnr</a:t>
            </a:r>
            <a:r>
              <a:rPr lang="en-CA" sz="1600" dirty="0">
                <a:solidFill>
                  <a:srgbClr val="000000"/>
                </a:solidFill>
                <a:latin typeface="Calibri" pitchFamily="34" charset="0"/>
                <a:cs typeface="Calibri" pitchFamily="34" charset="0"/>
              </a:rPr>
              <a:t>='TESTNEW1')</a:t>
            </a:r>
          </a:p>
          <a:p>
            <a:pPr>
              <a:lnSpc>
                <a:spcPts val="1200"/>
              </a:lnSpc>
              <a:buNone/>
            </a:pPr>
            <a:r>
              <a:rPr lang="en-CA" sz="1600" dirty="0">
                <a:solidFill>
                  <a:srgbClr val="000000"/>
                </a:solidFill>
                <a:latin typeface="Calibri" pitchFamily="34" charset="0"/>
                <a:cs typeface="Calibri" pitchFamily="34" charset="0"/>
              </a:rPr>
              <a:t>HTTP Method : PUT</a:t>
            </a:r>
          </a:p>
          <a:p>
            <a:pPr>
              <a:lnSpc>
                <a:spcPts val="4530"/>
              </a:lnSpc>
              <a:buNone/>
            </a:pPr>
            <a:endParaRPr lang="en-CA" sz="1600" dirty="0">
              <a:solidFill>
                <a:srgbClr val="000000"/>
              </a:solidFill>
              <a:latin typeface="Calibri" pitchFamily="34" charset="0"/>
              <a:cs typeface="Calibri" pitchFamily="34" charset="0"/>
            </a:endParaRPr>
          </a:p>
          <a:p>
            <a:pPr>
              <a:lnSpc>
                <a:spcPts val="4530"/>
              </a:lnSpc>
              <a:buNone/>
            </a:pPr>
            <a:endParaRPr lang="en-CA" sz="1800" dirty="0">
              <a:solidFill>
                <a:srgbClr val="000000"/>
              </a:solidFill>
              <a:latin typeface="Calibri" pitchFamily="34" charset="0"/>
              <a:cs typeface="Calibri" pitchFamily="34" charset="0"/>
            </a:endParaRPr>
          </a:p>
          <a:p>
            <a:pPr>
              <a:lnSpc>
                <a:spcPts val="4530"/>
              </a:lnSpc>
              <a:buNone/>
            </a:pPr>
            <a:r>
              <a:rPr lang="en-US" sz="1200" dirty="0"/>
              <a:t>            </a:t>
            </a:r>
            <a:endParaRPr lang="en-US" sz="1800" dirty="0">
              <a:latin typeface="Calibri" pitchFamily="34" charset="0"/>
              <a:cs typeface="Calibri" pitchFamily="34" charset="0"/>
            </a:endParaRPr>
          </a:p>
          <a:p>
            <a:pPr>
              <a:buNone/>
            </a:pPr>
            <a:endParaRPr lang="en-US" sz="1200" dirty="0"/>
          </a:p>
          <a:p>
            <a:pPr>
              <a:lnSpc>
                <a:spcPts val="4530"/>
              </a:lnSpc>
              <a:buNone/>
            </a:pPr>
            <a:endParaRPr lang="en-CA" sz="1800" dirty="0">
              <a:solidFill>
                <a:srgbClr val="000000"/>
              </a:solidFill>
              <a:latin typeface="Calibri" pitchFamily="34" charset="0"/>
              <a:cs typeface="Calibri" pitchFamily="34" charset="0"/>
            </a:endParaRPr>
          </a:p>
          <a:p>
            <a:pPr>
              <a:buNone/>
            </a:pPr>
            <a:endParaRPr lang="en-US" sz="1800" dirty="0"/>
          </a:p>
        </p:txBody>
      </p:sp>
      <p:pic>
        <p:nvPicPr>
          <p:cNvPr id="2051" name="Picture 3"/>
          <p:cNvPicPr>
            <a:picLocks noChangeAspect="1" noChangeArrowheads="1"/>
          </p:cNvPicPr>
          <p:nvPr/>
        </p:nvPicPr>
        <p:blipFill>
          <a:blip r:embed="rId3" cstate="print"/>
          <a:srcRect/>
          <a:stretch>
            <a:fillRect/>
          </a:stretch>
        </p:blipFill>
        <p:spPr bwMode="auto">
          <a:xfrm>
            <a:off x="632520" y="3140968"/>
            <a:ext cx="8639175" cy="3143250"/>
          </a:xfrm>
          <a:prstGeom prst="rect">
            <a:avLst/>
          </a:prstGeom>
          <a:noFill/>
          <a:ln w="9525">
            <a:noFill/>
            <a:miter lim="800000"/>
            <a:headEnd/>
            <a:tailEnd/>
          </a:ln>
        </p:spPr>
      </p:pic>
    </p:spTree>
    <p:extLst>
      <p:ext uri="{BB962C8B-B14F-4D97-AF65-F5344CB8AC3E}">
        <p14:creationId xmlns:p14="http://schemas.microsoft.com/office/powerpoint/2010/main" val="380840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Import</a:t>
            </a:r>
          </a:p>
        </p:txBody>
      </p:sp>
      <p:sp>
        <p:nvSpPr>
          <p:cNvPr id="3" name="Date Placeholder 2"/>
          <p:cNvSpPr>
            <a:spLocks noGrp="1"/>
          </p:cNvSpPr>
          <p:nvPr>
            <p:ph type="dt" sz="half" idx="2"/>
          </p:nvPr>
        </p:nvSpPr>
        <p:spPr/>
        <p:txBody>
          <a:bodyPr/>
          <a:lstStyle/>
          <a:p>
            <a:pPr>
              <a:defRPr/>
            </a:pPr>
            <a:endParaRPr lang="en-US" dirty="0"/>
          </a:p>
        </p:txBody>
      </p:sp>
      <p:sp>
        <p:nvSpPr>
          <p:cNvPr id="4" name="Rectangle 3"/>
          <p:cNvSpPr/>
          <p:nvPr/>
        </p:nvSpPr>
        <p:spPr>
          <a:xfrm>
            <a:off x="200472" y="1412776"/>
            <a:ext cx="9361040" cy="2585323"/>
          </a:xfrm>
          <a:prstGeom prst="rect">
            <a:avLst/>
          </a:prstGeom>
        </p:spPr>
        <p:txBody>
          <a:bodyPr wrap="square">
            <a:spAutoFit/>
          </a:bodyPr>
          <a:lstStyle/>
          <a:p>
            <a:pPr>
              <a:buFont typeface="Wingdings" pitchFamily="2" charset="2"/>
              <a:buChar char="v"/>
            </a:pPr>
            <a:r>
              <a:rPr lang="en-US" sz="1600" dirty="0">
                <a:latin typeface="Calibri" pitchFamily="34" charset="0"/>
                <a:cs typeface="Calibri" pitchFamily="34" charset="0"/>
              </a:rPr>
              <a:t> </a:t>
            </a:r>
            <a:r>
              <a:rPr lang="en-US" sz="1600" b="1" dirty="0">
                <a:latin typeface="Calibri" pitchFamily="34" charset="0"/>
                <a:cs typeface="Calibri" pitchFamily="34" charset="0"/>
              </a:rPr>
              <a:t>Function Import</a:t>
            </a:r>
            <a:r>
              <a:rPr lang="en-US" dirty="0"/>
              <a:t>    </a:t>
            </a:r>
          </a:p>
          <a:p>
            <a:endParaRPr lang="en-US" sz="1600" dirty="0"/>
          </a:p>
          <a:p>
            <a:r>
              <a:rPr lang="en-US" sz="1600" dirty="0" err="1">
                <a:latin typeface="Calibri" pitchFamily="34" charset="0"/>
                <a:cs typeface="Calibri" pitchFamily="34" charset="0"/>
              </a:rPr>
              <a:t>OData</a:t>
            </a:r>
            <a:r>
              <a:rPr lang="en-US" sz="1600" dirty="0">
                <a:latin typeface="Calibri" pitchFamily="34" charset="0"/>
                <a:cs typeface="Calibri" pitchFamily="34" charset="0"/>
              </a:rPr>
              <a:t> supports further service operations (function imports) that can be invoked by the HTTP methods GET or POST for anything that cannot be mapped to the standard CRUD operations. You can implement such additional service operations in the Service Builder by creating function imports within your data model.</a:t>
            </a:r>
          </a:p>
          <a:p>
            <a:endParaRPr lang="en-US" sz="1600" dirty="0">
              <a:latin typeface="Calibri" pitchFamily="34" charset="0"/>
              <a:cs typeface="Calibri" pitchFamily="34" charset="0"/>
            </a:endParaRPr>
          </a:p>
          <a:p>
            <a:pPr fontAlgn="base"/>
            <a:r>
              <a:rPr lang="en-US" sz="1600" b="1" dirty="0">
                <a:latin typeface="Calibri" pitchFamily="34" charset="0"/>
                <a:cs typeface="Calibri" pitchFamily="34" charset="0"/>
              </a:rPr>
              <a:t>HTTP Method: </a:t>
            </a:r>
            <a:r>
              <a:rPr lang="en-US" sz="1600" dirty="0">
                <a:latin typeface="Calibri" pitchFamily="34" charset="0"/>
                <a:cs typeface="Calibri" pitchFamily="34" charset="0"/>
              </a:rPr>
              <a:t>GET/POST</a:t>
            </a:r>
            <a:endParaRPr lang="en-US" sz="1600" b="1" dirty="0">
              <a:latin typeface="Calibri" pitchFamily="34" charset="0"/>
              <a:cs typeface="Calibri" pitchFamily="34" charset="0"/>
            </a:endParaRPr>
          </a:p>
          <a:p>
            <a:endParaRPr lang="en-US" sz="1600" dirty="0">
              <a:latin typeface="Calibri" pitchFamily="34" charset="0"/>
              <a:cs typeface="Calibri" pitchFamily="34" charset="0"/>
            </a:endParaRPr>
          </a:p>
          <a:p>
            <a:r>
              <a:rPr lang="en-US" sz="1600" u="sng" dirty="0">
                <a:latin typeface="Calibri" pitchFamily="34" charset="0"/>
                <a:cs typeface="Calibri" pitchFamily="34" charset="0"/>
              </a:rPr>
              <a:t>Note</a:t>
            </a:r>
            <a:r>
              <a:rPr lang="en-US" sz="1600" dirty="0">
                <a:latin typeface="Calibri" pitchFamily="34" charset="0"/>
                <a:cs typeface="Calibri" pitchFamily="34" charset="0"/>
              </a:rPr>
              <a:t>: While it is simple to create new function imports to invoke custom operations, if the operation you want to use can be invoked using a standard CRUD operation, you should not create a function import.</a:t>
            </a:r>
          </a:p>
        </p:txBody>
      </p:sp>
    </p:spTree>
    <p:extLst>
      <p:ext uri="{BB962C8B-B14F-4D97-AF65-F5344CB8AC3E}">
        <p14:creationId xmlns:p14="http://schemas.microsoft.com/office/powerpoint/2010/main" val="95775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Import	</a:t>
            </a:r>
          </a:p>
        </p:txBody>
      </p:sp>
      <p:sp>
        <p:nvSpPr>
          <p:cNvPr id="4" name="Rectangle 3"/>
          <p:cNvSpPr/>
          <p:nvPr/>
        </p:nvSpPr>
        <p:spPr>
          <a:xfrm>
            <a:off x="128464" y="1052736"/>
            <a:ext cx="9289032" cy="2862322"/>
          </a:xfrm>
          <a:prstGeom prst="rect">
            <a:avLst/>
          </a:prstGeom>
        </p:spPr>
        <p:txBody>
          <a:bodyPr wrap="square">
            <a:spAutoFit/>
          </a:bodyPr>
          <a:lstStyle/>
          <a:p>
            <a:pPr fontAlgn="base"/>
            <a:r>
              <a:rPr lang="en-US" dirty="0">
                <a:latin typeface="Calibri" pitchFamily="34" charset="0"/>
              </a:rPr>
              <a:t>Function Import example:</a:t>
            </a:r>
          </a:p>
          <a:p>
            <a:pPr fontAlgn="base"/>
            <a:r>
              <a:rPr lang="en-US" sz="1600" dirty="0">
                <a:latin typeface="Calibri" pitchFamily="34" charset="0"/>
              </a:rPr>
              <a:t> </a:t>
            </a:r>
          </a:p>
          <a:p>
            <a:pPr fontAlgn="base"/>
            <a:r>
              <a:rPr lang="en-US" sz="1600" dirty="0">
                <a:latin typeface="Calibri" pitchFamily="34" charset="0"/>
                <a:hlinkClick r:id="rId2"/>
              </a:rPr>
              <a:t>https://help.sap.com/saphelp_nw74/helpdata/en/c5/dc22512c312314e10000000a44176d/content.htm</a:t>
            </a:r>
            <a:endParaRPr lang="en-US" sz="1600" dirty="0">
              <a:latin typeface="Calibri" pitchFamily="34" charset="0"/>
            </a:endParaRPr>
          </a:p>
          <a:p>
            <a:pPr fontAlgn="base"/>
            <a:r>
              <a:rPr lang="en-US" sz="1600" dirty="0">
                <a:latin typeface="Calibri" pitchFamily="34" charset="0"/>
              </a:rPr>
              <a:t> </a:t>
            </a:r>
          </a:p>
          <a:p>
            <a:pPr fontAlgn="base"/>
            <a:r>
              <a:rPr lang="en-US" sz="1600" dirty="0">
                <a:latin typeface="Calibri" pitchFamily="34" charset="0"/>
              </a:rPr>
              <a:t>We will consider material validation example here.</a:t>
            </a:r>
          </a:p>
          <a:p>
            <a:pPr fontAlgn="base"/>
            <a:r>
              <a:rPr lang="en-US" sz="1600" dirty="0">
                <a:latin typeface="Calibri" pitchFamily="34" charset="0"/>
              </a:rPr>
              <a:t>Create a project in SEGW</a:t>
            </a:r>
          </a:p>
          <a:p>
            <a:pPr fontAlgn="base"/>
            <a:r>
              <a:rPr lang="en-US" sz="1600" dirty="0">
                <a:latin typeface="Calibri" pitchFamily="34" charset="0"/>
              </a:rPr>
              <a:t> </a:t>
            </a:r>
          </a:p>
          <a:p>
            <a:pPr fontAlgn="base"/>
            <a:r>
              <a:rPr lang="en-US" sz="1600" dirty="0">
                <a:latin typeface="Calibri" pitchFamily="34" charset="0"/>
              </a:rPr>
              <a:t>Create an entity type name material with the following properties</a:t>
            </a:r>
          </a:p>
          <a:p>
            <a:pPr>
              <a:lnSpc>
                <a:spcPts val="3000"/>
              </a:lnSpc>
            </a:pPr>
            <a:endParaRPr lang="en-US" sz="1600" dirty="0">
              <a:latin typeface="Calibri" pitchFamily="34" charset="0"/>
              <a:cs typeface="Calibri" pitchFamily="34" charset="0"/>
            </a:endParaRPr>
          </a:p>
          <a:p>
            <a:pPr>
              <a:lnSpc>
                <a:spcPts val="3000"/>
              </a:lnSpc>
            </a:pPr>
            <a:endParaRPr lang="en-US" sz="1600" dirty="0">
              <a:latin typeface="Calibri" pitchFamily="34" charset="0"/>
              <a:cs typeface="Calibri" pitchFamily="34" charset="0"/>
            </a:endParaRPr>
          </a:p>
        </p:txBody>
      </p:sp>
      <p:pic>
        <p:nvPicPr>
          <p:cNvPr id="5" name="Picture 4"/>
          <p:cNvPicPr/>
          <p:nvPr/>
        </p:nvPicPr>
        <p:blipFill>
          <a:blip r:embed="rId3" cstate="print"/>
          <a:srcRect/>
          <a:stretch>
            <a:fillRect/>
          </a:stretch>
        </p:blipFill>
        <p:spPr bwMode="auto">
          <a:xfrm>
            <a:off x="992560" y="3429000"/>
            <a:ext cx="2066925" cy="2162175"/>
          </a:xfrm>
          <a:prstGeom prst="rect">
            <a:avLst/>
          </a:prstGeom>
          <a:noFill/>
          <a:ln w="9525">
            <a:noFill/>
            <a:miter lim="800000"/>
            <a:headEnd/>
            <a:tailEnd/>
          </a:ln>
        </p:spPr>
      </p:pic>
      <p:sp>
        <p:nvSpPr>
          <p:cNvPr id="6" name="Rectangle 5"/>
          <p:cNvSpPr/>
          <p:nvPr/>
        </p:nvSpPr>
        <p:spPr>
          <a:xfrm>
            <a:off x="7977336" y="764704"/>
            <a:ext cx="1630062" cy="369332"/>
          </a:xfrm>
          <a:prstGeom prst="rect">
            <a:avLst/>
          </a:prstGeom>
        </p:spPr>
        <p:txBody>
          <a:bodyPr wrap="none">
            <a:spAutoFit/>
          </a:bodyPr>
          <a:lstStyle/>
          <a:p>
            <a:r>
              <a:rPr lang="en-US" dirty="0">
                <a:solidFill>
                  <a:srgbClr val="009BCC"/>
                </a:solidFill>
                <a:latin typeface="Calibri" pitchFamily="34" charset="0"/>
                <a:cs typeface="Calibri" pitchFamily="34" charset="0"/>
              </a:rPr>
              <a:t> </a:t>
            </a:r>
            <a:r>
              <a:rPr lang="en-US" sz="1300" b="1" dirty="0">
                <a:solidFill>
                  <a:srgbClr val="009BCC"/>
                </a:solidFill>
                <a:latin typeface="Calibri" pitchFamily="34" charset="0"/>
                <a:cs typeface="Calibri" pitchFamily="34" charset="0"/>
              </a:rPr>
              <a:t>GWI-EO:GWI-EO-02 </a:t>
            </a:r>
          </a:p>
        </p:txBody>
      </p:sp>
    </p:spTree>
    <p:extLst>
      <p:ext uri="{BB962C8B-B14F-4D97-AF65-F5344CB8AC3E}">
        <p14:creationId xmlns:p14="http://schemas.microsoft.com/office/powerpoint/2010/main" val="34092341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RizCDI3sCkiGOfdTrEEhRg"/>
</p:tagLst>
</file>

<file path=ppt/theme/theme1.xml><?xml version="1.0" encoding="utf-8"?>
<a:theme xmlns:a="http://schemas.openxmlformats.org/drawingml/2006/main" name="Capgemini ppt templat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ception personnalisée">
  <a:themeElements>
    <a:clrScheme name="Capgemini Palette">
      <a:dk1>
        <a:srgbClr val="000000"/>
      </a:dk1>
      <a:lt1>
        <a:srgbClr val="FFFFFF"/>
      </a:lt1>
      <a:dk2>
        <a:srgbClr val="009BCC"/>
      </a:dk2>
      <a:lt2>
        <a:srgbClr val="FFFFFF"/>
      </a:lt2>
      <a:accent1>
        <a:srgbClr val="FFBC1D"/>
      </a:accent1>
      <a:accent2>
        <a:srgbClr val="E65A0F"/>
      </a:accent2>
      <a:accent3>
        <a:srgbClr val="C8C500"/>
      </a:accent3>
      <a:accent4>
        <a:srgbClr val="C42F36"/>
      </a:accent4>
      <a:accent5>
        <a:srgbClr val="B4DFEE"/>
      </a:accent5>
      <a:accent6>
        <a:srgbClr val="E65A0F"/>
      </a:accent6>
      <a:hlink>
        <a:srgbClr val="4D740F"/>
      </a:hlink>
      <a:folHlink>
        <a:srgbClr val="C42F36"/>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pgemini">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Capgemini ppt template</Template>
  <TotalTime>1398</TotalTime>
  <Words>448</Words>
  <Application>Microsoft Office PowerPoint</Application>
  <PresentationFormat>A4 Paper (210x297 mm)</PresentationFormat>
  <Paragraphs>120</Paragraphs>
  <Slides>11</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Aharoni</vt:lpstr>
      <vt:lpstr>Arial</vt:lpstr>
      <vt:lpstr>Arial Narrow</vt:lpstr>
      <vt:lpstr>Calibri</vt:lpstr>
      <vt:lpstr>Courier New</vt:lpstr>
      <vt:lpstr>Wingdings</vt:lpstr>
      <vt:lpstr>Capgemini ppt template</vt:lpstr>
      <vt:lpstr>Conception personnalisée</vt:lpstr>
      <vt:lpstr> SAP Gateway   </vt:lpstr>
      <vt:lpstr>PowerPoint Presentation</vt:lpstr>
      <vt:lpstr>SAP Gateway</vt:lpstr>
      <vt:lpstr>Read Operation</vt:lpstr>
      <vt:lpstr>Read Operation (Cont..)</vt:lpstr>
      <vt:lpstr>Create</vt:lpstr>
      <vt:lpstr>Update</vt:lpstr>
      <vt:lpstr>Function Import</vt:lpstr>
      <vt:lpstr>Function Import </vt:lpstr>
      <vt:lpstr>Function Import </vt:lpstr>
      <vt:lpstr>Function Import </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NetWeaver Gateway</dc:title>
  <dc:subject>SAP NetWeaver Gateway</dc:subject>
  <dc:creator>Syam</dc:creator>
  <cp:keywords>SAP</cp:keywords>
  <cp:lastModifiedBy>Thomson, Roseline</cp:lastModifiedBy>
  <cp:revision>383</cp:revision>
  <dcterms:created xsi:type="dcterms:W3CDTF">2011-08-17T05:35:48Z</dcterms:created>
  <dcterms:modified xsi:type="dcterms:W3CDTF">2020-02-12T10:21:27Z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SAP Mobility CoE</vt:lpwstr>
  </property>
  <property fmtid="{D5CDD505-2E9C-101B-9397-08002B2CF9AE}" pid="3" name="Owner">
    <vt:lpwstr>Venkata Subramani Renduchintala</vt:lpwstr>
  </property>
  <property fmtid="{D5CDD505-2E9C-101B-9397-08002B2CF9AE}" pid="4" name="Mailstop">
    <vt:lpwstr>venkata.renduchintala@capgemini.com</vt:lpwstr>
  </property>
  <property fmtid="{D5CDD505-2E9C-101B-9397-08002B2CF9AE}" pid="5" name="Office">
    <vt:lpwstr>CG Bangalore 4B, 5th floor</vt:lpwstr>
  </property>
  <property fmtid="{D5CDD505-2E9C-101B-9397-08002B2CF9AE}" pid="6" name="Version">
    <vt:lpwstr>1.1</vt:lpwstr>
  </property>
</Properties>
</file>