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9"/>
  </p:notesMasterIdLst>
  <p:handoutMasterIdLst>
    <p:handoutMasterId r:id="rId10"/>
  </p:handoutMasterIdLst>
  <p:sldIdLst>
    <p:sldId id="318" r:id="rId3"/>
    <p:sldId id="383" r:id="rId4"/>
    <p:sldId id="384" r:id="rId5"/>
    <p:sldId id="385" r:id="rId6"/>
    <p:sldId id="389" r:id="rId7"/>
    <p:sldId id="381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1219" autoAdjust="0"/>
  </p:normalViewPr>
  <p:slideViewPr>
    <p:cSldViewPr>
      <p:cViewPr varScale="1">
        <p:scale>
          <a:sx n="66" d="100"/>
          <a:sy n="66" d="100"/>
        </p:scale>
        <p:origin x="679" y="4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94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0" d="100"/>
          <a:sy n="120" d="100"/>
        </p:scale>
        <p:origin x="-1464" y="42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/>
              <a:t>© 2014 Capgemini. All rights reserved.</a:t>
            </a:r>
            <a:endParaRPr lang="en-US" sz="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2231247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360" y="571472"/>
            <a:ext cx="5283280" cy="36576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290" y="4343400"/>
            <a:ext cx="6429420" cy="422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/>
              <a:t>© 2014 </a:t>
            </a:r>
            <a:r>
              <a:rPr lang="en-US" dirty="0" err="1"/>
              <a:t>Capgemini</a:t>
            </a:r>
            <a:r>
              <a:rPr lang="en-US" dirty="0"/>
              <a:t>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63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2014 </a:t>
            </a:r>
            <a:r>
              <a:rPr lang="en-US" dirty="0" err="1"/>
              <a:t>Capgemini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SAP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6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SAP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6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2014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SAP Gateway</a:t>
            </a:r>
          </a:p>
        </p:txBody>
      </p:sp>
    </p:spTree>
    <p:extLst>
      <p:ext uri="{BB962C8B-B14F-4D97-AF65-F5344CB8AC3E}">
        <p14:creationId xmlns:p14="http://schemas.microsoft.com/office/powerpoint/2010/main" val="215976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ExpertsMosaic_Color.jpg"/>
          <p:cNvPicPr>
            <a:picLocks noChangeAspect="1"/>
          </p:cNvPicPr>
          <p:nvPr userDrawn="1"/>
        </p:nvPicPr>
        <p:blipFill>
          <a:blip r:embed="rId3" cstate="print"/>
          <a:srcRect t="19317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/>
              <a:t>Click to edit Master sub-title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b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758132" y="1011421"/>
            <a:ext cx="197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For internal use only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439025" y="5376350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177" y="922006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97650"/>
            <a:ext cx="9906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371" y="4856253"/>
            <a:ext cx="3803912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/>
              <a:t>Click to edit Master sub-title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224000"/>
            <a:ext cx="9906000" cy="1188000"/>
          </a:xfrm>
        </p:spPr>
        <p:txBody>
          <a:bodyPr tIns="180000" anchor="ctr" anchorCtr="0"/>
          <a:lstStyle>
            <a:lvl1pPr>
              <a:defRPr b="1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543175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440000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More information</a:t>
            </a:r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0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8208299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>
                <a:solidFill>
                  <a:schemeClr val="tx1"/>
                </a:solidFill>
              </a:rPr>
              <a:t>| Sector, Alliance, Offering</a:t>
            </a: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200354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>
                <a:solidFill>
                  <a:schemeClr val="tx1"/>
                </a:solidFill>
              </a:rPr>
              <a:t>| Sector, Alliance, Offering</a:t>
            </a: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0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43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943" y="0"/>
            <a:ext cx="3457575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440000"/>
            <a:ext cx="9906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sldNum="0" hdr="0" ftr="0"/>
  <p:txStyles>
    <p:titleStyle>
      <a:lvl1pPr marL="714375" indent="-714375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0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6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latin typeface="Aharoni" pitchFamily="2" charset="-79"/>
                <a:cs typeface="Aharoni" pitchFamily="2" charset="-79"/>
              </a:rPr>
            </a:br>
            <a:r>
              <a:rPr lang="en-US" dirty="0">
                <a:latin typeface="Aharoni" pitchFamily="2" charset="-79"/>
                <a:cs typeface="Aharoni" pitchFamily="2" charset="-79"/>
              </a:rPr>
              <a:t>SAP Gateway</a:t>
            </a:r>
            <a:br>
              <a:rPr lang="en-US" dirty="0">
                <a:latin typeface="Aharoni" pitchFamily="2" charset="-79"/>
                <a:cs typeface="Aharoni" pitchFamily="2" charset="-79"/>
              </a:rPr>
            </a:br>
            <a:br>
              <a:rPr lang="en-US" dirty="0">
                <a:latin typeface="Aharoni" pitchFamily="2" charset="-79"/>
                <a:cs typeface="Aharoni" pitchFamily="2" charset="-79"/>
              </a:rPr>
            </a:br>
            <a:br>
              <a:rPr lang="en-US" dirty="0">
                <a:latin typeface="Aharoni" pitchFamily="2" charset="-79"/>
                <a:cs typeface="Aharoni" pitchFamily="2" charset="-79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5720" y="12687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Strictly for internal use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272480" y="2780928"/>
            <a:ext cx="5256584" cy="72008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Technology, a World of Experiences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8680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SAP Gateway</a:t>
            </a:r>
            <a:endParaRPr lang="en-US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124744"/>
            <a:ext cx="9906000" cy="5040560"/>
          </a:xfrm>
        </p:spPr>
        <p:txBody>
          <a:bodyPr/>
          <a:lstStyle/>
          <a:p>
            <a:pPr>
              <a:lnSpc>
                <a:spcPts val="4530"/>
              </a:lnSpc>
              <a:buNone/>
            </a:pPr>
            <a:endParaRPr lang="en-CA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ts val="4530"/>
              </a:lnSpc>
              <a:buFont typeface="Wingdings" panose="05000000000000000000" pitchFamily="2" charset="2"/>
              <a:buChar char="v"/>
            </a:pPr>
            <a:r>
              <a:rPr lang="en-CA" sz="1800" dirty="0"/>
              <a:t>Upload Document</a:t>
            </a:r>
          </a:p>
          <a:p>
            <a:pPr>
              <a:lnSpc>
                <a:spcPts val="4530"/>
              </a:lnSpc>
              <a:buFont typeface="Wingdings" panose="05000000000000000000" pitchFamily="2" charset="2"/>
              <a:buChar char="v"/>
            </a:pPr>
            <a:r>
              <a:rPr lang="en-CA" sz="1800" dirty="0"/>
              <a:t>Download Document</a:t>
            </a:r>
          </a:p>
          <a:p>
            <a:pPr>
              <a:lnSpc>
                <a:spcPts val="4530"/>
              </a:lnSpc>
              <a:buFont typeface="Wingdings" panose="05000000000000000000" pitchFamily="2" charset="2"/>
              <a:buChar char="v"/>
            </a:pPr>
            <a:r>
              <a:rPr lang="en-CA" sz="1800" dirty="0"/>
              <a:t>Queries</a:t>
            </a:r>
          </a:p>
          <a:p>
            <a:pPr marL="0" indent="0">
              <a:lnSpc>
                <a:spcPts val="4530"/>
              </a:lnSpc>
              <a:buNone/>
            </a:pPr>
            <a:endParaRPr lang="en-CA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ts val="4530"/>
              </a:lnSpc>
              <a:buNone/>
            </a:pPr>
            <a:endParaRPr lang="en-CA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ts val="4530"/>
              </a:lnSpc>
              <a:buNone/>
            </a:pPr>
            <a:endParaRPr lang="en-CA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ts val="4530"/>
              </a:lnSpc>
              <a:buNone/>
            </a:pPr>
            <a:endParaRPr lang="en-CA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ts val="4530"/>
              </a:lnSpc>
              <a:buNone/>
            </a:pPr>
            <a:r>
              <a:rPr lang="en-US" sz="1200" dirty="0"/>
              <a:t>           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200" dirty="0"/>
          </a:p>
          <a:p>
            <a:pPr>
              <a:lnSpc>
                <a:spcPts val="4530"/>
              </a:lnSpc>
              <a:buNone/>
            </a:pPr>
            <a:endParaRPr lang="en-CA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776536" y="692696"/>
            <a:ext cx="1668790" cy="42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60"/>
              </a:lnSpc>
            </a:pPr>
            <a:r>
              <a:rPr lang="en-CA" b="1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Day 2C  Agenda</a:t>
            </a:r>
          </a:p>
        </p:txBody>
      </p:sp>
    </p:spTree>
    <p:extLst>
      <p:ext uri="{BB962C8B-B14F-4D97-AF65-F5344CB8AC3E}">
        <p14:creationId xmlns:p14="http://schemas.microsoft.com/office/powerpoint/2010/main" val="380840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8680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Upload Document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72480" y="1052736"/>
            <a:ext cx="9217024" cy="32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69875" indent="-269875" algn="just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  <a:cs typeface="Calibri" pitchFamily="34" charset="0"/>
              </a:rPr>
              <a:t>In SAP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NetWeaver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Gateway, the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OData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Channel provides Upload functionality to </a:t>
            </a:r>
          </a:p>
          <a:p>
            <a:pPr marL="269875" indent="-269875" algn="just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accommodate the saving document against a business object . The upload functionality is </a:t>
            </a:r>
          </a:p>
          <a:p>
            <a:pPr marL="269875" indent="-269875" algn="just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provided in ABAP interface /IWBEP/IF_MGW_APPL_SRV_RUNTIME, method create~ stream </a:t>
            </a:r>
          </a:p>
          <a:p>
            <a:pPr marL="269875" indent="-269875" algn="just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69875" indent="-269875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69875" indent="-269875" algn="just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  <a:cs typeface="Calibri" pitchFamily="34" charset="0"/>
              </a:rPr>
              <a:t>Some business objects, such as Sales Orders or Purchase Orders, consist of pay receipts or signatures . </a:t>
            </a:r>
          </a:p>
          <a:p>
            <a:pPr marL="269875" indent="-269875" algn="just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69875" indent="-269875" algn="just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Thus, after creating such business objects we save these documents data against them and for this we use upload document</a:t>
            </a:r>
          </a:p>
          <a:p>
            <a:pPr marL="269875" indent="-269875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69875" indent="-269875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69875" indent="-269875" algn="just" defTabSz="714375" fontAlgn="base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  <a:cs typeface="Calibri" pitchFamily="34" charset="0"/>
              </a:rPr>
              <a:t>We have step-by-step approach published by our team in a document attached in the email.</a:t>
            </a:r>
          </a:p>
        </p:txBody>
      </p:sp>
    </p:spTree>
    <p:extLst>
      <p:ext uri="{BB962C8B-B14F-4D97-AF65-F5344CB8AC3E}">
        <p14:creationId xmlns:p14="http://schemas.microsoft.com/office/powerpoint/2010/main" val="380840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8680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Download Document</a:t>
            </a:r>
            <a:endParaRPr lang="en-US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124744"/>
            <a:ext cx="9705528" cy="4104456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In SAP NetWeaver Gateway, the OData Channel provides Upload functionality to accommodate the saving document against a business object . The upload functionality is provided in ABAP interface /IWBEP/IF_MGW_APPL_SRV_RUNTIME, method get~ stream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Some business objects, such as Sales Orders or Purchase Orders, consist of pay receipts or    signatures . Thus, after creating such business objects we save these documents data against them and to view this documents against the document in the display we use download document  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r>
              <a:rPr lang="en-US" sz="1800">
                <a:latin typeface="Calibri" pitchFamily="34" charset="0"/>
                <a:cs typeface="Calibri" pitchFamily="34" charset="0"/>
              </a:rPr>
              <a:t>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ts val="4530"/>
              </a:lnSpc>
              <a:buNone/>
            </a:pPr>
            <a:endParaRPr lang="en-CA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ts val="4530"/>
              </a:lnSpc>
              <a:buNone/>
            </a:pPr>
            <a:endParaRPr lang="en-CA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ts val="4530"/>
              </a:lnSpc>
              <a:buNone/>
            </a:pPr>
            <a:r>
              <a:rPr lang="en-US" sz="1200" dirty="0"/>
              <a:t>           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200" dirty="0"/>
          </a:p>
          <a:p>
            <a:pPr>
              <a:lnSpc>
                <a:spcPts val="4530"/>
              </a:lnSpc>
              <a:buNone/>
            </a:pPr>
            <a:endParaRPr lang="en-CA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840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black">
          <a:xfrm>
            <a:off x="0" y="234888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marL="714375" marR="0" lvl="0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 ?  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708920"/>
            <a:ext cx="9906000" cy="2376264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Thanking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   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ppt template</Template>
  <TotalTime>1502</TotalTime>
  <Words>272</Words>
  <Application>Microsoft Office PowerPoint</Application>
  <PresentationFormat>A4 Paper (210x297 mm)</PresentationFormat>
  <Paragraphs>58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Arial</vt:lpstr>
      <vt:lpstr>Arial Narrow</vt:lpstr>
      <vt:lpstr>Calibri</vt:lpstr>
      <vt:lpstr>Courier New</vt:lpstr>
      <vt:lpstr>Wingdings</vt:lpstr>
      <vt:lpstr>Capgemini ppt template</vt:lpstr>
      <vt:lpstr>Conception personnalisée</vt:lpstr>
      <vt:lpstr> SAP Gateway   </vt:lpstr>
      <vt:lpstr>SAP Gateway</vt:lpstr>
      <vt:lpstr>Upload Document</vt:lpstr>
      <vt:lpstr>Download Document</vt:lpstr>
      <vt:lpstr>  </vt:lpstr>
      <vt:lpstr>    Thanking You                                                                                      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NetWeaver Gateway</dc:title>
  <dc:subject>SAP NetWeaver Gateway</dc:subject>
  <dc:creator>Syam</dc:creator>
  <cp:keywords>SAP</cp:keywords>
  <cp:lastModifiedBy>Thomson, Roseline</cp:lastModifiedBy>
  <cp:revision>384</cp:revision>
  <dcterms:created xsi:type="dcterms:W3CDTF">2011-08-17T05:35:48Z</dcterms:created>
  <dcterms:modified xsi:type="dcterms:W3CDTF">2020-02-12T10:22:19Z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SAP Mobility CoE</vt:lpwstr>
  </property>
  <property fmtid="{D5CDD505-2E9C-101B-9397-08002B2CF9AE}" pid="3" name="Owner">
    <vt:lpwstr>Venkata Subramani Renduchintala</vt:lpwstr>
  </property>
  <property fmtid="{D5CDD505-2E9C-101B-9397-08002B2CF9AE}" pid="4" name="Mailstop">
    <vt:lpwstr>venkata.renduchintala@capgemini.com</vt:lpwstr>
  </property>
  <property fmtid="{D5CDD505-2E9C-101B-9397-08002B2CF9AE}" pid="5" name="Office">
    <vt:lpwstr>CG Bangalore 4B, 5th floor</vt:lpwstr>
  </property>
  <property fmtid="{D5CDD505-2E9C-101B-9397-08002B2CF9AE}" pid="6" name="Version">
    <vt:lpwstr>1.1</vt:lpwstr>
  </property>
</Properties>
</file>