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249B-52E6-F1BF-2FED-69B9996D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0B27F-550C-C9AE-5C91-FB0D5DBD9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CC56A-125A-952D-303D-DC37EE05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3CE2-2BCC-89E8-E244-3A2103EF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B922-AE8F-E5BA-AD60-0E249480B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857-DB40-738B-58E4-9B6045D3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F011-C496-5C39-E479-60F0B327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A5239-99E0-66FA-6B71-19B651FB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5146-CBE7-0673-2536-D67103C9C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F384-9479-96CC-31EA-10CDB8D9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BF0B3-08BA-E8CE-B5CB-9F7E268C9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FE54C-7718-324A-336C-3A85027D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DE1E-BFCB-4EC1-FC93-A2B9A2A2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F3613-1FE6-B6C4-5022-428D2C34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7438-3168-7A66-16F3-6586A929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0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DADD6-251D-0667-4379-638E490C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63FB8-56C7-1645-C96B-A5C5CA0B7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1F2E8-D6E6-448F-A77D-9D4AFC71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9D48C-D4F2-A926-0A30-738ABB37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E8DCE-49B5-9C52-D1C2-C5AD8D2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74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F578-48CB-E3D7-43D1-58F2BD0F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D879C-B1EE-E337-3921-3D0AA2F46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6043-AEF1-C9DC-F3BC-8A53E982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9E13-8829-8BCE-CEB7-558E76E8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CD644-0B02-74E5-9C51-079B96E3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89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6208-F4E6-2C55-2477-BBE73B76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B700-4CC9-783B-488B-81A7DD9C1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9C1D-1CB8-E8E5-6B02-DAD466CEC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2B4C-DAFC-C552-D92B-6C9D89EE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022DF-E4A6-094D-1952-E2AC8F45D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D8893-C83E-2CEA-3AAC-A0D2D05D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2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D8DF-5941-1C72-5806-0E8877EB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99243-4E83-B749-D536-7B3BEE7CB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30625-4B0B-5C18-5FEF-D3F350B15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C96E-3DB4-CC3B-9345-C44E8BB9B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E4B15-F6A7-DA84-358F-0CEF835A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0209B-3F0C-807C-76AC-891CEE61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95660-1FD2-A17A-6BAF-B3E88F6F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E26FC-C5BE-F153-DEF5-6C8576A86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24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3DA7-9684-F82F-D1B4-C537EB2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1E62D-AD2E-6276-8655-C776F677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0C9F95-A7AC-6934-4233-698D33D2A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4B7A-366E-9001-6599-A320BCA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0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175E3-A4CE-FA27-7CB9-4E8713DC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E2388-F8D8-0486-D197-C024A6EC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546E0-515F-14F7-ED9E-7A8B3742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0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E592-571B-EA6C-9EC4-1BAB176F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B9EB-359D-D2E4-F9B9-68FD66F2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CF4E9-D702-54FB-5BA3-5B328CCD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F3C2D-60E6-29B1-8ADD-37CF360B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0F03-AEF7-E7E8-BA65-DBD506472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CC081-1749-2B38-43DF-975D1C97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1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EF37-85B5-BFE5-31E0-34E3AC3F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E2D4C-3B83-3932-622B-03FB10B08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69D6F-7F7C-3AAD-679D-5373FBC9E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DA54F-6E9F-6AFF-DF06-89D7D118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64057-EA0F-53CB-0186-A5C04140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85636-AAF5-F869-5343-B016D640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6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3B7AA-5F0C-722D-8F55-09421946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4C479-283D-62DA-7F05-64D695DF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3A07C-B552-637A-8693-7560C6C57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635A-133F-469E-83A9-89FCC0F046B3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6F10-EDA8-6D25-D4C7-FDD27D6E0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C889-B54D-20C9-D000-FC00BC2A5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47516-A2CD-41F7-9DDC-24B8F819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7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2086-8FE7-DB84-80B3-20EC0C0FC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20F69-5B30-A857-8BFC-0D5A8994A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1F4AE-CC14-EC5F-E91E-E2684F6F3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F87F0B-DCF9-BF89-2BC6-707D6ADF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ED0D3-0E5C-3DE1-6821-AEC0142C4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3D2993-2D76-AF74-E4F0-D8FF67D78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5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390AE6-FC5D-003E-0C97-5FA04F3A5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8F04D-AA10-8FB5-138B-C716852D7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CA589-4F70-AA9E-8CA9-C0F699322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5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YADAV</dc:creator>
  <cp:lastModifiedBy>ABHAY YADAV</cp:lastModifiedBy>
  <cp:revision>1</cp:revision>
  <dcterms:created xsi:type="dcterms:W3CDTF">2025-05-12T13:16:25Z</dcterms:created>
  <dcterms:modified xsi:type="dcterms:W3CDTF">2025-05-12T13:20:01Z</dcterms:modified>
</cp:coreProperties>
</file>