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embeddedFontLst>
    <p:embeddedFont>
      <p:font typeface="Libre Franklin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Franklin Gothic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5647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200400" y="1524000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Title:Govt.Billing and Invoicing system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Name:Code</a:t>
            </a:r>
            <a:r>
              <a:rPr lang="en-US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Warrior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Leader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Name:Sakeeb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Institute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Name:Netaji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Subhas</a:t>
            </a:r>
            <a:r>
              <a:rPr lang="en-US" dirty="0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University of </a:t>
            </a:r>
            <a:r>
              <a:rPr lang="en-US" dirty="0" err="1" smtClean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Techology</a:t>
            </a:r>
            <a:endParaRPr dirty="0" smtClean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smtClean="0"/>
              <a:t>The Govt. Billing and Invoice app is determined to help sellers and customers ease the process of purchasing.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smtClean="0"/>
              <a:t>The app first authenticates the buyers with proper Login /Signup system.</a:t>
            </a:r>
          </a:p>
          <a:p>
            <a:pPr marL="285750" indent="-285750">
              <a:buFont typeface="Noto Sans Symbols"/>
              <a:buChar char="⮚"/>
            </a:pPr>
            <a:r>
              <a:rPr lang="en-US" dirty="0" smtClean="0"/>
              <a:t>Now that the seller is </a:t>
            </a:r>
            <a:r>
              <a:rPr lang="en-US" dirty="0" err="1"/>
              <a:t>L</a:t>
            </a:r>
            <a:r>
              <a:rPr lang="en-US" dirty="0" err="1" smtClean="0"/>
              <a:t>ogedin</a:t>
            </a:r>
            <a:r>
              <a:rPr lang="en-US" dirty="0" smtClean="0"/>
              <a:t> ,he can create bill and create invoice and get the </a:t>
            </a:r>
            <a:r>
              <a:rPr lang="en-US" dirty="0" err="1" smtClean="0"/>
              <a:t>pdf</a:t>
            </a:r>
            <a:r>
              <a:rPr lang="en-US" dirty="0" smtClean="0"/>
              <a:t> of it.</a:t>
            </a:r>
            <a:endParaRPr lang="en-US" dirty="0"/>
          </a:p>
          <a:p>
            <a:pPr marL="285750" indent="-285750">
              <a:buFont typeface="Noto Sans Symbols"/>
              <a:buChar char="⮚"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239000" y="2286000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React-native</a:t>
            </a:r>
          </a:p>
          <a:p>
            <a:pPr marL="285750" lvl="1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Expo-rout</a:t>
            </a:r>
          </a:p>
          <a:p>
            <a:pPr marL="285750" lvl="1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Firebase</a:t>
            </a:r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smtClean="0"/>
              <a:t>3</a:t>
            </a:fld>
            <a:endParaRPr lang="en-US" b="1" dirty="0">
              <a:sym typeface="Libre Franklin"/>
            </a:endParaRPr>
          </a:p>
        </p:txBody>
      </p:sp>
      <p:pic>
        <p:nvPicPr>
          <p:cNvPr id="1029" name="Picture 5" descr="C:\Users\ACER\Downloads\first_pag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22" y="918111"/>
            <a:ext cx="2398630" cy="533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CER\Downloads\Signup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97" y="879893"/>
            <a:ext cx="2404736" cy="53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CER\Downloads\Login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894102"/>
            <a:ext cx="2473317" cy="54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065782" y="3200400"/>
            <a:ext cx="975048" cy="510203"/>
            <a:chOff x="1433861" y="1104907"/>
            <a:chExt cx="1502494" cy="662334"/>
          </a:xfrm>
        </p:grpSpPr>
        <p:sp>
          <p:nvSpPr>
            <p:cNvPr id="19" name="Chevron 18"/>
            <p:cNvSpPr/>
            <p:nvPr/>
          </p:nvSpPr>
          <p:spPr>
            <a:xfrm>
              <a:off x="1433861" y="1104907"/>
              <a:ext cx="1502494" cy="66233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Chevron 4"/>
            <p:cNvSpPr/>
            <p:nvPr/>
          </p:nvSpPr>
          <p:spPr>
            <a:xfrm>
              <a:off x="1765028" y="1104907"/>
              <a:ext cx="840160" cy="662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 dirty="0"/>
            </a:p>
          </p:txBody>
        </p:sp>
      </p:grpSp>
      <p:sp>
        <p:nvSpPr>
          <p:cNvPr id="23" name="Chevron 4"/>
          <p:cNvSpPr/>
          <p:nvPr/>
        </p:nvSpPr>
        <p:spPr>
          <a:xfrm>
            <a:off x="6970433" y="3200400"/>
            <a:ext cx="629884" cy="4522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2012" tIns="30671" rIns="30671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kern="1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7363718" y="3200399"/>
            <a:ext cx="975048" cy="510203"/>
            <a:chOff x="1433861" y="1104907"/>
            <a:chExt cx="1502494" cy="662334"/>
          </a:xfrm>
        </p:grpSpPr>
        <p:sp>
          <p:nvSpPr>
            <p:cNvPr id="25" name="Chevron 24"/>
            <p:cNvSpPr/>
            <p:nvPr/>
          </p:nvSpPr>
          <p:spPr>
            <a:xfrm>
              <a:off x="1433861" y="1104907"/>
              <a:ext cx="1502494" cy="66233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Chevron 4"/>
            <p:cNvSpPr/>
            <p:nvPr/>
          </p:nvSpPr>
          <p:spPr>
            <a:xfrm>
              <a:off x="1765028" y="1104907"/>
              <a:ext cx="840160" cy="662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012" tIns="30671" rIns="30671" bIns="30671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040830" y="-2922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The App</a:t>
            </a:r>
            <a:endParaRPr lang="en-U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1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50" name="Picture 2" descr="C:\Users\ACER\Downloads\Invoice_generato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3860"/>
            <a:ext cx="2994973" cy="619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68" y="3041559"/>
            <a:ext cx="1285875" cy="66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ACER\Downloads\add_remove_ite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072"/>
            <a:ext cx="2788762" cy="61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562" y="3041558"/>
            <a:ext cx="1285875" cy="666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9424792" y="2074108"/>
            <a:ext cx="2133600" cy="2313428"/>
            <a:chOff x="4577405" y="1705019"/>
            <a:chExt cx="1747506" cy="2008628"/>
          </a:xfrm>
        </p:grpSpPr>
        <p:sp>
          <p:nvSpPr>
            <p:cNvPr id="13" name="Hexagon 12"/>
            <p:cNvSpPr/>
            <p:nvPr/>
          </p:nvSpPr>
          <p:spPr>
            <a:xfrm rot="5400000">
              <a:off x="4446844" y="1835580"/>
              <a:ext cx="2008628" cy="1747506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Hexagon 4"/>
            <p:cNvSpPr/>
            <p:nvPr/>
          </p:nvSpPr>
          <p:spPr>
            <a:xfrm>
              <a:off x="4849725" y="2018030"/>
              <a:ext cx="1202866" cy="1382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sp>
        <p:nvSpPr>
          <p:cNvPr id="8" name="Rectangle 7"/>
          <p:cNvSpPr/>
          <p:nvPr/>
        </p:nvSpPr>
        <p:spPr>
          <a:xfrm>
            <a:off x="9384388" y="2739286"/>
            <a:ext cx="221440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Pdf Generate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79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62000" y="1524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609600" y="2057400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r>
              <a:rPr lang="en-US" dirty="0" smtClean="0"/>
              <a:t>Ecommerce Platform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smtClean="0"/>
              <a:t>Business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smtClean="0"/>
              <a:t>Retail Stores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smtClean="0"/>
              <a:t>Rent and Lease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 smtClean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</a:t>
            </a:r>
            <a:r>
              <a:rPr lang="en-US" dirty="0" smtClean="0"/>
              <a:t>Non Profit Organization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5969696" y="1524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8" y="2057400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React-Native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Expo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 smtClean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 Native styled Components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/>
              <a:t>React Native components</a:t>
            </a:r>
            <a:r>
              <a:rPr lang="en-US" sz="1600" dirty="0"/>
              <a:t>: Such as </a:t>
            </a:r>
            <a:r>
              <a:rPr lang="en-US" sz="1600" dirty="0"/>
              <a:t>View</a:t>
            </a:r>
            <a:r>
              <a:rPr lang="en-US" sz="1600" dirty="0"/>
              <a:t>, </a:t>
            </a:r>
            <a:r>
              <a:rPr lang="en-US" sz="1600" dirty="0"/>
              <a:t>Text</a:t>
            </a:r>
            <a:r>
              <a:rPr lang="en-US" sz="1600" dirty="0"/>
              <a:t>, </a:t>
            </a:r>
            <a:r>
              <a:rPr lang="en-US" sz="1600" dirty="0" err="1"/>
              <a:t>TextInput</a:t>
            </a:r>
            <a:r>
              <a:rPr lang="en-US" sz="1600" dirty="0"/>
              <a:t>, </a:t>
            </a:r>
            <a:r>
              <a:rPr lang="en-US" sz="1600" dirty="0"/>
              <a:t>Button</a:t>
            </a:r>
            <a:r>
              <a:rPr lang="en-US" sz="1600" dirty="0"/>
              <a:t>, </a:t>
            </a:r>
            <a:r>
              <a:rPr lang="en-US" sz="1600" dirty="0"/>
              <a:t>Alert</a:t>
            </a:r>
            <a:r>
              <a:rPr lang="en-US" sz="1600" dirty="0"/>
              <a:t>, </a:t>
            </a:r>
            <a:r>
              <a:rPr lang="en-US" sz="1600" dirty="0" err="1"/>
              <a:t>FlatList</a:t>
            </a:r>
            <a:r>
              <a:rPr lang="en-US" sz="1600" dirty="0"/>
              <a:t>, and </a:t>
            </a:r>
            <a:r>
              <a:rPr lang="en-US" sz="1600" dirty="0" smtClean="0"/>
              <a:t>more</a:t>
            </a:r>
          </a:p>
          <a:p>
            <a:pPr marL="285750" lvl="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381000" y="2057400"/>
            <a:ext cx="11145119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>
                <a:solidFill>
                  <a:srgbClr val="5D7C3F"/>
                </a:solidFill>
              </a:rPr>
              <a:t>Team Leader </a:t>
            </a:r>
            <a:r>
              <a:rPr lang="en-US" b="1" dirty="0" smtClean="0">
                <a:solidFill>
                  <a:srgbClr val="5D7C3F"/>
                </a:solidFill>
              </a:rPr>
              <a:t>Name: </a:t>
            </a:r>
            <a:r>
              <a:rPr lang="en-US" b="1" dirty="0" err="1" smtClean="0">
                <a:solidFill>
                  <a:srgbClr val="5D7C3F"/>
                </a:solidFill>
              </a:rPr>
              <a:t>Sakeeb</a:t>
            </a:r>
            <a:r>
              <a:rPr lang="en-US" b="1" dirty="0" smtClean="0">
                <a:solidFill>
                  <a:srgbClr val="5D7C3F"/>
                </a:solidFill>
              </a:rPr>
              <a:t> </a:t>
            </a:r>
            <a:r>
              <a:rPr lang="en-US" b="1" dirty="0" err="1" smtClean="0">
                <a:solidFill>
                  <a:srgbClr val="5D7C3F"/>
                </a:solidFill>
              </a:rPr>
              <a:t>Hasan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dirty="0" smtClean="0"/>
              <a:t>Branch(</a:t>
            </a:r>
            <a:r>
              <a:rPr lang="en-US" dirty="0" err="1" smtClean="0"/>
              <a:t>Btech</a:t>
            </a:r>
            <a:r>
              <a:rPr lang="en-US" dirty="0" smtClean="0"/>
              <a:t>)</a:t>
            </a:r>
            <a:r>
              <a:rPr lang="en-US" dirty="0"/>
              <a:t>		</a:t>
            </a:r>
            <a:r>
              <a:rPr lang="en-US" dirty="0" smtClean="0"/>
              <a:t>stream-Information Technology</a:t>
            </a:r>
            <a:r>
              <a:rPr lang="en-US" dirty="0"/>
              <a:t>			</a:t>
            </a:r>
            <a:r>
              <a:rPr lang="en-US" dirty="0" smtClean="0"/>
              <a:t>Year-III</a:t>
            </a:r>
            <a:endParaRPr sz="2000" dirty="0"/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</a:rPr>
              <a:t>Team Member </a:t>
            </a:r>
            <a:r>
              <a:rPr lang="en-US" b="1" dirty="0" smtClean="0">
                <a:solidFill>
                  <a:srgbClr val="5D7C3F"/>
                </a:solidFill>
              </a:rPr>
              <a:t>1: </a:t>
            </a:r>
            <a:r>
              <a:rPr lang="en-US" b="1" dirty="0" err="1">
                <a:solidFill>
                  <a:srgbClr val="5D7C3F"/>
                </a:solidFill>
              </a:rPr>
              <a:t>Abhay</a:t>
            </a:r>
            <a:r>
              <a:rPr lang="en-US" b="1" dirty="0">
                <a:solidFill>
                  <a:srgbClr val="5D7C3F"/>
                </a:solidFill>
              </a:rPr>
              <a:t> </a:t>
            </a:r>
            <a:r>
              <a:rPr lang="en-US" b="1" dirty="0" err="1">
                <a:solidFill>
                  <a:srgbClr val="5D7C3F"/>
                </a:solidFill>
              </a:rPr>
              <a:t>Prajapati</a:t>
            </a:r>
            <a:endParaRPr lang="en-US" dirty="0"/>
          </a:p>
          <a:p>
            <a:pPr marL="0" lvl="0" indent="0">
              <a:buSzPts val="1200"/>
            </a:pPr>
            <a:r>
              <a:rPr lang="en-US" dirty="0" smtClean="0"/>
              <a:t>Branch(</a:t>
            </a:r>
            <a:r>
              <a:rPr lang="en-US" dirty="0" err="1" smtClean="0"/>
              <a:t>Btech</a:t>
            </a:r>
            <a:r>
              <a:rPr lang="en-US" dirty="0"/>
              <a:t>) 		stream-Information Technology			Year-III</a:t>
            </a:r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b="1" dirty="0" smtClean="0">
                <a:solidFill>
                  <a:srgbClr val="5D7C3F"/>
                </a:solidFill>
              </a:rPr>
              <a:t>Team </a:t>
            </a:r>
            <a:r>
              <a:rPr lang="en-US" b="1" dirty="0">
                <a:solidFill>
                  <a:srgbClr val="5D7C3F"/>
                </a:solidFill>
              </a:rPr>
              <a:t>Member 2 Name: </a:t>
            </a:r>
            <a:r>
              <a:rPr lang="en-US" b="1" dirty="0" smtClean="0">
                <a:solidFill>
                  <a:srgbClr val="5D7C3F"/>
                </a:solidFill>
              </a:rPr>
              <a:t> </a:t>
            </a:r>
            <a:r>
              <a:rPr lang="en-US" b="1" dirty="0" err="1">
                <a:solidFill>
                  <a:srgbClr val="5D7C3F"/>
                </a:solidFill>
              </a:rPr>
              <a:t>Vaibhav</a:t>
            </a:r>
            <a:r>
              <a:rPr lang="en-US" b="1" dirty="0">
                <a:solidFill>
                  <a:srgbClr val="5D7C3F"/>
                </a:solidFill>
              </a:rPr>
              <a:t> </a:t>
            </a:r>
            <a:r>
              <a:rPr lang="en-US" b="1" dirty="0" err="1">
                <a:solidFill>
                  <a:srgbClr val="5D7C3F"/>
                </a:solidFill>
              </a:rPr>
              <a:t>Aggarwal</a:t>
            </a:r>
            <a:endParaRPr lang="en-US" dirty="0"/>
          </a:p>
          <a:p>
            <a:pPr marL="0" indent="0">
              <a:buSzPts val="1200"/>
            </a:pPr>
            <a:r>
              <a:rPr lang="en-US" dirty="0"/>
              <a:t>Branch(</a:t>
            </a:r>
            <a:r>
              <a:rPr lang="en-US" dirty="0" err="1"/>
              <a:t>Btech</a:t>
            </a:r>
            <a:r>
              <a:rPr lang="en-US" dirty="0"/>
              <a:t>)		</a:t>
            </a:r>
            <a:r>
              <a:rPr lang="en-US" dirty="0" smtClean="0"/>
              <a:t>stream-Information </a:t>
            </a:r>
            <a:r>
              <a:rPr lang="en-US" dirty="0"/>
              <a:t>Technology			</a:t>
            </a:r>
            <a:r>
              <a:rPr lang="en-US" dirty="0" smtClean="0"/>
              <a:t>Year-III</a:t>
            </a:r>
            <a:r>
              <a:rPr lang="en-US" dirty="0" smtClean="0"/>
              <a:t> </a:t>
            </a:r>
            <a:endParaRPr sz="2000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 smtClean="0">
                <a:solidFill>
                  <a:srgbClr val="5D7C3F"/>
                </a:solidFill>
              </a:rPr>
              <a:t>Team Member 3 Name: Md. Ashraf</a:t>
            </a:r>
            <a:endParaRPr sz="2000" dirty="0" smtClean="0"/>
          </a:p>
          <a:p>
            <a:pPr marL="0" lvl="0" indent="0">
              <a:buSzPts val="1200"/>
            </a:pPr>
            <a:r>
              <a:rPr lang="en-US" dirty="0"/>
              <a:t>Branch(</a:t>
            </a:r>
            <a:r>
              <a:rPr lang="en-US" dirty="0" err="1"/>
              <a:t>Btech</a:t>
            </a:r>
            <a:r>
              <a:rPr lang="en-US" dirty="0"/>
              <a:t>)		stream-Information Technology			</a:t>
            </a:r>
            <a:r>
              <a:rPr lang="en-US" dirty="0" smtClean="0"/>
              <a:t>Year-III</a:t>
            </a:r>
          </a:p>
          <a:p>
            <a:pPr marL="0" lvl="0" indent="0">
              <a:buClr>
                <a:srgbClr val="5D7C3F"/>
              </a:buClr>
              <a:buSzPts val="1200"/>
            </a:pPr>
            <a:r>
              <a:rPr lang="en-US" b="1" dirty="0">
                <a:solidFill>
                  <a:srgbClr val="5D7C3F"/>
                </a:solidFill>
              </a:rPr>
              <a:t>Team Member </a:t>
            </a:r>
            <a:r>
              <a:rPr lang="en-US" b="1" dirty="0" smtClean="0">
                <a:solidFill>
                  <a:srgbClr val="5D7C3F"/>
                </a:solidFill>
              </a:rPr>
              <a:t>4 </a:t>
            </a:r>
            <a:r>
              <a:rPr lang="en-US" b="1" dirty="0">
                <a:solidFill>
                  <a:srgbClr val="5D7C3F"/>
                </a:solidFill>
              </a:rPr>
              <a:t>Name: </a:t>
            </a:r>
            <a:r>
              <a:rPr lang="en-US" b="1" dirty="0" err="1">
                <a:solidFill>
                  <a:srgbClr val="5D7C3F"/>
                </a:solidFill>
              </a:rPr>
              <a:t>Khushi</a:t>
            </a:r>
            <a:endParaRPr lang="en-US" sz="2000" dirty="0"/>
          </a:p>
          <a:p>
            <a:pPr marL="0" lvl="0" indent="0">
              <a:buSzPts val="1200"/>
            </a:pPr>
            <a:r>
              <a:rPr lang="en-US" dirty="0"/>
              <a:t>Branch(</a:t>
            </a:r>
            <a:r>
              <a:rPr lang="en-US" dirty="0" err="1"/>
              <a:t>Btech</a:t>
            </a:r>
            <a:r>
              <a:rPr lang="en-US" dirty="0"/>
              <a:t>)		stream-Information Technology			Year-III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b="1" dirty="0" smtClean="0">
                <a:solidFill>
                  <a:srgbClr val="5D7C3F"/>
                </a:solidFill>
              </a:rPr>
              <a:t>Team </a:t>
            </a:r>
            <a:r>
              <a:rPr lang="en-US" b="1" dirty="0">
                <a:solidFill>
                  <a:srgbClr val="5D7C3F"/>
                </a:solidFill>
              </a:rPr>
              <a:t>Member </a:t>
            </a:r>
            <a:r>
              <a:rPr lang="en-US" b="1" dirty="0">
                <a:solidFill>
                  <a:srgbClr val="5D7C3F"/>
                </a:solidFill>
              </a:rPr>
              <a:t>5</a:t>
            </a:r>
            <a:r>
              <a:rPr lang="en-US" b="1" dirty="0" smtClean="0">
                <a:solidFill>
                  <a:srgbClr val="5D7C3F"/>
                </a:solidFill>
              </a:rPr>
              <a:t> Name:Utkarsh Kumar</a:t>
            </a:r>
            <a:endParaRPr sz="2000" dirty="0" smtClean="0"/>
          </a:p>
          <a:p>
            <a:pPr marL="0" lvl="0" indent="0">
              <a:buSzPts val="1200"/>
            </a:pPr>
            <a:r>
              <a:rPr lang="en-US" dirty="0"/>
              <a:t>Branch(</a:t>
            </a:r>
            <a:r>
              <a:rPr lang="en-US" dirty="0" err="1"/>
              <a:t>Btech</a:t>
            </a:r>
            <a:r>
              <a:rPr lang="en-US" dirty="0"/>
              <a:t>)		stream-Information Technology			Year-III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162</Words>
  <Application>Microsoft Office PowerPoint</Application>
  <PresentationFormat>Custom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Libre Franklin</vt:lpstr>
      <vt:lpstr>Calibri</vt:lpstr>
      <vt:lpstr>Noto Sans Symbols</vt:lpstr>
      <vt:lpstr>Franklin Gothic</vt:lpstr>
      <vt:lpstr>Theme1</vt:lpstr>
      <vt:lpstr>Basic Details of the Team and Problem Statement</vt:lpstr>
      <vt:lpstr>Idea/Approach Details</vt:lpstr>
      <vt:lpstr>PowerPoint Presentation</vt:lpstr>
      <vt:lpstr>PowerPoint Presentation</vt:lpstr>
      <vt:lpstr>Idea/Approach Details</vt:lpstr>
      <vt:lpstr>Team Member Details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ACER</cp:lastModifiedBy>
  <cp:revision>11</cp:revision>
  <dcterms:created xsi:type="dcterms:W3CDTF">2022-02-11T07:14:46Z</dcterms:created>
  <dcterms:modified xsi:type="dcterms:W3CDTF">2023-09-15T04:41:11Z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