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Dashboard –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Built with Tableau Public</a:t>
            </a:r>
          </a:p>
          <a:p>
            <a:r>
              <a:t>📁 Dataset: Superstore (Kaggle)</a:t>
            </a:r>
          </a:p>
          <a:p>
            <a:r>
              <a:t>🎯 Objective: Analyze key business metrics – Sales, Profit, and Trends</a:t>
            </a:r>
          </a:p>
          <a:p/>
          <a:p>
            <a:r>
              <a:t>This dashboard helps business stakeholders understand:</a:t>
            </a:r>
          </a:p>
          <a:p>
            <a:r>
              <a:t>• Monthly Sales Trends</a:t>
            </a:r>
          </a:p>
          <a:p>
            <a:r>
              <a:t>• Most and Least Profitable Product Categories</a:t>
            </a:r>
          </a:p>
          <a:p>
            <a:r>
              <a:t>• Key Metrics through KPI Cards</a:t>
            </a:r>
          </a:p>
          <a:p>
            <a:r>
              <a:t>• Insights filtered by Region and Category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Visuals and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📌 Charts Used:</a:t>
            </a:r>
          </a:p>
          <a:p>
            <a:r>
              <a:t>• Line Chart: Sales Over Time</a:t>
            </a:r>
          </a:p>
          <a:p>
            <a:r>
              <a:t>• Bar Chart: Profit by Sub-Category</a:t>
            </a:r>
          </a:p>
          <a:p/>
          <a:p>
            <a:r>
              <a:t>🧮 KPIs Displayed:</a:t>
            </a:r>
          </a:p>
          <a:p>
            <a:r>
              <a:t>• Total Sales</a:t>
            </a:r>
          </a:p>
          <a:p>
            <a:r>
              <a:t>• Total Profit</a:t>
            </a:r>
          </a:p>
          <a:p>
            <a:r>
              <a:t>• Optional: Sales Growth %</a:t>
            </a:r>
          </a:p>
          <a:p/>
          <a:p>
            <a:r>
              <a:t>🛠 Filters Added:</a:t>
            </a:r>
          </a:p>
          <a:p>
            <a:r>
              <a:t>• Region</a:t>
            </a:r>
          </a:p>
          <a:p>
            <a:r>
              <a:t>•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Key Insights:</a:t>
            </a:r>
          </a:p>
          <a:p>
            <a:r>
              <a:t>• Consistent sales growth seen in Q3 and Q4 months</a:t>
            </a:r>
          </a:p>
          <a:p>
            <a:r>
              <a:t>• Office Supplies show strong profitability</a:t>
            </a:r>
          </a:p>
          <a:p>
            <a:r>
              <a:t>• Some sub-categories like Tables yield negative profit</a:t>
            </a:r>
          </a:p>
          <a:p/>
          <a:p>
            <a:r>
              <a:t>🎯 Business Impact:</a:t>
            </a:r>
          </a:p>
          <a:p>
            <a:r>
              <a:t>• Prioritize high-profit sub-categories</a:t>
            </a:r>
          </a:p>
          <a:p>
            <a:r>
              <a:t>• Address losses in low-performing categories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