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7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6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4A64D-8CE9-4F85-B5C7-895CB6880895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6495A-8C79-45CD-9A0C-0BF469C4C8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4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7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2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953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61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489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222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488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834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4594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BC5C6-ED6C-5A59-FC11-C1B1EFED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A5B017-573E-CB8C-37F5-E5869514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9C2F78-C065-A659-5A40-5BCC6ED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14127-BB77-F4FC-DF90-6E16DCED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BDF3C4-7823-D61E-C202-4459DE51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13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E3DB5-1009-77A1-E7D0-79A272C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EF624-2F67-EC8E-5D6D-B4A475C2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55C112-0376-EE71-E6B4-E74FCFEE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0B72F-0C2A-E372-AD0E-2F8F7F3F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C196C9-B63E-9777-C3C4-A17A6A7E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83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521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3323A-7E43-5256-041E-6641791F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BF66BD-AF92-4BE5-7062-643EDB76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B2A5E-BC38-AC0B-3981-EFACD76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0D994B-278B-DF31-B909-9DF99A4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02611C-E0C8-DBAC-E507-6E11D6D3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7575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BA9C-354F-245E-C2D7-EA22CB8A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2533C-3314-383F-2E96-F80D5B30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CCF788-0ABA-DD07-67B7-E9E37A5C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72D985-4402-7951-DC70-3A2E20B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AD5370-B2A2-C694-E4D3-48E0B86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4346D7-6C2E-42A2-7E29-7CC7C7B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53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E26C4-D3B1-5F5A-FC57-664BE5F3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00F70E-172E-454A-112F-C058D99A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A96C30-D183-7133-7049-85547FE7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812FF1-0B2E-D3AB-DDF3-E71D1CEE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80A700-8353-9637-6919-3C02AEB7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9D1545-8B45-2976-62B7-68DA1429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B5174A-51DA-D5A1-961F-2F1918A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4DB8FC-C5DB-D092-0C5C-563BD8D1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8505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D305D-6048-654C-42FC-EEDFBDCA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00E91B-9630-7CCD-4AD2-9335688D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070190-D35E-BDC8-F9E1-065617C9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1D3A3D-B059-022D-DF4F-6D5EF8D3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4490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1F1-A589-088F-CC54-C585E7B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56ECAF3-3C8C-646C-AF77-E52648ED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DAE414-5540-552E-1F61-215F19BA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4832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F6658-C713-0187-A66C-FF3DA701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336809-B3FB-DD0C-0E85-2CF044F9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AE901F-7556-7962-BA22-60B03EA8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BFF56C-A988-DCE4-1847-4D223F04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0AC4F8-6CE9-A0DE-CF96-33EDC88A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5E0B0B-F8A6-630F-C70E-B90F202E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1173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A8DC7-5B00-BA83-54C2-A76B8FD9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D265F2-44B0-A4E8-78B6-E13D06A65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00FA8A-8835-136B-98A3-C75491BD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B621C3-FDA2-E124-41D6-F54CB439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6B43F1-6069-3398-689D-DC268353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0F28D3-F03E-D8B6-9F5F-A15C625E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73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906CC-7F6A-7969-3E1D-DFA72FC6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85D961-7D43-9D93-CE81-AA76B2AD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85CE39-ACB0-CF43-378F-D9895CE4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B5F9B-C943-A8A2-D67A-F801A396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9AB187-4EE9-808A-2778-FA82577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6820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2F73EE-F29A-86AD-EC8A-5A93FDA3D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2358B6-3452-BF74-AF2F-FB761E24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685ABF-B137-C2B8-8AE0-4D7E3898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240665-857F-549C-7895-58BCB941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A8D58D-3053-0996-0015-2665E0E5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32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426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96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76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0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58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92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4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2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4CE661-E148-FF23-5D60-F048CEA6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58BF63-B6E6-2BD5-BDFE-E7D84F29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5B5D6C-7A7E-EF8E-40A9-DB0208BA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4B75-81B9-45E1-A4ED-FCBAD05D2D7C}" type="datetimeFigureOut">
              <a:rPr lang="en-IN" smtClean="0"/>
              <a:pPr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34B714-22A9-11DE-725D-E342DF493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6B1E77-2FF0-04E2-5D03-375C4518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E83-FFE4-42CA-A19C-215B8F8112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2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imgres?imgurl=https://media.geeksforgeeks.org/wp-content/uploads/20200527095711/Untitled-Diagram-336.png&amp;imgrefurl=https://www.geeksforgeeks.org/difference-between-mesh-topology-and-tree-topology/&amp;tbnid=OkAzC2ib2mW6tM&amp;vet=12ahUKEwjOq5mLi-j7AhVsi9gFHQx7DY4QMygAegUIARDAAQ..i&amp;docid=CS4altecY5-muM&amp;w=471&amp;h=321&amp;q=mesh%20topology%20geeksforgeeks&amp;ved=2ahUKEwjOq5mLi-j7AhVsi9gFHQx7DY4QMygAegUIARDAAQ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imgres?imgurl=https://media.geeksforgeeks.org/wp-content/uploads/20200522154756/Star-Topology.png&amp;imgrefurl=https://www.geeksforgeeks.org/difference-between-star-topology-and-tree-topology/&amp;tbnid=sBk5NLzERj9y1M&amp;vet=12ahUKEwjWqvKQjOj7AhU-ktgFHbjsB4kQMygAegUIARDAAQ..i&amp;docid=ChWRtzLf70VHOM&amp;w=651&amp;h=403&amp;q=star%20topology%20geeksforgeeks&amp;ved=2ahUKEwjWqvKQjOj7AhU-ktgFHbjsB4kQMygAegUIARDAAQ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imgres?imgurl=https://media.geeksforgeeks.org/wp-content/uploads/20200607191601/Bus-Topology1.png&amp;imgrefurl=https://www.geeksforgeeks.org/difference-between-tree-topology-and-bus-topology/&amp;tbnid=h1OdimIzWBgh8M&amp;vet=12ahUKEwig6OCnjOj7AhVcjNgFHS7ABdUQMygAegUIARDCAQ..i&amp;docid=odbEeBH74mGXNM&amp;w=482&amp;h=361&amp;q=bus%20topology%20geeksforgeeks&amp;ved=2ahUKEwig6OCnjOj7AhVcjNgFHS7ABdUQMygAegUIARDCAQ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imgres?imgurl=https://media.geeksforgeeks.org/wp-content/uploads/20200526102238/Untitled-Diagram-153-1.png&amp;imgrefurl=https://www.geeksforgeeks.org/difference-between-ring-topology-and-tree-topology/&amp;tbnid=OCo2ONkEmvVM4M&amp;vet=12ahUKEwj7ycq4jOj7AhVQi9gFHc9WBXkQMygBegUIARDGAQ..i&amp;docid=La_dhzS7IDzlrM&amp;w=541&amp;h=421&amp;q=ring%20topology%20geeksforgeeks&amp;ved=2ahUKEwj7ycq4jOj7AhVQi9gFHc9WBXkQMygBegUIARDGAQ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imgres?imgurl=https://media.geeksforgeeks.org/wp-content/uploads/20220616225313/hybrid1.jpg&amp;imgrefurl=https://www.geeksforgeeks.org/implementation-of-hybrid-topology-in-cisco/&amp;tbnid=Wc9eR7CTeFnOQM&amp;vet=12ahUKEwja-f3GjOj7AhW4i9gFHR4rC-UQMygCegUIARCLAQ..i&amp;docid=LKm49FKhrHprhM&amp;w=1026&amp;h=637&amp;q=hybrid%20topology%20geeksforgeeks&amp;ved=2ahUKEwja-f3GjOj7AhW4i9gFHR4rC-UQMygCegUIARCLAQ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 flipV="1">
            <a:off x="1540256" y="690466"/>
            <a:ext cx="10529739" cy="11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simple network topology using cisco packet tracer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44050" y="3645024"/>
            <a:ext cx="3322800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Sharma(2020A1R183)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- 5</a:t>
            </a:r>
            <a:r>
              <a:rPr lang="en-US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08871" y="5943601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18471" y="1865382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 dirty="0"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3792" y="2460311"/>
            <a:ext cx="3946190" cy="19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DA812F-0578-A42D-02D7-0DCFD636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32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753241-CA58-3547-3B35-9854CC0D8E30}"/>
              </a:ext>
            </a:extLst>
          </p:cNvPr>
          <p:cNvSpPr txBox="1"/>
          <p:nvPr/>
        </p:nvSpPr>
        <p:spPr>
          <a:xfrm>
            <a:off x="278431" y="3572334"/>
            <a:ext cx="3666931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-8</a:t>
            </a:r>
            <a:endParaRPr lang="en-US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Abhay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Solan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(2021A1L006)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Aryan 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Sharma(2020A1R194)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Aryan </a:t>
            </a: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Sharma(2020A1R183)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CSE - 5</a:t>
            </a:r>
            <a:r>
              <a:rPr lang="en-US" sz="1800" baseline="300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</a:t>
            </a: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semester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A7A320-1859-E326-A23F-FE1479112471}"/>
              </a:ext>
            </a:extLst>
          </p:cNvPr>
          <p:cNvSpPr txBox="1"/>
          <p:nvPr/>
        </p:nvSpPr>
        <p:spPr>
          <a:xfrm>
            <a:off x="278431" y="439996"/>
            <a:ext cx="111512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simple network topology using cisco packet tracer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3830F0-66F4-9CD9-EC17-1C94D4A543DA}"/>
              </a:ext>
            </a:extLst>
          </p:cNvPr>
          <p:cNvSpPr txBox="1"/>
          <p:nvPr/>
        </p:nvSpPr>
        <p:spPr>
          <a:xfrm>
            <a:off x="3945362" y="6065574"/>
            <a:ext cx="783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lang="en-US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558DF-AEB8-57B1-FE7B-74C797BC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9F384-B6E6-D7F6-A0D0-FAF4F19D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hub is a physical layer networking device which is used to connect multiple devices in a network. </a:t>
            </a:r>
          </a:p>
          <a:p>
            <a:r>
              <a:rPr lang="en-US" dirty="0"/>
              <a:t>They are generally used to connect computers in a LAN.</a:t>
            </a:r>
          </a:p>
          <a:p>
            <a:r>
              <a:rPr lang="en-US" dirty="0"/>
              <a:t>A hub has many ports in it.</a:t>
            </a:r>
          </a:p>
          <a:p>
            <a:r>
              <a:rPr lang="en-US" dirty="0"/>
              <a:t> A computer which intends to be connected to the network is plugged in to one of these ports.</a:t>
            </a:r>
          </a:p>
          <a:p>
            <a:r>
              <a:rPr lang="en-US" dirty="0"/>
              <a:t>When a data frame arrives at a port, it is broadcast to every other port, without considering whether it is destined for a particular destination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770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C607D-EF87-F703-5FF0-420ECD91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3195EE-EC27-215F-07BF-4343EBE7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switch is a data link layer networking device which connects devices in a network and uses packet switching to send and receive data over the network.</a:t>
            </a:r>
          </a:p>
          <a:p>
            <a:r>
              <a:rPr lang="en-US" dirty="0"/>
              <a:t>Like a hub, a switch also has many ports, to which computers are plugged in.</a:t>
            </a:r>
          </a:p>
          <a:p>
            <a:r>
              <a:rPr lang="en-US" dirty="0"/>
              <a:t>When a data frame arrives at any port of a network switch, it examines the destination address and sends the frame to the corresponding device(s).</a:t>
            </a:r>
          </a:p>
          <a:p>
            <a:r>
              <a:rPr lang="en-US" dirty="0"/>
              <a:t>It supports both unicast and multicast communications.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958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A0321-A902-41E2-FAF9-9C04F284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B89DD8-09EF-8BC7-F3FE-75A9D98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devices are the node devices that serve as a source point or a destination point in the communication that occurs on a computer network.</a:t>
            </a:r>
          </a:p>
          <a:p>
            <a:r>
              <a:rPr lang="en-US" dirty="0"/>
              <a:t>With the coming advancements in computer networking systems, we have nodes that can act as a client, a server, or both. </a:t>
            </a:r>
          </a:p>
          <a:p>
            <a:r>
              <a:rPr lang="en-US" dirty="0"/>
              <a:t>End Devices as Clients – Perform the tasks of requesting data, displaying received data, etc. meant usually for the usage by end clients.</a:t>
            </a:r>
          </a:p>
          <a:p>
            <a:r>
              <a:rPr lang="en-US" dirty="0"/>
              <a:t>End Devices as Servers – Equipped with programs that provide information and services such as webpages or e-mails to other nodes (or hosts) on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865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B4852-8C57-7469-EAA4-EA65072C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Cisco Packet Tracer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1FE77-2129-4E49-29BC-EECABFED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provides a network simulation to practice simple and complex networks.</a:t>
            </a:r>
          </a:p>
          <a:p>
            <a:r>
              <a:rPr lang="en-US" dirty="0"/>
              <a:t>The main purpose of Cisco Packet Tracer is to help students learn the principles of networking with hands-on experience as well as develop Cisco technology specific skills.</a:t>
            </a:r>
          </a:p>
          <a:p>
            <a:r>
              <a:rPr lang="en-US" dirty="0"/>
              <a:t>Since the protocols are implemented in software only method, this tool cannot replace the hardware Routers or Switches.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235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"/>
            <a:ext cx="12192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111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B3AFCE-E4E6-8C24-F258-5C80DF13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21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57638-A49D-0335-F69B-FAF719DF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B6CC80-4E4F-9FE2-99F2-038C6D28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Network Topology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Types of Network Topology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Switch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Hubs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End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Cisco Packet Tracer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Description of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245298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10F25-9894-CFB7-C654-4F3E299D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D94F9-5B24-846C-7E71-F6FF5541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topology is the physical and logical arrangement of nodes and connections in a network.</a:t>
            </a:r>
          </a:p>
          <a:p>
            <a:r>
              <a:rPr lang="en-US" dirty="0"/>
              <a:t>Nodes usually include devices such as switches, routers and software with switch and router features.</a:t>
            </a:r>
          </a:p>
          <a:p>
            <a:r>
              <a:rPr lang="en-US" dirty="0"/>
              <a:t>Network topologies are often represented as a graph.</a:t>
            </a:r>
          </a:p>
          <a:p>
            <a:r>
              <a:rPr lang="en-US" dirty="0"/>
              <a:t>Network topology plays a major role in how a network functions.</a:t>
            </a:r>
          </a:p>
          <a:p>
            <a:r>
              <a:rPr lang="en-US" dirty="0"/>
              <a:t>Choosing the right topology can help increase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070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DB9DD-7645-F520-E292-1AF4DA1F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39B2A-92D7-AB3D-7B98-31906AE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Mesh Topology</a:t>
            </a:r>
          </a:p>
          <a:p>
            <a:r>
              <a:rPr lang="en-IN" dirty="0"/>
              <a:t>Star Topology</a:t>
            </a:r>
          </a:p>
          <a:p>
            <a:r>
              <a:rPr lang="en-IN" dirty="0"/>
              <a:t>Bus Topology</a:t>
            </a:r>
          </a:p>
          <a:p>
            <a:r>
              <a:rPr lang="en-IN" dirty="0"/>
              <a:t>Ring Topology</a:t>
            </a:r>
          </a:p>
          <a:p>
            <a:r>
              <a:rPr lang="en-IN" dirty="0"/>
              <a:t>Hybrid Topology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39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060A8-0AC4-BA08-1B70-AF16BA7F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topology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F4DEA3-6BE5-D469-173F-21E18AE9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mesh topology is a network setup where each computer and network device is interconnected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topology setup allows for most transmissions to be distributed even if one of the connections goes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topology commonly used for wireless networks.</a:t>
            </a:r>
            <a:endParaRPr lang="en-IN" sz="2400" dirty="0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xmlns="" id="{3EB2E75A-0586-6C89-6FB6-8D1C56139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693333"/>
            <a:ext cx="5592704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63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D611A-A593-FD79-EB57-D37E115E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9871C4-84A6-819F-E9E2-2178613A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 topology is a network topology in which each network component is physically connected to a central node such as a router, hub or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star topology, the central hub acts like a server and the connecting nodes act like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star topology is also known as a star network.</a:t>
            </a:r>
          </a:p>
          <a:p>
            <a:endParaRPr lang="en-IN" sz="2400" dirty="0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xmlns="" id="{9AD15B49-F49E-C1A3-98A0-9783038E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23206"/>
            <a:ext cx="5982122" cy="37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24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A9899-7D00-9778-1046-7A0437C4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884299-E0E9-9BB6-A545-61301ACB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 topology is a network setup where each computer and network device is connected to a single cable or backbone.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Depending on the type of computer network card, a coaxial cable or an RJ-45 network cable is used to connect them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bus topology is also known as a line topology.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573F3350-280B-315B-3A7F-DDA5474AA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3056" y="1523206"/>
            <a:ext cx="5089156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069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09394-165D-6B8D-2168-BD3DC07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Ring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B49828-7EE5-1F39-7F99-43E7790C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Ring topology is a type of network topology in which each device is connected to two other devices on either side via an RJ-45 cable or coaxial cable.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forms a circular ring of connected devices which gives it its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commonly transferred in one direction along the ring, known as a unidirectional ring.</a:t>
            </a:r>
            <a:endParaRPr lang="en-IN" sz="2000" dirty="0"/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xmlns="" id="{E3E59DA6-7BD9-013E-FFB8-A89854649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4184" y="1523205"/>
            <a:ext cx="4898028" cy="38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2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45C49-4FD9-001B-6E5D-0E488167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Topology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3E6F05-269A-16AC-FEA1-74AED900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hybrid topology is a type of network topology that uses two or more differing network topologies.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These topologies can include a mix of bus topology, mesh topology, ring topology, star topology, and tree topology.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two most commonly used types of hybrid topologies are Star-Ring hybrid topology and Star-Bus hybrid topology.</a:t>
            </a:r>
            <a:endParaRPr lang="en-IN" sz="20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xmlns="" id="{11B6B7E9-C0E3-ADBF-C30E-60B49B66E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693333"/>
            <a:ext cx="5766421" cy="3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01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796</Words>
  <Application>Microsoft Office PowerPoint</Application>
  <PresentationFormat>Custom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Ion Boardroom</vt:lpstr>
      <vt:lpstr>Office Theme</vt:lpstr>
      <vt:lpstr>Slide 1</vt:lpstr>
      <vt:lpstr>Contents</vt:lpstr>
      <vt:lpstr>Network Topology</vt:lpstr>
      <vt:lpstr>Types of Network Topology</vt:lpstr>
      <vt:lpstr>Mesh topology</vt:lpstr>
      <vt:lpstr>Star Topology</vt:lpstr>
      <vt:lpstr>Bus Topology</vt:lpstr>
      <vt:lpstr>Ring Topology</vt:lpstr>
      <vt:lpstr>Hybrid Topology</vt:lpstr>
      <vt:lpstr>Hubs</vt:lpstr>
      <vt:lpstr>Switches</vt:lpstr>
      <vt:lpstr>End Devices</vt:lpstr>
      <vt:lpstr>Cisco Packet Tracer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Nihal Bhagat</dc:creator>
  <cp:lastModifiedBy>abhaysolan003@gmail.com</cp:lastModifiedBy>
  <cp:revision>3</cp:revision>
  <dcterms:created xsi:type="dcterms:W3CDTF">2022-12-07T16:48:17Z</dcterms:created>
  <dcterms:modified xsi:type="dcterms:W3CDTF">2022-12-21T18:59:51Z</dcterms:modified>
</cp:coreProperties>
</file>