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69" r:id="rId3"/>
    <p:sldId id="270" r:id="rId4"/>
    <p:sldId id="276" r:id="rId5"/>
    <p:sldId id="275" r:id="rId6"/>
    <p:sldId id="274" r:id="rId7"/>
    <p:sldId id="273" r:id="rId8"/>
    <p:sldId id="272" r:id="rId9"/>
    <p:sldId id="271" r:id="rId10"/>
    <p:sldId id="277" r:id="rId11"/>
    <p:sldId id="27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6600CC"/>
    <a:srgbClr val="990000"/>
    <a:srgbClr val="FF3300"/>
    <a:srgbClr val="EAEAEA"/>
    <a:srgbClr val="CCFFFF"/>
    <a:srgbClr val="CCECFF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58733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457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45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45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45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4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4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45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45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45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45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4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AEAE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51900" y="1432325"/>
            <a:ext cx="8440200" cy="32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/>
            <a:r>
              <a:rPr lang="en" sz="2000" dirty="0">
                <a:solidFill>
                  <a:srgbClr val="C00000"/>
                </a:solidFill>
                <a:latin typeface="Georgia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Project Title: </a:t>
            </a:r>
            <a:r>
              <a:rPr lang="en-IN" altLang="en-US" sz="2000" b="1" dirty="0">
                <a:solidFill>
                  <a:srgbClr val="FF0000"/>
                </a:solidFill>
                <a:latin typeface="Georgia" panose="02040502050405020303" pitchFamily="18" charset="0"/>
              </a:rPr>
              <a:t>“Hair mix composite material”</a:t>
            </a:r>
            <a:endParaRPr lang="en-US" altLang="en-US" sz="2000" dirty="0">
              <a:solidFill>
                <a:srgbClr val="FF0000"/>
              </a:solidFill>
              <a:latin typeface="Georgia" panose="02040502050405020303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C00000"/>
              </a:solidFill>
              <a:latin typeface="Georgia" panose="02040502050405020303" pitchFamily="18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2060"/>
                </a:solidFill>
                <a:latin typeface="Georgia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Group No.: </a:t>
            </a:r>
            <a:r>
              <a:rPr lang="en" sz="1900" dirty="0">
                <a:solidFill>
                  <a:srgbClr val="002060"/>
                </a:solidFill>
                <a:latin typeface="Engravers MT" panose="020907070805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32</a:t>
            </a:r>
            <a:endParaRPr sz="1900" dirty="0">
              <a:solidFill>
                <a:srgbClr val="002060"/>
              </a:solidFill>
              <a:latin typeface="Engravers MT" panose="020907070805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206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206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600CC"/>
                </a:solidFill>
                <a:latin typeface="Georgia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Group Members with Roll Number </a:t>
            </a:r>
            <a:endParaRPr sz="1800" dirty="0">
              <a:solidFill>
                <a:srgbClr val="6600CC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371600" lvl="0" indent="-3238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-IN" sz="15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Rohit Shekhar </a:t>
            </a:r>
            <a:r>
              <a:rPr lang="en-IN" sz="15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Kshirsagar</a:t>
            </a:r>
            <a:r>
              <a:rPr lang="en-IN" sz="15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(BB – 38)</a:t>
            </a:r>
          </a:p>
          <a:p>
            <a:pPr marL="1371600" lvl="0" indent="-3238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-IN" sz="15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Vaishnav Subhash </a:t>
            </a:r>
            <a:r>
              <a:rPr lang="en-IN" sz="15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Talekar</a:t>
            </a:r>
            <a:r>
              <a:rPr lang="en-IN" sz="15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(BD – 31)</a:t>
            </a:r>
          </a:p>
          <a:p>
            <a:pPr marL="1371600" lvl="0" indent="-3238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-IN" sz="15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Amar Dharmaraj Dhumal (BA- 54)</a:t>
            </a:r>
            <a:endParaRPr sz="1500" dirty="0">
              <a:solidFill>
                <a:srgbClr val="00206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371600" lvl="0" indent="-3238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r>
              <a:rPr lang="en-IN" sz="15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Vaibhav </a:t>
            </a:r>
            <a:r>
              <a:rPr lang="en-IN" sz="1500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Panjabrao</a:t>
            </a:r>
            <a:r>
              <a:rPr lang="en-IN" sz="15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Deshmukh (BA – 48)</a:t>
            </a:r>
            <a:endParaRPr sz="1500" dirty="0">
              <a:solidFill>
                <a:srgbClr val="00206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371600" lvl="0" indent="-3238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endParaRPr sz="1500" dirty="0">
              <a:solidFill>
                <a:srgbClr val="00206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371600" lvl="0" indent="-3238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AutoNum type="arabicPeriod"/>
            </a:pPr>
            <a:endParaRPr sz="1500" dirty="0">
              <a:solidFill>
                <a:srgbClr val="00206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206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990000"/>
                </a:solidFill>
                <a:latin typeface="Georgia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Project Guide: Prof. N. S. Biradar</a:t>
            </a:r>
            <a:endParaRPr sz="1800" dirty="0">
              <a:solidFill>
                <a:srgbClr val="99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1392040" y="173920"/>
            <a:ext cx="7567023" cy="1031767"/>
            <a:chOff x="1483851" y="112275"/>
            <a:chExt cx="7473059" cy="1009472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1483851" y="112275"/>
              <a:ext cx="6404754" cy="8928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JSPM’s Imperial College of Engineering and Research, Wagholi, Pune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Department of Mechanical Engineering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521900" y="700200"/>
              <a:ext cx="6366600" cy="421547"/>
            </a:xfrm>
            <a:prstGeom prst="rect">
              <a:avLst/>
            </a:prstGeom>
            <a:solidFill>
              <a:srgbClr val="274E1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00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SPPU BE Project Stage-I Examiantion (2022-23)</a:t>
              </a:r>
              <a:endParaRPr sz="1600" dirty="0">
                <a:solidFill>
                  <a:srgbClr val="FFFF00"/>
                </a:solidFill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88500" y="112275"/>
              <a:ext cx="1068410" cy="988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 descr="image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935" y="173921"/>
            <a:ext cx="1168105" cy="100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51900" y="1432325"/>
            <a:ext cx="8440200" cy="32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8900" lvl="0" algn="l">
              <a:lnSpc>
                <a:spcPct val="115000"/>
              </a:lnSpc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Project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1392040" y="173920"/>
            <a:ext cx="7567023" cy="1031767"/>
            <a:chOff x="1483851" y="112275"/>
            <a:chExt cx="7473059" cy="1009472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1483851" y="112275"/>
              <a:ext cx="6404754" cy="8928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JSPM’s Imperial College of Engineering and Research, Wagholi, Pune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Department of Mechanical Engineering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521900" y="700200"/>
              <a:ext cx="6366600" cy="421547"/>
            </a:xfrm>
            <a:prstGeom prst="rect">
              <a:avLst/>
            </a:prstGeom>
            <a:solidFill>
              <a:srgbClr val="274E1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00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SPPU BE Project Stage-I Examiantion</a:t>
              </a:r>
              <a:endParaRPr sz="1600" dirty="0">
                <a:solidFill>
                  <a:srgbClr val="FFFF00"/>
                </a:solidFill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88500" y="112275"/>
              <a:ext cx="1068410" cy="988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 descr="image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935" y="173921"/>
            <a:ext cx="1168105" cy="100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85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51900" y="1432325"/>
            <a:ext cx="8440200" cy="32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8900" lvl="0" algn="l">
              <a:lnSpc>
                <a:spcPct val="115000"/>
              </a:lnSpc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1392040" y="173920"/>
            <a:ext cx="7567023" cy="1031767"/>
            <a:chOff x="1483851" y="112275"/>
            <a:chExt cx="7473059" cy="1009472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1483851" y="112275"/>
              <a:ext cx="6404754" cy="8928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JSPM’s Imperial College of Engineering and Research, Wagholi, Pune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Department of Mechanical Engineering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521900" y="700200"/>
              <a:ext cx="6366600" cy="421547"/>
            </a:xfrm>
            <a:prstGeom prst="rect">
              <a:avLst/>
            </a:prstGeom>
            <a:solidFill>
              <a:srgbClr val="274E1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00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SPPU BE Project Stage-I Examiantion</a:t>
              </a:r>
              <a:endParaRPr sz="1600" dirty="0">
                <a:solidFill>
                  <a:srgbClr val="FFFF00"/>
                </a:solidFill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88500" y="112275"/>
              <a:ext cx="1068410" cy="988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 descr="image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935" y="173921"/>
            <a:ext cx="1168105" cy="100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445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51900" y="1432325"/>
            <a:ext cx="8440200" cy="32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/>
            <a:r>
              <a:rPr lang="en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r>
              <a:rPr lang="en" sz="2000" dirty="0">
                <a:solidFill>
                  <a:schemeClr val="tx1"/>
                </a:solidFill>
                <a:latin typeface="Georgia" panose="02040502050405020303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:</a:t>
            </a:r>
            <a:endParaRPr sz="2000" dirty="0">
              <a:solidFill>
                <a:schemeClr val="tx1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88900" lvl="0" algn="l">
              <a:lnSpc>
                <a:spcPct val="115000"/>
              </a:lnSpc>
              <a:buSzPts val="22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Abstract</a:t>
            </a:r>
          </a:p>
          <a:p>
            <a:pPr marL="88900" lvl="0" algn="l">
              <a:lnSpc>
                <a:spcPct val="115000"/>
              </a:lnSpc>
              <a:buSzPts val="22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Introduction</a:t>
            </a:r>
          </a:p>
          <a:p>
            <a:pPr marL="88900" lvl="0" algn="l">
              <a:lnSpc>
                <a:spcPct val="115000"/>
              </a:lnSpc>
              <a:buSzPts val="22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Literature Survey</a:t>
            </a:r>
          </a:p>
          <a:p>
            <a:pPr marL="88900" lvl="0" algn="l">
              <a:lnSpc>
                <a:spcPct val="115000"/>
              </a:lnSpc>
              <a:buSzPts val="22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Significance / Importance of Topic</a:t>
            </a:r>
          </a:p>
          <a:p>
            <a:pPr marL="88900" lvl="0" algn="l">
              <a:lnSpc>
                <a:spcPct val="115000"/>
              </a:lnSpc>
              <a:buClr>
                <a:schemeClr val="dk1"/>
              </a:buClr>
              <a:buSzPts val="22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Objectives</a:t>
            </a:r>
          </a:p>
          <a:p>
            <a:pPr marL="88900" lvl="0" algn="l">
              <a:lnSpc>
                <a:spcPct val="115000"/>
              </a:lnSpc>
              <a:buClr>
                <a:schemeClr val="dk1"/>
              </a:buClr>
              <a:buSzPts val="22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Methodology</a:t>
            </a:r>
          </a:p>
          <a:p>
            <a:pPr marL="88900" lvl="0" algn="l">
              <a:lnSpc>
                <a:spcPct val="115000"/>
              </a:lnSpc>
              <a:buClr>
                <a:schemeClr val="dk1"/>
              </a:buClr>
              <a:buSzPts val="22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Project Work Progress</a:t>
            </a:r>
          </a:p>
          <a:p>
            <a:pPr marL="88900" lvl="0" algn="l">
              <a:lnSpc>
                <a:spcPct val="115000"/>
              </a:lnSpc>
              <a:buClr>
                <a:schemeClr val="dk1"/>
              </a:buClr>
              <a:buSzPts val="22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Summary of Project</a:t>
            </a:r>
          </a:p>
          <a:p>
            <a:pPr marL="88900" lvl="0" algn="l">
              <a:lnSpc>
                <a:spcPct val="115000"/>
              </a:lnSpc>
              <a:buClr>
                <a:schemeClr val="dk1"/>
              </a:buClr>
              <a:buSzPts val="2200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References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1392040" y="173920"/>
            <a:ext cx="7567023" cy="1031767"/>
            <a:chOff x="1483851" y="112275"/>
            <a:chExt cx="7473059" cy="1009472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1483851" y="112275"/>
              <a:ext cx="6404754" cy="8928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JSPM’s Imperial College of Engineering and Research, Wagholi, Pune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Department of Mechanical Engineering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521900" y="700200"/>
              <a:ext cx="6366600" cy="421547"/>
            </a:xfrm>
            <a:prstGeom prst="rect">
              <a:avLst/>
            </a:prstGeom>
            <a:solidFill>
              <a:srgbClr val="274E1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00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SPPU BE Project Stage-I Examiantion</a:t>
              </a:r>
              <a:endParaRPr sz="1600" dirty="0">
                <a:solidFill>
                  <a:srgbClr val="FFFF00"/>
                </a:solidFill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88500" y="112275"/>
              <a:ext cx="1068410" cy="988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 descr="image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935" y="173921"/>
            <a:ext cx="1168105" cy="100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1946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51900" y="1432325"/>
            <a:ext cx="8440200" cy="32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1392040" y="173920"/>
            <a:ext cx="7567023" cy="1031767"/>
            <a:chOff x="1483851" y="112275"/>
            <a:chExt cx="7473059" cy="1009472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1483851" y="112275"/>
              <a:ext cx="6404754" cy="8928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JSPM’s Imperial College of Engineering and Research, Wagholi, Pune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Department of Mechanical Engineering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521900" y="700200"/>
              <a:ext cx="6366600" cy="421547"/>
            </a:xfrm>
            <a:prstGeom prst="rect">
              <a:avLst/>
            </a:prstGeom>
            <a:solidFill>
              <a:srgbClr val="274E1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00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SPPU BE Project Stage-I Examiantion</a:t>
              </a:r>
              <a:endParaRPr sz="1600" dirty="0">
                <a:solidFill>
                  <a:srgbClr val="FFFF00"/>
                </a:solidFill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88500" y="112275"/>
              <a:ext cx="1068410" cy="988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 descr="image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935" y="173921"/>
            <a:ext cx="1168105" cy="100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5451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51900" y="1432325"/>
            <a:ext cx="8440200" cy="32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8900" lvl="0" algn="l">
              <a:lnSpc>
                <a:spcPct val="115000"/>
              </a:lnSpc>
              <a:buSzPts val="22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1392040" y="173920"/>
            <a:ext cx="7567023" cy="1031767"/>
            <a:chOff x="1483851" y="112275"/>
            <a:chExt cx="7473059" cy="1009472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1483851" y="112275"/>
              <a:ext cx="6404754" cy="8928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JSPM’s Imperial College of Engineering and Research, Wagholi, Pune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Department of Mechanical Engineering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521900" y="700200"/>
              <a:ext cx="6366600" cy="421547"/>
            </a:xfrm>
            <a:prstGeom prst="rect">
              <a:avLst/>
            </a:prstGeom>
            <a:solidFill>
              <a:srgbClr val="274E1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00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SPPU BE Project Stage-I Examiantion</a:t>
              </a:r>
              <a:endParaRPr sz="1600" dirty="0">
                <a:solidFill>
                  <a:srgbClr val="FFFF00"/>
                </a:solidFill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88500" y="112275"/>
              <a:ext cx="1068410" cy="988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 descr="image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935" y="173921"/>
            <a:ext cx="1168105" cy="100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5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51900" y="1432325"/>
            <a:ext cx="8440200" cy="32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8900" lvl="0" algn="l">
              <a:lnSpc>
                <a:spcPct val="115000"/>
              </a:lnSpc>
              <a:buSzPts val="22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1392040" y="173920"/>
            <a:ext cx="7567023" cy="1031767"/>
            <a:chOff x="1483851" y="112275"/>
            <a:chExt cx="7473059" cy="1009472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1483851" y="112275"/>
              <a:ext cx="6404754" cy="8928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JSPM’s Imperial College of Engineering and Research, Wagholi, Pune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Department of Mechanical Engineering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521900" y="700200"/>
              <a:ext cx="6366600" cy="421547"/>
            </a:xfrm>
            <a:prstGeom prst="rect">
              <a:avLst/>
            </a:prstGeom>
            <a:solidFill>
              <a:srgbClr val="274E1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00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SPPU BE Project Stage-I Examiantion</a:t>
              </a:r>
              <a:endParaRPr sz="1600" dirty="0">
                <a:solidFill>
                  <a:srgbClr val="FFFF00"/>
                </a:solidFill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88500" y="112275"/>
              <a:ext cx="1068410" cy="988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 descr="image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935" y="173921"/>
            <a:ext cx="1168105" cy="100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1150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51900" y="1432325"/>
            <a:ext cx="8440200" cy="32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8900" lvl="0" algn="l">
              <a:lnSpc>
                <a:spcPct val="115000"/>
              </a:lnSpc>
              <a:buSzPts val="22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/ Importance of Topic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1392040" y="173920"/>
            <a:ext cx="7567023" cy="1031767"/>
            <a:chOff x="1483851" y="112275"/>
            <a:chExt cx="7473059" cy="1009472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1483851" y="112275"/>
              <a:ext cx="6404754" cy="8928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JSPM’s Imperial College of Engineering and Research, Wagholi, Pune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Department of Mechanical Engineering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521900" y="700200"/>
              <a:ext cx="6366600" cy="421547"/>
            </a:xfrm>
            <a:prstGeom prst="rect">
              <a:avLst/>
            </a:prstGeom>
            <a:solidFill>
              <a:srgbClr val="274E1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00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SPPU BE Project Stage-I Examiantion</a:t>
              </a:r>
              <a:endParaRPr sz="1600" dirty="0">
                <a:solidFill>
                  <a:srgbClr val="FFFF00"/>
                </a:solidFill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88500" y="112275"/>
              <a:ext cx="1068410" cy="988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 descr="image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935" y="173921"/>
            <a:ext cx="1168105" cy="100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915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51900" y="1432325"/>
            <a:ext cx="8440200" cy="32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8900" lvl="0" algn="l">
              <a:lnSpc>
                <a:spcPct val="115000"/>
              </a:lnSpc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1392040" y="173920"/>
            <a:ext cx="7567023" cy="1031767"/>
            <a:chOff x="1483851" y="112275"/>
            <a:chExt cx="7473059" cy="1009472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1483851" y="112275"/>
              <a:ext cx="6404754" cy="8928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JSPM’s Imperial College of Engineering and Research, Wagholi, Pune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Department of Mechanical Engineering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521900" y="700200"/>
              <a:ext cx="6366600" cy="421547"/>
            </a:xfrm>
            <a:prstGeom prst="rect">
              <a:avLst/>
            </a:prstGeom>
            <a:solidFill>
              <a:srgbClr val="274E1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00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SPPU BE Project Stage-I Examiantion</a:t>
              </a:r>
              <a:endParaRPr sz="1600" dirty="0">
                <a:solidFill>
                  <a:srgbClr val="FFFF00"/>
                </a:solidFill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88500" y="112275"/>
              <a:ext cx="1068410" cy="988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 descr="image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935" y="173921"/>
            <a:ext cx="1168105" cy="100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922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51900" y="1432325"/>
            <a:ext cx="8440200" cy="32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8900" lvl="0" algn="l">
              <a:lnSpc>
                <a:spcPct val="115000"/>
              </a:lnSpc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1392040" y="173920"/>
            <a:ext cx="7567023" cy="1031767"/>
            <a:chOff x="1483851" y="112275"/>
            <a:chExt cx="7473059" cy="1009472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1483851" y="112275"/>
              <a:ext cx="6404754" cy="8928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JSPM’s Imperial College of Engineering and Research, Wagholi, Pune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Department of Mechanical Engineering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521900" y="700200"/>
              <a:ext cx="6366600" cy="421547"/>
            </a:xfrm>
            <a:prstGeom prst="rect">
              <a:avLst/>
            </a:prstGeom>
            <a:solidFill>
              <a:srgbClr val="274E1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00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SPPU BE Project Stage-I Examiantion</a:t>
              </a:r>
              <a:endParaRPr sz="1600" dirty="0">
                <a:solidFill>
                  <a:srgbClr val="FFFF00"/>
                </a:solidFill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88500" y="112275"/>
              <a:ext cx="1068410" cy="988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 descr="image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935" y="173921"/>
            <a:ext cx="1168105" cy="100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590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51900" y="1432325"/>
            <a:ext cx="8440200" cy="32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88900" lvl="0" algn="l">
              <a:lnSpc>
                <a:spcPct val="115000"/>
              </a:lnSpc>
              <a:buClr>
                <a:schemeClr val="dk1"/>
              </a:buClr>
              <a:buSzPts val="22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Progress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000000"/>
              </a:solidFill>
              <a:latin typeface="Georgia" panose="02040502050405020303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1392040" y="173920"/>
            <a:ext cx="7567023" cy="1031767"/>
            <a:chOff x="1483851" y="112275"/>
            <a:chExt cx="7473059" cy="1009472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1483851" y="112275"/>
              <a:ext cx="6404754" cy="89287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JSPM’s Imperial College of Engineering and Research, Wagholi, Pune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Department of Mechanical Engineering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highlight>
                  <a:srgbClr val="274E13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1521900" y="700200"/>
              <a:ext cx="6366600" cy="421547"/>
            </a:xfrm>
            <a:prstGeom prst="rect">
              <a:avLst/>
            </a:prstGeom>
            <a:solidFill>
              <a:srgbClr val="274E1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dirty="0">
                  <a:solidFill>
                    <a:srgbClr val="FFFF00"/>
                  </a:solidFill>
                  <a:latin typeface="Aparajita" panose="020B0604020202020204" pitchFamily="34" charset="0"/>
                  <a:cs typeface="Aparajita" panose="020B0604020202020204" pitchFamily="34" charset="0"/>
                </a:rPr>
                <a:t>SPPU BE Project Stage-I Examiantion</a:t>
              </a:r>
              <a:endParaRPr sz="1600" dirty="0">
                <a:solidFill>
                  <a:srgbClr val="FFFF00"/>
                </a:solidFill>
                <a:latin typeface="Aparajita" panose="020B0604020202020204" pitchFamily="34" charset="0"/>
                <a:cs typeface="Aparajita" panose="020B0604020202020204" pitchFamily="34" charset="0"/>
              </a:endParaRPr>
            </a:p>
          </p:txBody>
        </p:sp>
        <p:pic>
          <p:nvPicPr>
            <p:cNvPr id="60" name="Google Shape;6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88500" y="112275"/>
              <a:ext cx="1068410" cy="988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 descr="image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3935" y="173921"/>
            <a:ext cx="1168105" cy="100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07625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338</Words>
  <Application>Microsoft Office PowerPoint</Application>
  <PresentationFormat>On-screen Show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Aparajita</vt:lpstr>
      <vt:lpstr>Arial</vt:lpstr>
      <vt:lpstr>Engravers MT</vt:lpstr>
      <vt:lpstr>Georgia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RAJESH</dc:creator>
  <cp:lastModifiedBy>amrutapawar3102000@outlook.com</cp:lastModifiedBy>
  <cp:revision>22</cp:revision>
  <dcterms:modified xsi:type="dcterms:W3CDTF">2022-11-23T17:15:18Z</dcterms:modified>
</cp:coreProperties>
</file>