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ils Home" userId="34ab70461747e9c0" providerId="LiveId" clId="{D138642F-EF2F-46CC-83FD-E6C2FA1A0EB2}"/>
    <pc:docChg chg="custSel delSld modSld">
      <pc:chgData name="Patils Home" userId="34ab70461747e9c0" providerId="LiveId" clId="{D138642F-EF2F-46CC-83FD-E6C2FA1A0EB2}" dt="2024-12-14T14:17:03.465" v="2" actId="478"/>
      <pc:docMkLst>
        <pc:docMk/>
      </pc:docMkLst>
      <pc:sldChg chg="delSp mod">
        <pc:chgData name="Patils Home" userId="34ab70461747e9c0" providerId="LiveId" clId="{D138642F-EF2F-46CC-83FD-E6C2FA1A0EB2}" dt="2024-12-14T14:16:51.061" v="0" actId="478"/>
        <pc:sldMkLst>
          <pc:docMk/>
          <pc:sldMk cId="536096405" sldId="256"/>
        </pc:sldMkLst>
        <pc:picChg chg="del">
          <ac:chgData name="Patils Home" userId="34ab70461747e9c0" providerId="LiveId" clId="{D138642F-EF2F-46CC-83FD-E6C2FA1A0EB2}" dt="2024-12-14T14:16:51.061" v="0" actId="478"/>
          <ac:picMkLst>
            <pc:docMk/>
            <pc:sldMk cId="536096405" sldId="256"/>
            <ac:picMk id="9" creationId="{1A354EEE-D1DA-B518-1999-28AC72352F01}"/>
          </ac:picMkLst>
        </pc:picChg>
      </pc:sldChg>
      <pc:sldChg chg="delSp mod">
        <pc:chgData name="Patils Home" userId="34ab70461747e9c0" providerId="LiveId" clId="{D138642F-EF2F-46CC-83FD-E6C2FA1A0EB2}" dt="2024-12-14T14:17:03.465" v="2" actId="478"/>
        <pc:sldMkLst>
          <pc:docMk/>
          <pc:sldMk cId="3314815525" sldId="257"/>
        </pc:sldMkLst>
        <pc:picChg chg="del">
          <ac:chgData name="Patils Home" userId="34ab70461747e9c0" providerId="LiveId" clId="{D138642F-EF2F-46CC-83FD-E6C2FA1A0EB2}" dt="2024-12-14T14:17:03.465" v="2" actId="478"/>
          <ac:picMkLst>
            <pc:docMk/>
            <pc:sldMk cId="3314815525" sldId="257"/>
            <ac:picMk id="3" creationId="{F4C9D5E0-78E1-EEB6-F1D8-6AD72ABE0E1A}"/>
          </ac:picMkLst>
        </pc:picChg>
      </pc:sldChg>
      <pc:sldChg chg="del">
        <pc:chgData name="Patils Home" userId="34ab70461747e9c0" providerId="LiveId" clId="{D138642F-EF2F-46CC-83FD-E6C2FA1A0EB2}" dt="2024-12-14T14:17:00.800" v="1" actId="2696"/>
        <pc:sldMkLst>
          <pc:docMk/>
          <pc:sldMk cId="3319379367" sldId="258"/>
        </pc:sldMkLst>
      </pc:sldChg>
      <pc:sldChg chg="del">
        <pc:chgData name="Patils Home" userId="34ab70461747e9c0" providerId="LiveId" clId="{D138642F-EF2F-46CC-83FD-E6C2FA1A0EB2}" dt="2024-12-14T14:17:00.800" v="1" actId="2696"/>
        <pc:sldMkLst>
          <pc:docMk/>
          <pc:sldMk cId="3106249412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Patils Home</cp:lastModifiedBy>
  <cp:revision>7</cp:revision>
  <dcterms:created xsi:type="dcterms:W3CDTF">2024-02-05T09:30:29Z</dcterms:created>
  <dcterms:modified xsi:type="dcterms:W3CDTF">2024-12-14T14:17:12Z</dcterms:modified>
</cp:coreProperties>
</file>