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63B25-48AE-4F29-B25D-EB1ED74AC177}" v="3" dt="2021-05-01T08:56:49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eet Sethi" userId="cd19c6cb82e32331" providerId="LiveId" clId="{7AD63B25-48AE-4F29-B25D-EB1ED74AC177}"/>
    <pc:docChg chg="custSel modSld">
      <pc:chgData name="Abheet Sethi" userId="cd19c6cb82e32331" providerId="LiveId" clId="{7AD63B25-48AE-4F29-B25D-EB1ED74AC177}" dt="2021-05-01T08:58:27.411" v="106" actId="1076"/>
      <pc:docMkLst>
        <pc:docMk/>
      </pc:docMkLst>
      <pc:sldChg chg="addSp delSp modSp mod">
        <pc:chgData name="Abheet Sethi" userId="cd19c6cb82e32331" providerId="LiveId" clId="{7AD63B25-48AE-4F29-B25D-EB1ED74AC177}" dt="2021-05-01T08:58:27.411" v="106" actId="1076"/>
        <pc:sldMkLst>
          <pc:docMk/>
          <pc:sldMk cId="2700051894" sldId="256"/>
        </pc:sldMkLst>
        <pc:spChg chg="add mod">
          <ac:chgData name="Abheet Sethi" userId="cd19c6cb82e32331" providerId="LiveId" clId="{7AD63B25-48AE-4F29-B25D-EB1ED74AC177}" dt="2021-05-01T08:58:27.411" v="106" actId="1076"/>
          <ac:spMkLst>
            <pc:docMk/>
            <pc:sldMk cId="2700051894" sldId="256"/>
            <ac:spMk id="2" creationId="{7562EE38-26EB-43DC-8297-38FCF5889B2B}"/>
          </ac:spMkLst>
        </pc:spChg>
        <pc:spChg chg="del mod">
          <ac:chgData name="Abheet Sethi" userId="cd19c6cb82e32331" providerId="LiveId" clId="{7AD63B25-48AE-4F29-B25D-EB1ED74AC177}" dt="2021-05-01T08:42:59.353" v="35" actId="478"/>
          <ac:spMkLst>
            <pc:docMk/>
            <pc:sldMk cId="2700051894" sldId="256"/>
            <ac:spMk id="5" creationId="{BB568CAD-45F6-4930-AB98-D6FB1CAB1C56}"/>
          </ac:spMkLst>
        </pc:spChg>
        <pc:spChg chg="del mod">
          <ac:chgData name="Abheet Sethi" userId="cd19c6cb82e32331" providerId="LiveId" clId="{7AD63B25-48AE-4F29-B25D-EB1ED74AC177}" dt="2021-05-01T08:43:09.350" v="40"/>
          <ac:spMkLst>
            <pc:docMk/>
            <pc:sldMk cId="2700051894" sldId="256"/>
            <ac:spMk id="6" creationId="{70839C4A-7E3C-42AE-B91D-2EFDBFBED646}"/>
          </ac:spMkLst>
        </pc:spChg>
        <pc:spChg chg="del mod">
          <ac:chgData name="Abheet Sethi" userId="cd19c6cb82e32331" providerId="LiveId" clId="{7AD63B25-48AE-4F29-B25D-EB1ED74AC177}" dt="2021-05-01T08:43:09.337" v="38" actId="478"/>
          <ac:spMkLst>
            <pc:docMk/>
            <pc:sldMk cId="2700051894" sldId="256"/>
            <ac:spMk id="7" creationId="{CDB5611A-CAC2-4555-8F71-E73261E93A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2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06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17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85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89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67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2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1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5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4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7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76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2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8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261F10-322F-4723-98B3-7370A23EA5B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F308-7748-4FD5-A004-2C5A1DF44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09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2EE38-26EB-43DC-8297-38FCF5889B2B}"/>
              </a:ext>
            </a:extLst>
          </p:cNvPr>
          <p:cNvSpPr txBox="1"/>
          <p:nvPr/>
        </p:nvSpPr>
        <p:spPr>
          <a:xfrm>
            <a:off x="3038475" y="2837155"/>
            <a:ext cx="7598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Doctor’s Advice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700051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Abheet Sethi</dc:creator>
  <cp:lastModifiedBy>Abheet Sethi</cp:lastModifiedBy>
  <cp:revision>1</cp:revision>
  <dcterms:created xsi:type="dcterms:W3CDTF">2021-05-01T05:35:53Z</dcterms:created>
  <dcterms:modified xsi:type="dcterms:W3CDTF">2021-05-01T08:58:36Z</dcterms:modified>
</cp:coreProperties>
</file>