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558" y="-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2837275"/>
            <a:ext cx="4285671" cy="3497670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6334948"/>
            <a:ext cx="4285671" cy="2030119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8479722"/>
            <a:ext cx="909130" cy="545747"/>
          </a:xfrm>
        </p:spPr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8479722"/>
            <a:ext cx="2949103" cy="54574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8479722"/>
            <a:ext cx="313137" cy="545747"/>
          </a:xfrm>
        </p:spPr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836360"/>
            <a:ext cx="5829300" cy="818622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1346384"/>
            <a:ext cx="5143500" cy="45716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654982"/>
            <a:ext cx="5829300" cy="7131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4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880537"/>
            <a:ext cx="5829299" cy="4512732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6273800"/>
            <a:ext cx="5829299" cy="2091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7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01851" y="397463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348" y="103727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9337" y="880537"/>
            <a:ext cx="5318473" cy="3962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4842934"/>
            <a:ext cx="5157100" cy="550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6273800"/>
            <a:ext cx="5829300" cy="2091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2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754603"/>
            <a:ext cx="5829301" cy="21216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876203"/>
            <a:ext cx="5829302" cy="1242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0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01851" y="397463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348" y="103727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9337" y="880537"/>
            <a:ext cx="5318473" cy="3962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5613400"/>
            <a:ext cx="5829301" cy="12841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897511"/>
            <a:ext cx="5829301" cy="146755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0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880537"/>
            <a:ext cx="5829301" cy="3962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5063067"/>
            <a:ext cx="582930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6273800"/>
            <a:ext cx="5829301" cy="20912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6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880535"/>
            <a:ext cx="5829300" cy="2103497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6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880534"/>
            <a:ext cx="1257466" cy="7484535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80534"/>
            <a:ext cx="4492638" cy="74845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779061"/>
            <a:ext cx="5829300" cy="212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6900661"/>
            <a:ext cx="5829300" cy="1242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3094098"/>
            <a:ext cx="2859786" cy="527097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3094099"/>
            <a:ext cx="2859786" cy="527097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3204164"/>
            <a:ext cx="2655452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145846"/>
            <a:ext cx="2859786" cy="421921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3204164"/>
            <a:ext cx="2638860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4145846"/>
            <a:ext cx="2859786" cy="421921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7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80535"/>
            <a:ext cx="5829300" cy="2103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3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2250254"/>
            <a:ext cx="2147183" cy="2079035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880535"/>
            <a:ext cx="3470981" cy="74845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4329289"/>
            <a:ext cx="2147183" cy="26660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2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90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2507082"/>
            <a:ext cx="3072903" cy="19812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1320800"/>
            <a:ext cx="2400300" cy="6604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4488282"/>
            <a:ext cx="3072903" cy="264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880535"/>
            <a:ext cx="5829300" cy="21034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94099"/>
            <a:ext cx="5829300" cy="527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8479722"/>
            <a:ext cx="909130" cy="545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ECF7E-0E55-4A25-9043-110A900601E9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8479722"/>
            <a:ext cx="4492733" cy="545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8479722"/>
            <a:ext cx="313137" cy="545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7E549A-868C-4F00-ADE1-A095B9DBF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3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4983F-CF7E-4920-8F7D-2F80951DF360}"/>
              </a:ext>
            </a:extLst>
          </p:cNvPr>
          <p:cNvSpPr txBox="1"/>
          <p:nvPr/>
        </p:nvSpPr>
        <p:spPr>
          <a:xfrm>
            <a:off x="469900" y="266700"/>
            <a:ext cx="591820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Covid Alert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free resource developed by the students of Maharaja Agrasen Institute of Technology to facilitate government agencies to prevent the spread of novel Coronavirus.</a:t>
            </a:r>
          </a:p>
          <a:p>
            <a:endParaRPr lang="en-US" dirty="0"/>
          </a:p>
          <a:p>
            <a:r>
              <a:rPr lang="en-US" dirty="0"/>
              <a:t>Our software detects the people who are not following social distancing and who are not wearing a mask. Thus, making the task of government agencies a lot easier. It helps to maintain law and order. </a:t>
            </a:r>
          </a:p>
          <a:p>
            <a:endParaRPr lang="en-US" dirty="0"/>
          </a:p>
          <a:p>
            <a:r>
              <a:rPr lang="en-US" dirty="0"/>
              <a:t>The website also gives users the information about nearby hospitals and covid facilities.</a:t>
            </a:r>
          </a:p>
          <a:p>
            <a:endParaRPr lang="en-US" dirty="0"/>
          </a:p>
          <a:p>
            <a:r>
              <a:rPr lang="en-US" dirty="0"/>
              <a:t>We also provide the protocols issued by government agencies for the ease of the user so that they always follow the Covid-19 norms.</a:t>
            </a:r>
          </a:p>
          <a:p>
            <a:endParaRPr lang="en-US" dirty="0"/>
          </a:p>
          <a:p>
            <a:r>
              <a:rPr lang="en-US" dirty="0"/>
              <a:t>Information about number of Covid cases is updated daily here.</a:t>
            </a:r>
          </a:p>
          <a:p>
            <a:endParaRPr lang="en-US" dirty="0"/>
          </a:p>
          <a:p>
            <a:r>
              <a:rPr lang="en-US" dirty="0"/>
              <a:t>Moreover, we also provide a piece of advice to the user about how to make a safer choice.</a:t>
            </a:r>
          </a:p>
          <a:p>
            <a:endParaRPr lang="en-US" dirty="0"/>
          </a:p>
          <a:p>
            <a:r>
              <a:rPr lang="en-US" dirty="0"/>
              <a:t>We also provide latest news updates in video format.</a:t>
            </a:r>
          </a:p>
          <a:p>
            <a:endParaRPr lang="en-US" dirty="0"/>
          </a:p>
          <a:p>
            <a:r>
              <a:rPr lang="en-US" dirty="0"/>
              <a:t>You can also get doctor’s advice and a great general knowledge about covid-19.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effectLst/>
                <a:latin typeface="-apple-system"/>
              </a:rPr>
              <a:t>Copyright © </a:t>
            </a:r>
            <a:r>
              <a:rPr lang="en-US" b="0" i="0" dirty="0" err="1">
                <a:effectLst/>
                <a:latin typeface="-apple-system"/>
              </a:rPr>
              <a:t>CovidAlert</a:t>
            </a:r>
            <a:r>
              <a:rPr lang="en-US" b="0" i="0" dirty="0">
                <a:effectLst/>
                <a:latin typeface="-apple-system"/>
              </a:rPr>
              <a:t>. All rights reserved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6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</TotalTime>
  <Words>168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Abheet Sethi</dc:creator>
  <cp:lastModifiedBy>Abheet Sethi</cp:lastModifiedBy>
  <cp:revision>3</cp:revision>
  <dcterms:created xsi:type="dcterms:W3CDTF">2021-05-01T13:25:25Z</dcterms:created>
  <dcterms:modified xsi:type="dcterms:W3CDTF">2021-05-01T13:52:00Z</dcterms:modified>
</cp:coreProperties>
</file>