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Trader Behavior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Fear &amp; Greed vs Trader Performance — Executive Deck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Backtest: policy reduced max drawdown from -3.937419335226513 to -3.937419335226513.</a:t>
            </a:r>
          </a:p>
          <a:p>
            <a:pPr lvl="1"/>
            <a:r>
              <a:t>Kruskal-Wallis: significant differences across sentiment regimes.</a:t>
            </a:r>
          </a:p>
          <a:p>
            <a:pPr lvl="1"/>
            <a:r>
              <a:t>Fixed-effects-like regression: sentiment predicts daily PnL for top accounts.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Adjust leverage/position sizing according to daily sentiment.</a:t>
            </a:r>
          </a:p>
          <a:p>
            <a:pPr lvl="1"/>
            <a:r>
              <a:t>2. Test lagged sentiment effects (1-7 days).</a:t>
            </a:r>
          </a:p>
          <a:p>
            <a:pPr lvl="1"/>
            <a:r>
              <a:t>3. Tune per-coin risk controls.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