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4" r:id="rId2"/>
  </p:sldMasterIdLst>
  <p:notesMasterIdLst>
    <p:notesMasterId r:id="rId5"/>
  </p:notesMasterIdLst>
  <p:sldIdLst>
    <p:sldId id="285" r:id="rId3"/>
    <p:sldId id="265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mP8VKmT9vP1en5tqUcXagysV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37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4" Type="http://schemas.openxmlformats.org/officeDocument/2006/relationships/slide" Target="slides/slide2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4"/>
          </p:nvPr>
        </p:nvSpPr>
        <p:spPr>
          <a:xfrm>
            <a:off x="463896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2"/>
          </p:nvPr>
        </p:nvSpPr>
        <p:spPr>
          <a:xfrm>
            <a:off x="316440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3"/>
          </p:nvPr>
        </p:nvSpPr>
        <p:spPr>
          <a:xfrm>
            <a:off x="602424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4"/>
          </p:nvPr>
        </p:nvSpPr>
        <p:spPr>
          <a:xfrm>
            <a:off x="30492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5"/>
          </p:nvPr>
        </p:nvSpPr>
        <p:spPr>
          <a:xfrm>
            <a:off x="316440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6"/>
          </p:nvPr>
        </p:nvSpPr>
        <p:spPr>
          <a:xfrm>
            <a:off x="602424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subTitle" idx="1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2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3"/>
          </p:nvPr>
        </p:nvSpPr>
        <p:spPr>
          <a:xfrm>
            <a:off x="463896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44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2"/>
          </p:nvPr>
        </p:nvSpPr>
        <p:spPr>
          <a:xfrm>
            <a:off x="304920" y="548388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6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46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46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4"/>
          </p:nvPr>
        </p:nvSpPr>
        <p:spPr>
          <a:xfrm>
            <a:off x="463896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2"/>
          </p:nvPr>
        </p:nvSpPr>
        <p:spPr>
          <a:xfrm>
            <a:off x="316440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body" idx="3"/>
          </p:nvPr>
        </p:nvSpPr>
        <p:spPr>
          <a:xfrm>
            <a:off x="6024240" y="464832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47"/>
          <p:cNvSpPr txBox="1">
            <a:spLocks noGrp="1"/>
          </p:cNvSpPr>
          <p:nvPr>
            <p:ph type="body" idx="4"/>
          </p:nvPr>
        </p:nvSpPr>
        <p:spPr>
          <a:xfrm>
            <a:off x="30492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47"/>
          <p:cNvSpPr txBox="1">
            <a:spLocks noGrp="1"/>
          </p:cNvSpPr>
          <p:nvPr>
            <p:ph type="body" idx="5"/>
          </p:nvPr>
        </p:nvSpPr>
        <p:spPr>
          <a:xfrm>
            <a:off x="316440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47"/>
          <p:cNvSpPr txBox="1">
            <a:spLocks noGrp="1"/>
          </p:cNvSpPr>
          <p:nvPr>
            <p:ph type="body" idx="6"/>
          </p:nvPr>
        </p:nvSpPr>
        <p:spPr>
          <a:xfrm>
            <a:off x="6024240" y="5483880"/>
            <a:ext cx="27230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3"/>
          </p:nvPr>
        </p:nvSpPr>
        <p:spPr>
          <a:xfrm>
            <a:off x="4638960" y="548388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body" idx="2"/>
          </p:nvPr>
        </p:nvSpPr>
        <p:spPr>
          <a:xfrm>
            <a:off x="4638960" y="4648320"/>
            <a:ext cx="41274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body" idx="3"/>
          </p:nvPr>
        </p:nvSpPr>
        <p:spPr>
          <a:xfrm>
            <a:off x="304920" y="548388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2"/>
          </p:nvPr>
        </p:nvSpPr>
        <p:spPr>
          <a:xfrm>
            <a:off x="304920" y="5483880"/>
            <a:ext cx="845784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1"/>
          <p:cNvGrpSpPr/>
          <p:nvPr/>
        </p:nvGrpSpPr>
        <p:grpSpPr>
          <a:xfrm>
            <a:off x="0" y="1295280"/>
            <a:ext cx="7009920" cy="45720"/>
            <a:chOff x="0" y="1295280"/>
            <a:chExt cx="7009920" cy="45720"/>
          </a:xfrm>
        </p:grpSpPr>
        <p:sp>
          <p:nvSpPr>
            <p:cNvPr id="83" name="Google Shape;83;p11"/>
            <p:cNvSpPr/>
            <p:nvPr/>
          </p:nvSpPr>
          <p:spPr>
            <a:xfrm>
              <a:off x="2362320" y="12952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0" y="12952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4681440" y="12952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2133720" y="6477120"/>
            <a:ext cx="7009920" cy="45720"/>
            <a:chOff x="2133720" y="6477120"/>
            <a:chExt cx="7009920" cy="45720"/>
          </a:xfrm>
        </p:grpSpPr>
        <p:sp>
          <p:nvSpPr>
            <p:cNvPr id="87" name="Google Shape;87;p11"/>
            <p:cNvSpPr/>
            <p:nvPr/>
          </p:nvSpPr>
          <p:spPr>
            <a:xfrm>
              <a:off x="4495680" y="647712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2133720" y="647712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6815160" y="647712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457200" y="64771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2895480" y="6477120"/>
            <a:ext cx="4343040" cy="3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7620120" y="6477120"/>
            <a:ext cx="1066320" cy="3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/>
          <p:nvPr/>
        </p:nvSpPr>
        <p:spPr>
          <a:xfrm>
            <a:off x="0" y="4282200"/>
            <a:ext cx="9143640" cy="25754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15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>
            <a:spLocks noGrp="1"/>
          </p:cNvSpPr>
          <p:nvPr>
            <p:ph type="body" idx="1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2882880" y="677556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-12600" y="677556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778360" y="677556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6858000" y="762120"/>
            <a:ext cx="220932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7086600" y="1170720"/>
            <a:ext cx="1904760" cy="2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21E9-A1CA-5682-4D9A-66448F41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8E007-F386-3A06-6AA5-DF7861E2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C8F72-994A-B850-B372-AF3E3FD84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/>
        </p:nvSpPr>
        <p:spPr>
          <a:xfrm>
            <a:off x="343082" y="5059820"/>
            <a:ext cx="8457900" cy="1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3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MAYANK LATKE</cp:lastModifiedBy>
  <cp:revision>14</cp:revision>
  <dcterms:created xsi:type="dcterms:W3CDTF">2011-09-14T09:42:05Z</dcterms:created>
  <dcterms:modified xsi:type="dcterms:W3CDTF">2024-08-22T05:39:31Z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