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dern_Company_Title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4500" y="2159000"/>
            <a:ext cx="3175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663300"/>
                </a:solidFill>
              </a:defRPr>
            </a:pPr>
            <a:r>
              <a:t>Planets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270500"/>
            <a:ext cx="3048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663300"/>
                </a:solidFill>
              </a:defRPr>
            </a:pPr>
            <a:r>
              <a:t>Created by SlideCraft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dern_Company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663300"/>
                </a:solidFill>
              </a:defRPr>
            </a:pPr>
            <a:r>
              <a:t>Planets</a:t>
            </a:r>
          </a:p>
          <a:p>
            <a:r>
              <a:t>Subtopic 1: Earth</a:t>
            </a:r>
          </a:p>
          <a:p>
            <a:r>
              <a:t>Summary 1: Earth is the third planet from the Sun and is the only known planet to support life. It has a diverse range of ecosystems, including oceans, forests, and deserts.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663300"/>
                </a:solidFill>
              </a:defRPr>
            </a:pPr>
            <a:r>
              <a:t>EARTH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dern_Company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663300"/>
                </a:solidFill>
              </a:defRPr>
            </a:pPr>
            <a:r>
              <a:t>Jupiter</a:t>
            </a:r>
          </a:p>
          <a:p>
            <a:r>
              <a:t>Summary 2: Jupiter is the largest planet in our solar system and is known for its giant red spot, which is a massive storm. It is made mostly of hydrogen and helium and has more than 70 moons.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663300"/>
                </a:solidFill>
              </a:defRPr>
            </a:pPr>
            <a:r>
              <a:t>JUPITER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odern_Company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663300"/>
                </a:solidFill>
              </a:defRPr>
            </a:pPr>
            <a:r>
              <a:t>Mars</a:t>
            </a:r>
          </a:p>
          <a:p>
            <a:r>
              <a:t>Summary 3: Mars is the fourth planet from the Sun and is often referred to as the "Red Planet" due to its reddish appearance. It has polar ice caps, a thin atmosphere, and evidence of ancient rivers and lakes, leading scientists to believe it may have once supported life.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663300"/>
                </a:solidFill>
              </a:defRPr>
            </a:pPr>
            <a:r>
              <a:t>MARS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