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Title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4500" y="2159000"/>
            <a:ext cx="3175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FFFFFF"/>
                </a:solidFill>
              </a:defRPr>
            </a:pPr>
            <a:r>
              <a:t>Regular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3281" y="5270500"/>
            <a:ext cx="35374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FFFFFF"/>
                </a:solidFill>
              </a:defRPr>
            </a:pPr>
            <a:r>
              <a:rPr dirty="0"/>
              <a:t>Created by S</a:t>
            </a:r>
            <a:r>
              <a:rPr lang="en-IN" dirty="0" err="1"/>
              <a:t>anskar</a:t>
            </a:r>
            <a:r>
              <a:rPr lang="en-IN" dirty="0"/>
              <a:t> Jain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Regular expressions, often abbreviated as regex, are sequences of characters that define a search pattern. They are commonly used for pattern matching in text strings.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Regular Expression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Metacharacters are special characters in regular expressions that have a unique meaning and are used to define specific search patterns. Examples of metacharacters include "*", ".", "^", "$", and "|".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Metacharacters in Regular Expression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Quantifiers in regular expressions allow you to specify the number of times a character or a group of characters can occur in a pattern. Common quantifiers include "*", "+", "?", "{n}", "{n,}", and "{n,m}".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Quantifiers in Regular Expression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Grouping in regular expressions allows you to treat multiple characters as a single unit. Capturing groups also enable you to extract substrings that match specific patterns within a larger string.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Grouping and Capturing in Regular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Regular expressions are supported by various programming languages such as Python, JavaScript, Java, and Perl. These languages provide built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RegEx in Programming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uturistic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Regular expressions are widely used in tasks such as data validation, text search and replace, web scraping, and syntax highlighting. They offer a powerful way to work with text data efficiently and accurately.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FFFFFF"/>
                </a:solidFill>
              </a:defRPr>
            </a:pPr>
            <a:r>
              <a:t>Applications of Regular Expressions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B183E-3465-D63E-3AEA-D13565CC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E72F5-6574-8810-AD80-FC06A5542B35}"/>
              </a:ext>
            </a:extLst>
          </p:cNvPr>
          <p:cNvSpPr txBox="1"/>
          <p:nvPr/>
        </p:nvSpPr>
        <p:spPr>
          <a:xfrm>
            <a:off x="1793631" y="2721095"/>
            <a:ext cx="538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69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230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Sambhav Kothari</cp:lastModifiedBy>
  <cp:revision>2</cp:revision>
  <dcterms:created xsi:type="dcterms:W3CDTF">2013-01-27T09:14:16Z</dcterms:created>
  <dcterms:modified xsi:type="dcterms:W3CDTF">2024-04-14T10:39:38Z</dcterms:modified>
  <cp:category/>
</cp:coreProperties>
</file>