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ube_Title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4500" y="2159000"/>
            <a:ext cx="3175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stars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0" y="5270500"/>
            <a:ext cx="3048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</a:defRPr>
            </a:pPr>
            <a:r>
              <a:t>Created by ppt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ube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Stars come in various types including red giants, white dwarfs, and neutron stars. These types are classified based on their size, temperature, and life cycle.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t>Types of Stars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ube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Stars are formed from clouds of gas and dust known as nebulae. The process of star formation involves gravitational collapse, nuclear fusion, and the eventual ignition of a star.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t>Star 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ube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500" y="2413000"/>
            <a:ext cx="5715000" cy="30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Star constellations are patterns formed by grouping stars together in the night sky. They have been used for navigation, storytelling, and as cultural symbols throughout history.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7000" y="508000"/>
            <a:ext cx="6350000" cy="88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000000"/>
                </a:solidFill>
              </a:defRPr>
            </a:pPr>
            <a:r>
              <a:t>Star Constellations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