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9d88c3dbe18f6a7f5670e994a947d51216cdf0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9d88c3dbe18f6a7f5670e994a947d51216cdf0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f9d88c3dbe18f6a7f5670e994a947d51216cdf0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2021-05-18T22:44:39Z</dcterms:created>
  <dcterms:modified xsi:type="dcterms:W3CDTF">2021-05-18T22:44:39Z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