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9d88c3dbe18f6a7f5670e994a947d51216cdf0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64000" y="1816100"/>
            <a:ext cx="4343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9d88c3dbe18f6a7f5670e994a947d51216cdf0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80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Moon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</a:p>
        </p:txBody>
      </p:sp>
      <p:pic>
        <p:nvPicPr>
          <p:cNvPr descr="f9d88c3dbe18f6a7f5670e994a947d51216cdf0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80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Moon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2021-05-18T22:44:41Z</dcterms:created>
  <dcterms:modified xsi:type="dcterms:W3CDTF">2021-05-18T22:44:41Z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