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1.jpg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 an 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 another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