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9765-5BBC-1840-A2BC-8FFBD49F1E4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CE63-5CAB-554A-A892-10E9C3A3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1CE63-5CAB-554A-A892-10E9C3A348B1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13A8-01C4-7248-A7DF-551CA808F37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D83-DB19-5F40-A737-643BFAE89DA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406-E06E-F54B-97B7-8A651507F6B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6C6-FCD5-5B47-AC8D-571D84FB250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22F6-D3BB-F147-AFBB-FB3147F58A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9EE-F632-5748-A2CB-FB624E2C363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F1B6-E26E-F946-879E-A5719AC238A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070-F5AC-3A42-9644-00AE1B52505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BEE4-AB7B-1D47-BB0C-A5BCD0BFC22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54EF-28A8-0643-80A8-3D2E7C49A18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73E-9FE3-8D4E-BDC9-B8FF9257104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0775-BCBA-894C-A3E5-5F5CEE3A8E2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6EBF-CE44-F541-95F4-2E777110C93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4CC9-E2EB-844D-986E-BE1EDBBCD05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9346-A9A8-424C-9105-F97B28F2EBE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9163-F44C-F643-A7A4-436FE55BB77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0356-C2EB-D14F-BC85-B383646B9A3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2BB20C-E4DD-8744-8510-A35D85187F70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36E13A8-01C4-7248-A7DF-551CA808F37F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16E54EF-28A8-0643-80A8-3D2E7C49A18F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1C9273E-9FE3-8D4E-BDC9-B8FF92571046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E3A9163-F44C-F643-A7A4-436FE55BB77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8380775-BCBA-894C-A3E5-5F5CEE3A8E2E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2536EBF-CE44-F541-95F4-2E777110C93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7869346-A9A8-424C-9105-F97B28F2EBE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