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5021-86F2-1D42-A814-595F88017F0C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