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7" Type="http://schemas.openxmlformats.org/officeDocument/2006/relationships/tableStyles" Target="tableStyles.xml" /><Relationship Id="rId16" Type="http://schemas.openxmlformats.org/officeDocument/2006/relationships/theme" Target="theme/theme1.xml" /><Relationship Id="rId15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3" Target="../media/image1.png" Type="http://schemas.openxmlformats.org/officeDocument/2006/relationships/image" /><Relationship Id="rId2" Target="../theme/theme1.xml" Type="http://schemas.openxmlformats.org/officeDocument/2006/relationships/theme" /><Relationship Id="rId1" Target="../slideLayouts/slideLayout1.xml" Type="http://schemas.openxmlformats.org/officeDocument/2006/relationships/slideLayout" /><Relationship Id="rId9" Type="http://schemas.openxmlformats.org/officeDocument/2006/relationships/slideLayout" Target="../slideLayouts/slideLayout3.xml" /><Relationship Id="rId8" Type="http://schemas.openxmlformats.org/officeDocument/2006/relationships/slideLayout" Target="../slideLayouts/slideLayout2.xml" /><Relationship Id="rId7" Type="http://schemas.openxmlformats.org/officeDocument/2006/relationships/slideLayout" Target="../slideLayouts/slideLayout4.xml" /><Relationship Id="rId6" Type="http://schemas.openxmlformats.org/officeDocument/2006/relationships/slideLayout" Target="../slideLayouts/slideLayout5.xml" /><Relationship Id="rId5" Type="http://schemas.openxmlformats.org/officeDocument/2006/relationships/slideLayout" Target="../slideLayouts/slideLayout8.xml" /><Relationship Id="rId4" Type="http://schemas.openxmlformats.org/officeDocument/2006/relationships/slideLayout" Target="../slideLayouts/slideLayout7.xml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8/13/21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5" r:id="rId9"/>
    <p:sldLayoutId id="2147483654" r:id="rId8"/>
    <p:sldLayoutId id="2147483653" r:id="rId7"/>
    <p:sldLayoutId id="2147483652" r:id="rId6"/>
    <p:sldLayoutId id="2147483651" r:id="rId5"/>
    <p:sldLayoutId id="2147483650" r:id="rId4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jp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jp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3.jp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1 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These</a:t>
            </a:r>
          </a:p>
          <a:p>
            <a:pPr lvl="1"/>
            <a:r>
              <a:rPr/>
              <a:t>bullets</a:t>
            </a:r>
          </a:p>
          <a:p>
            <a:pPr lvl="1"/>
            <a:r>
              <a:rPr/>
              <a:t>should</a:t>
            </a:r>
          </a:p>
          <a:p>
            <a:pPr lvl="1"/>
            <a:r>
              <a:rPr/>
              <a:t>be</a:t>
            </a:r>
          </a:p>
          <a:p>
            <a:pPr lvl="1"/>
            <a:r>
              <a:rPr/>
              <a:t>incremental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10 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these</a:t>
            </a:r>
          </a:p>
          <a:p>
            <a:pPr lvl="1"/>
            <a:r>
              <a:rPr/>
              <a:t>are</a:t>
            </a:r>
          </a:p>
          <a:p>
            <a:pPr lvl="1"/>
            <a:r>
              <a:rPr/>
              <a:t>incremental</a:t>
            </a:r>
          </a:p>
          <a:p>
            <a:pPr lvl="1"/>
            <a:r>
              <a:rPr/>
              <a:t>(the incremental class wins)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11 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These bullets are not incremental:</a:t>
            </a:r>
          </a:p>
          <a:p>
            <a:pPr lvl="1"/>
            <a:r>
              <a:rPr/>
              <a:t>one</a:t>
            </a:r>
          </a:p>
          <a:p>
            <a:pPr lvl="1"/>
            <a:r>
              <a:rPr/>
              <a:t>two</a:t>
            </a:r>
          </a:p>
          <a:p>
            <a:pPr lvl="1"/>
            <a:r>
              <a:rPr/>
              <a:t>three</a:t>
            </a:r>
          </a:p>
          <a:p>
            <a:pPr lvl="0" marL="0" indent="0">
              <a:buNone/>
            </a:pPr>
            <a:r>
              <a:rPr/>
              <a:t>These are:</a:t>
            </a:r>
          </a:p>
          <a:p>
            <a:pPr lvl="1"/>
            <a:r>
              <a:rPr/>
              <a:t>one</a:t>
            </a:r>
          </a:p>
          <a:p>
            <a:pPr lvl="1"/>
            <a:r>
              <a:rPr/>
              <a:t>two</a:t>
            </a:r>
          </a:p>
          <a:p>
            <a:pPr lvl="1"/>
            <a:r>
              <a:rPr/>
              <a:t>three</a:t>
            </a:r>
          </a:p>
          <a:p>
            <a:pPr lvl="0" marL="0" indent="0">
              <a:buNone/>
            </a:pPr>
            <a:r>
              <a:rPr/>
              <a:t>These are not:</a:t>
            </a:r>
          </a:p>
          <a:p>
            <a:pPr lvl="1"/>
            <a:r>
              <a:rPr sz="2000"/>
              <a:t>one</a:t>
            </a:r>
          </a:p>
          <a:p>
            <a:pPr lvl="1"/>
            <a:r>
              <a:rPr sz="2000"/>
              <a:t>two</a:t>
            </a:r>
          </a:p>
          <a:p>
            <a:pPr lvl="1"/>
            <a:r>
              <a:rPr sz="2000"/>
              <a:t>three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12 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these</a:t>
            </a:r>
          </a:p>
          <a:p>
            <a:pPr lvl="1"/>
            <a:r>
              <a:rPr/>
              <a:t>are</a:t>
            </a:r>
          </a:p>
          <a:p>
            <a:pPr lvl="1"/>
            <a:r>
              <a:rPr/>
              <a:t>incremental</a:t>
            </a:r>
          </a:p>
          <a:p>
            <a:pPr lvl="1"/>
            <a:r>
              <a:rPr/>
              <a:t>these</a:t>
            </a:r>
          </a:p>
          <a:p>
            <a:pPr lvl="1"/>
            <a:r>
              <a:rPr/>
              <a:t>are</a:t>
            </a:r>
          </a:p>
          <a:p>
            <a:pPr lvl="1"/>
            <a:r>
              <a:rPr/>
              <a:t>not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2 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as</a:t>
            </a:r>
          </a:p>
          <a:p>
            <a:pPr lvl="1"/>
            <a:r>
              <a:rPr/>
              <a:t>should</a:t>
            </a:r>
          </a:p>
          <a:p>
            <a:pPr lvl="1"/>
            <a:r>
              <a:rPr/>
              <a:t>these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3 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Even with some text first, these should:</a:t>
            </a:r>
          </a:p>
          <a:p>
            <a:pPr lvl="1"/>
            <a:r>
              <a:rPr/>
              <a:t>also</a:t>
            </a:r>
          </a:p>
          <a:p>
            <a:pPr lvl="1"/>
            <a:r>
              <a:rPr/>
              <a:t>be</a:t>
            </a:r>
          </a:p>
          <a:p>
            <a:pPr lvl="1"/>
            <a:r>
              <a:rPr/>
              <a:t>incremental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4 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These</a:t>
            </a:r>
          </a:p>
          <a:p>
            <a:pPr lvl="1">
              <a:buAutoNum type="arabicPeriod"/>
            </a:pPr>
            <a:r>
              <a:rPr/>
              <a:t>are</a:t>
            </a:r>
          </a:p>
          <a:p>
            <a:pPr lvl="1">
              <a:buAutoNum type="arabicPeriod"/>
            </a:pPr>
            <a:r>
              <a:rPr/>
              <a:t>incremental</a:t>
            </a:r>
          </a:p>
          <a:p>
            <a:pPr lvl="0" marL="0" indent="0">
              <a:buNone/>
            </a:pPr>
            <a:r>
              <a:rPr/>
              <a:t>But this text isn’t</a:t>
            </a:r>
          </a:p>
          <a:p>
            <a:pPr lvl="1"/>
            <a:r>
              <a:rPr/>
              <a:t>But</a:t>
            </a:r>
          </a:p>
          <a:p>
            <a:pPr lvl="1"/>
            <a:r>
              <a:rPr/>
              <a:t>these</a:t>
            </a:r>
          </a:p>
          <a:p>
            <a:pPr lvl="1"/>
            <a:r>
              <a:rPr/>
              <a:t>are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5 (Two 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Incremental on the left:</a:t>
            </a:r>
          </a:p>
          <a:p>
            <a:pPr lvl="1"/>
            <a:r>
              <a:rPr/>
              <a:t>one</a:t>
            </a:r>
          </a:p>
          <a:p>
            <a:pPr lvl="1"/>
            <a:r>
              <a:rPr/>
              <a:t>by</a:t>
            </a:r>
          </a:p>
          <a:p>
            <a:pPr lvl="1"/>
            <a:r>
              <a:rPr/>
              <a:t>one</a:t>
            </a:r>
          </a:p>
          <a:p>
            <a:pPr lvl="0" marL="0" indent="0">
              <a:buNone/>
            </a:pPr>
            <a:r>
              <a:rPr/>
              <a:t>With something below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Incremental on the right:</a:t>
            </a:r>
          </a:p>
          <a:p>
            <a:pPr lvl="1"/>
            <a:r>
              <a:rPr/>
              <a:t>one</a:t>
            </a:r>
          </a:p>
          <a:p>
            <a:pPr lvl="1"/>
            <a:r>
              <a:rPr/>
              <a:t>by</a:t>
            </a:r>
          </a:p>
          <a:p>
            <a:pPr lvl="1"/>
            <a:r>
              <a:rPr/>
              <a:t>one</a:t>
            </a:r>
          </a:p>
          <a:p>
            <a:pPr lvl="0" marL="0" indent="0">
              <a:buNone/>
            </a:pPr>
            <a:r>
              <a:rPr/>
              <a:t>With something else below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6 (Two Content Right)</a:t>
            </a:r>
          </a:p>
        </p:txBody>
      </p:sp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99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an image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1"/>
            <a:r>
              <a:rPr/>
              <a:t>An</a:t>
            </a:r>
          </a:p>
          <a:p>
            <a:pPr lvl="1"/>
            <a:r>
              <a:rPr/>
              <a:t>Incremental</a:t>
            </a:r>
          </a:p>
          <a:p>
            <a:pPr lvl="1"/>
            <a:r>
              <a:rPr/>
              <a:t>List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marL="0" indent="0">
              <a:buNone/>
            </a:pPr>
            <a:r>
              <a:rPr/>
              <a:t>Slide 7 (Content with Caption)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First, we have some incremental bullets:</a:t>
            </a:r>
          </a:p>
          <a:p>
            <a:pPr lvl="1"/>
            <a:r>
              <a:rPr/>
              <a:t>one</a:t>
            </a:r>
          </a:p>
          <a:p>
            <a:pPr lvl="1"/>
            <a:r>
              <a:rPr/>
              <a:t>two</a:t>
            </a:r>
          </a:p>
          <a:p>
            <a:pPr lvl="1"/>
            <a:r>
              <a:rPr/>
              <a:t>three</a:t>
            </a:r>
          </a:p>
          <a:p>
            <a:pPr lvl="0" marL="0" indent="0">
              <a:buNone/>
            </a:pPr>
            <a:r>
              <a:rPr/>
              <a:t>Then, a picture:</a:t>
            </a:r>
          </a:p>
        </p:txBody>
      </p:sp>
      <p:pic>
        <p:nvPicPr>
          <p:cNvPr descr="fig:  ./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81000"/>
            <a:ext cx="5105400" cy="510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An image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8 (Comparison)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1"/>
            <a:r>
              <a:rPr/>
              <a:t>one</a:t>
            </a:r>
          </a:p>
          <a:p>
            <a:pPr lvl="1"/>
            <a:r>
              <a:rPr/>
              <a:t>two</a:t>
            </a:r>
          </a:p>
          <a:p>
            <a:pPr lvl="1"/>
            <a:r>
              <a:rPr/>
              <a:t>three</a:t>
            </a:r>
          </a:p>
        </p:txBody>
      </p:sp>
      <p:pic>
        <p:nvPicPr>
          <p:cNvPr descr="fig:  ./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62000" y="2171700"/>
            <a:ext cx="3441700" cy="3441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An image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one</a:t>
            </a:r>
          </a:p>
          <a:p>
            <a:pPr lvl="1">
              <a:buAutoNum type="arabicPeriod"/>
            </a:pPr>
            <a:r>
              <a:rPr/>
              <a:t>two</a:t>
            </a:r>
          </a:p>
          <a:p>
            <a:pPr lvl="1">
              <a:buAutoNum type="arabicPeriod"/>
            </a:pPr>
            <a:r>
              <a:rPr/>
              <a:t>three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635500" y="2171700"/>
          <a:ext cx="4038600" cy="3949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86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</a:tr>
            </a:tbl>
          </a:graphicData>
        </a:graphic>
      </p:graphicFrame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9 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these</a:t>
            </a:r>
          </a:p>
          <a:p>
            <a:pPr lvl="1"/>
            <a:r>
              <a:rPr/>
              <a:t>are</a:t>
            </a:r>
          </a:p>
          <a:p>
            <a:pPr lvl="1"/>
            <a:r>
              <a:rPr/>
              <a:t>not</a:t>
            </a:r>
          </a:p>
          <a:p>
            <a:pPr lvl="1"/>
            <a:r>
              <a:rPr/>
              <a:t>incremental</a:t>
            </a:r>
          </a:p>
          <a:p>
            <a:pPr lvl="1"/>
            <a:r>
              <a:rPr/>
              <a:t>these</a:t>
            </a:r>
          </a:p>
          <a:p>
            <a:pPr lvl="1"/>
            <a:r>
              <a:rPr/>
              <a:t>are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2021-10-02T14:25:05Z</dcterms:created>
  <dcterms:modified xsi:type="dcterms:W3CDTF">2021-10-02T14:25:05Z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