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bullets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incremental: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1"/>
            <a:r>
              <a:rPr sz="2000"/>
              <a:t>one</a:t>
            </a:r>
          </a:p>
          <a:p>
            <a:pPr lvl="1"/>
            <a:r>
              <a:rPr sz="2000"/>
              <a:t>two</a:t>
            </a:r>
          </a:p>
          <a:p>
            <a:pPr lvl="1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3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1"/>
            <a:r>
              <a:rPr/>
              <a:t>also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4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These</a:t>
            </a:r>
          </a:p>
          <a:p>
            <a:pPr lvl="1">
              <a:buAutoNum type="arabicPeriod"/>
            </a:pPr>
            <a:r>
              <a:rPr/>
              <a:t>are</a:t>
            </a:r>
          </a:p>
          <a:p>
            <a:pPr lvl="1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5 (Two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already</a:t>
            </a:r>
          </a:p>
          <a:p>
            <a:pPr lvl="1"/>
            <a:r>
              <a:rPr/>
              <a:t>here</a:t>
            </a:r>
          </a:p>
          <a:p>
            <a:pPr lvl="1"/>
            <a:r>
              <a:rPr/>
              <a:t>though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6 (Two Content 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An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7 (Content with 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8 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one</a:t>
            </a:r>
          </a:p>
          <a:p>
            <a:pPr lvl="1">
              <a:buAutoNum type="arabicPeriod"/>
            </a:pPr>
            <a:r>
              <a:rPr/>
              <a:t>two</a:t>
            </a:r>
          </a:p>
          <a:p>
            <a:pPr lvl="1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2171700"/>
          <a:ext cx="4038600" cy="394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10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2021-10-02T14:25:05Z</dcterms:created>
  <dcterms:modified xsi:type="dcterms:W3CDTF">2021-10-02T14:25:05Z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