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Relationship Id="rId6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8/12/21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53" r:id="rId1"/>
    <p:sldLayoutId id="2147483654" r:id="rId2"/>
    <p:sldLayoutId id="2147483655" r:id="rId3"/>
    <p:sldLayoutId id="2147483656" r:id="rId4"/>
    <p:sldLayoutId id="2147483649" r:id="rId5"/>
    <p:sldLayoutId id="2147483650" r:id="rId6"/>
    <p:sldLayoutId id="2147483651" r:id="rId7"/>
    <p:sldLayoutId id="2147483652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 with a new section-level header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Below section-level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Section-level</a:t>
            </a:r>
          </a:p>
          <a:p>
            <a:pPr lvl="0" marL="0" indent="0">
              <a:buNone/>
            </a:pPr>
            <a:r>
              <a:rPr/>
              <a:t>Third slide (with a section-level of 2)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is another slide.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7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2021-10-02T14:25:01Z</dcterms:created>
  <dcterms:modified xsi:type="dcterms:W3CDTF">2021-10-02T14:25:01Z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