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 and 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notes inside a 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 notes outside the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2021-10-02T14:25:04Z</dcterms:created>
  <dcterms:modified xsi:type="dcterms:W3CDTF">2021-10-02T14:25:04Z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