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35.692"/>
    </inkml:context>
    <inkml:brush xml:id="br0">
      <inkml:brushProperty name="width" value="0.05" units="cm"/>
      <inkml:brushProperty name="height" value="0.05" units="cm"/>
      <inkml:brushProperty name="color" value="#F9F9F9"/>
    </inkml:brush>
  </inkml:definitions>
  <inkml:trace contextRef="#ctx0" brushRef="#br0">418 498 24575,'-9'0'0,"-12"0"0,-3-9 0,3-13 0,-5-2 0,4-6 0,4-17 0,5-9 0,-3 5 0,-1 1 0,4 1 0,-5-1 0,-9 8 0,-9 11 0,-8 11 0,-5 9 0,6 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37.395"/>
    </inkml:context>
    <inkml:brush xml:id="br0">
      <inkml:brushProperty name="width" value="0.05" units="cm"/>
      <inkml:brushProperty name="height" value="0.05" units="cm"/>
      <inkml:brushProperty name="color" value="#F9F9F9"/>
    </inkml:brush>
  </inkml:definitions>
  <inkml:trace contextRef="#ctx0" brushRef="#br0">240 286 24575,'4'1'0,"0"0"0,0 0 0,0 0 0,-1 0 0,1 1 0,0-1 0,-1 1 0,0 0 0,1 0 0,-1 0 0,0 1 0,0-1 0,0 1 0,3 3 0,23 16 0,-28-22 0,1 1 0,-1-1 0,0 0 0,1 1 0,-1-1 0,1 0 0,-1 0 0,1 0 0,-1 0 0,1 0 0,-1 0 0,1 0 0,-1-1 0,1 1 0,-1-1 0,1 1 0,-1-1 0,0 1 0,1-1 0,-1 0 0,0 1 0,1-1 0,-1 0 0,0 0 0,0 0 0,0 0 0,0 0 0,0 0 0,0-1 0,0 1 0,1-2 0,25-50 0,-22 42 0,85-233 0,-90 243 0,0 1 0,0-1 0,0 0 0,0 1 0,0-1 0,0 1 0,1-1 0,-1 1 0,0-1 0,0 1 0,1-1 0,-1 0 0,0 1 0,1 0 0,-1-1 0,1 1 0,-1-1 0,1 1 0,-1-1 0,1 1 0,-1 0 0,1-1 0,-1 1 0,1 0 0,-1 0 0,1-1 0,-1 1 0,1 0 0,0 0 0,0 0 0,6 16 0,-3 35 0,-7-8 0,-2-1 0,-1 0 0,-2-1 0,-2 1 0,-24 60 0,21-70 0,-1-1 0,-1 0 0,-2-1 0,0-1 0,-3-1 0,0 0 0,-35 35 0,9-14 0,31-31 0,0-2 0,0 0 0,-2 0 0,0-2 0,0 0 0,-2-1 0,-27 16 0,44-29 0,1 1 0,-1 0 0,1-1 0,-1 1 0,0-1 0,1 1 0,-1-1 0,1 0 0,-1 0 0,0 0 0,1 0 0,-1 0 0,1 0 0,-1 0 0,0 0 0,1-1 0,-1 1 0,1-1 0,-1 1 0,1-1 0,-1 0 0,1 1 0,-1-1 0,1 0 0,0 0 0,-3-2 0,2 0 0,-1 0 0,1 0 0,0-1 0,0 1 0,1-1 0,-1 1 0,1-1 0,-1 1 0,1-1 0,0 0 0,0-5 0,-1-8 0,1-1 0,0 1 0,1-1 0,4-26 0,5-4 0,1 1 0,3 0 0,2 1 0,28-62 0,-9 38 0,3 0 0,46-63 0,-76 124 0,0 1 0,0 0 0,0 1 0,1 0 0,0 0 0,0 0 0,1 1 0,0 1 0,0-1 0,0 1 0,1 1 0,-1 0 0,1 0 0,17-4 0,-20 7 0,0-1 0,0 1 0,0 0 0,0 1 0,0 0 0,0 0 0,0 0 0,0 1 0,0 0 0,-1 0 0,1 1 0,0 0 0,0 0 0,-1 0 0,1 1 0,-1 0 0,0 0 0,0 1 0,0 0 0,-1 0 0,1 0 0,-1 1 0,6 6 0,4 7 0,-2 1 0,0 1 0,-1 0 0,-1 1 0,-1 0 0,-1 1 0,8 31 0,2 16 0,10 79 0,-14-55 0,-4 1 0,-4 0 0,-9 141 0,2-228 0,-1 0 0,0 0 0,0 0 0,-1 0 0,0 0 0,0 0 0,-1 0 0,1-1 0,-2 0 0,1 1 0,-7 8 0,7-11 0,-1-1 0,1 1 0,-1-1 0,-1 1 0,1-1 0,0 0 0,-1-1 0,1 1 0,-1-1 0,0 0 0,0 0 0,0 0 0,0-1 0,0 0 0,0 0 0,-5 1 0,-9 0 0,1 0 0,-1-1 0,0-1 0,1-1 0,-1 0 0,1-2 0,-1 0 0,-30-10 0,37 9 0,1 0 0,0-1 0,1-1 0,-1 0 0,1-1 0,1 0 0,-1 0 0,1-1 0,0 0 0,1 0 0,-1-1 0,2-1 0,0 1 0,-10-17 0,3 1-341,2-1 0,1 0-1,-15-55 1,8 2-6485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43.559"/>
    </inkml:context>
    <inkml:brush xml:id="br0">
      <inkml:brushProperty name="width" value="0.35" units="cm"/>
      <inkml:brushProperty name="height" value="0.35" units="cm"/>
      <inkml:brushProperty name="color" value="#F9F9F9"/>
    </inkml:brush>
  </inkml:definitions>
  <inkml:trace contextRef="#ctx0" brushRef="#br0">1 331 24575,'14'-1'0,"0"2"0,-1 0 0,1 0 0,0 1 0,-1 1 0,1 0 0,16 7 0,-24-7 0,-1-1 0,0 1 0,1 1 0,-1-1 0,0 1 0,-1 0 0,1 0 0,-1 0 0,1 1 0,-1-1 0,-1 1 0,1 0 0,-1 0 0,1 0 0,-2 1 0,1-1 0,0 1 0,2 10 0,6 25 0,14 42 0,-23-78 0,0 0 0,1 0 0,0 0 0,-1-1 0,1 1 0,1-1 0,-1 0 0,1 0 0,-1 0 0,1 0 0,0-1 0,1 0 0,4 4 0,-7-6 0,-1 0 0,1 0 0,-1-1 0,1 1 0,0 0 0,-1-1 0,1 1 0,0-1 0,0 1 0,-1-1 0,1 0 0,0 0 0,0 0 0,-1 0 0,1 0 0,0 0 0,0 0 0,-1-1 0,1 1 0,0-1 0,0 1 0,-1-1 0,3 0 0,-2-1 0,1 0 0,-1 0 0,0 0 0,0 0 0,0-1 0,0 1 0,0-1 0,-1 1 0,1-1 0,-1 1 0,1-1 0,0-4 0,3-7 0,-1-1 0,-1 1 0,0-1 0,0-19 0,-2 14 0,-1 1 0,0-1 0,-2 1 0,0 0 0,-8-28 0,-35-89 0,16 53 0,27 78 0,1 1 0,-1-1 0,1 0 0,0 0 0,0 0 0,0-1 0,1 1 0,0 0 0,0 0 0,0 0 0,1 0 0,-1 0 0,1 0 0,0 0 0,1 0 0,2-7 0,-1 8 0,-1 0 0,1 1 0,0-1 0,0 1 0,1 0 0,-1 0 0,1 0 0,-1 1 0,1-1 0,0 1 0,0 0 0,0 0 0,0 0 0,0 0 0,0 1 0,1 0 0,-1 0 0,0 0 0,8 0 0,-3-1-170,1 1-1,0 0 0,0 1 1,0 1-1,0-1 0,0 1 1,13 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46.113"/>
    </inkml:context>
    <inkml:brush xml:id="br0">
      <inkml:brushProperty name="width" value="0.35" units="cm"/>
      <inkml:brushProperty name="height" value="0.35" units="cm"/>
      <inkml:brushProperty name="color" value="#F9F9F9"/>
    </inkml:brush>
  </inkml:definitions>
  <inkml:trace contextRef="#ctx0" brushRef="#br0">0 1 24575,'542'0'0,"-528"0"0,-1 1 0,0 0 0,1 1 0,-1 1 0,0 0 0,0 1 0,-1 0 0,1 1 0,-1 0 0,14 9 0,-3 0 0,-2 1 0,0 1 0,0 1 0,20 24 0,-32-33 0,0 1 0,0 0 0,-2 1 0,1 0 0,-1 0 0,0 1 0,-1-1 0,-1 1 0,0 1 0,0-1 0,-1 1 0,0 0 0,-1 0 0,0 0 0,-1 0 0,-1 1 0,0-1 0,0 0 0,-2 1 0,1-1 0,-1 1 0,-5 17 0,5-23 0,-1-1 0,0 0 0,-1 1 0,1-1 0,-1 0 0,0 0 0,-1-1 0,0 1 0,1-1 0,-2 0 0,1 0 0,-1 0 0,1 0 0,-1-1 0,-1 1 0,1-1 0,-10 5 0,5-5 0,1 1 0,-1-2 0,0 0 0,0 0 0,0-1 0,-1 0 0,1 0 0,0-1 0,-1-1 0,-17-1 0,23 1 0,1 0 0,-1-1 0,0 1 0,0-1 0,1 0 0,-1-1 0,1 1 0,-1-1 0,1 0 0,-1 0 0,1 0 0,0-1 0,0 1 0,0-1 0,0 0 0,1 0 0,-1 0 0,1-1 0,0 0 0,0 1 0,0-1 0,0 0 0,0 0 0,1 0 0,0-1 0,0 1 0,-2-6 0,-1-10 0,1-1 0,0 0 0,1 0 0,2 1 0,0-25 0,-6-47 0,6 84 0,-1 0 0,-1 0 0,1 1 0,-1-1 0,-1 1 0,1-1 0,-1 1 0,-1 0 0,1 0 0,-8-7 0,10 11 0,-1 0 0,1 1 0,-1-1 0,0 1 0,0 0 0,0 0 0,0 0 0,0 0 0,0 0 0,-1 1 0,1 0 0,0-1 0,-1 1 0,1 1 0,-1-1 0,0 0 0,1 1 0,-1 0 0,0-1 0,1 1 0,-1 1 0,0-1 0,1 1 0,-1-1 0,-3 2 0,4-1 5,0 1-1,0-1 1,0 1 0,0-1-1,0 1 1,1 0-1,-1 0 1,1 0-1,-1 0 1,1 1 0,0-1-1,0 1 1,0-1-1,0 1 1,0 0 0,0 0-1,1 0 1,-2 4-1,-14 58-1271,16-62 1082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48.464"/>
    </inkml:context>
    <inkml:brush xml:id="br0">
      <inkml:brushProperty name="width" value="0.35" units="cm"/>
      <inkml:brushProperty name="height" value="0.35" units="cm"/>
      <inkml:brushProperty name="color" value="#F9F9F9"/>
    </inkml:brush>
  </inkml:definitions>
  <inkml:trace contextRef="#ctx0" brushRef="#br0">143 0 24575,'0'5'0,"1"-1"0,-1 0 0,1 1 0,0-1 0,0 0 0,0 0 0,0 0 0,1 0 0,0 0 0,0 0 0,0 0 0,0 0 0,1-1 0,-1 1 0,1-1 0,0 1 0,0-1 0,0 0 0,0-1 0,1 1 0,-1 0 0,1-1 0,-1 0 0,1 0 0,0 0 0,0 0 0,0 0 0,0-1 0,0 0 0,5 1 0,14 3 0,0-1 0,0-1 0,0-1 0,30-1 0,-40-1 0,-7 0 0,-13 1 0,-48 5 0,34-1 0,0 1 0,1 1 0,0 0 0,0 2 0,0 1 0,-21 14 0,15-9 0,0 0 0,-1-1 0,-38 12 0,45-18 0,20-8 0,0 0 0,0 0 0,0 0 0,0 0 0,1 0 0,-1 0 0,0 0 0,0 0 0,0 0 0,0 0 0,0 0 0,0 0 0,1 0 0,-1 0 0,0 0 0,0 0 0,0 0 0,0 0 0,0 0 0,0 0 0,0 0 0,0 0 0,1 1 0,-1-1 0,0 0 0,0 0 0,0 0 0,0 0 0,0 0 0,0 0 0,0 0 0,0 0 0,0 1 0,0-1 0,0 0 0,0 0 0,0 0 0,0 0 0,0 0 0,0 0 0,0 1 0,0-1 0,0 0 0,0 0 0,0 0 0,0 0 0,0 0 0,0 0 0,0 0 0,0 1 0,0-1 0,0 0 0,0 0 0,24 3 0,34-1 0,470-7 0,-627 48 0,49-20-455,1 2 0,-65 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50.392"/>
    </inkml:context>
    <inkml:brush xml:id="br0">
      <inkml:brushProperty name="width" value="0.35" units="cm"/>
      <inkml:brushProperty name="height" value="0.35" units="cm"/>
      <inkml:brushProperty name="color" value="#F9F9F9"/>
    </inkml:brush>
  </inkml:definitions>
  <inkml:trace contextRef="#ctx0" brushRef="#br0">421 2 24575,'-100'-1'0,"-119"4"0,215-3 0,-1 0 0,1 1 0,-1-1 0,1 1 0,0 0 0,0 0 0,-1 1 0,1-1 0,0 1 0,0 0 0,1 0 0,-1 0 0,0 1 0,1-1 0,-1 1 0,1 0 0,0 0 0,0 0 0,0 0 0,0 1 0,0-1 0,1 1 0,-1-1 0,1 1 0,0 0 0,1 0 0,-1 0 0,0 0 0,1 1 0,-1 5 0,1-1 0,0 0 0,1 0 0,0 1 0,1-1 0,0 0 0,1 0 0,-1-1 0,2 1 0,-1 0 0,1 0 0,0-1 0,1 0 0,9 16 0,-1-5 0,1 0 0,0-1 0,2 0 0,0-1 0,1-1 0,1 0 0,21 15 0,-28-23 0,1-1 0,1-1 0,-1 0 0,1 0 0,0-1 0,0 0 0,0-1 0,1-1 0,-1 0 0,1-1 0,0 0 0,0-1 0,24 0 0,-32-2-97,1 1-1,-1-1 1,0 0-1,0 0 1,1-1-1,-1 1 1,0-1-1,0 0 1,-1-1-1,1 1 1,0-1-1,-1 0 0,7-5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52.175"/>
    </inkml:context>
    <inkml:brush xml:id="br0">
      <inkml:brushProperty name="width" value="0.35" units="cm"/>
      <inkml:brushProperty name="height" value="0.35" units="cm"/>
      <inkml:brushProperty name="color" value="#F9F9F9"/>
    </inkml:brush>
  </inkml:definitions>
  <inkml:trace contextRef="#ctx0" brushRef="#br0">423 1 24575,'-1'3'0,"0"1"0,1-1 0,-2 1 0,1-1 0,0 1 0,-1-1 0,1 0 0,-1 0 0,0 1 0,0-1 0,0-1 0,-1 1 0,1 0 0,-4 3 0,-40 33 0,43-37 0,-68 52 0,-96 93 0,166-146 0,-15 15 0,0 1 0,1 1 0,1 0 0,-18 30 0,30-44 0,0-1 0,0 2 0,1-1 0,-1 0 0,1 0 0,0 0 0,0 1 0,0-1 0,1 1 0,-1-1 0,1 1 0,0-1 0,1 6 0,0-7 0,0 0 0,0 0 0,1 0 0,-1 0 0,1 0 0,-1 0 0,1-1 0,0 1 0,0-1 0,0 1 0,0-1 0,1 0 0,-1 0 0,1 0 0,-1 0 0,1 0 0,0 0 0,-1-1 0,1 1 0,0-1 0,3 1 0,9 3 0,-1 0 0,1-1 0,0-1 0,0-1 0,0 0 0,18 0 0,98-5 0,-67-1 0,-30 4 0,-16 0 0,-1 0 0,1-1 0,32-6 0,-46 5 0,1 1 0,-1 0 0,0-1 0,1 0 0,-1 0 0,0 0 0,0 0 0,0-1 0,-1 1 0,1-1 0,0 0 0,-1 0 0,0 0 0,0-1 0,0 1 0,0-1 0,-1 0 0,1 0 0,3-7 0,-2-2 0,1 0 0,-2 0 0,0-1 0,0 1 0,-1-1 0,0-23 0,-7-90 0,0 60 0,5 49-341,-2 1 0,0-1-1,-7-29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4:18:53.880"/>
    </inkml:context>
    <inkml:brush xml:id="br0">
      <inkml:brushProperty name="width" value="0.35" units="cm"/>
      <inkml:brushProperty name="height" value="0.35" units="cm"/>
      <inkml:brushProperty name="color" value="#F9F9F9"/>
    </inkml:brush>
  </inkml:definitions>
  <inkml:trace contextRef="#ctx0" brushRef="#br0">271 0 24575,'-5'2'0,"1"-1"0,0 0 0,0 1 0,0 0 0,0 0 0,0 0 0,0 0 0,0 1 0,1 0 0,-1-1 0,1 1 0,0 0 0,0 1 0,0-1 0,0 1 0,0-1 0,1 1 0,-3 6 0,-12 12 0,-8 8 0,1 1 0,2 0 0,-34 64 0,46-74 0,1 1 0,1-1 0,1 1 0,0 1 0,2-1 0,1 1 0,-3 39 0,7-58 0,-1 0 0,1 1 0,1-1 0,-1 0 0,0 0 0,1 0 0,0 0 0,0 0 0,0 0 0,1 0 0,-1 0 0,5 7 0,-5-10 0,1 1 0,-1-1 0,1 0 0,-1 0 0,1 0 0,-1 0 0,1 0 0,0 0 0,-1-1 0,1 1 0,0 0 0,0-1 0,0 0 0,-1 1 0,1-1 0,0 0 0,0 0 0,0 0 0,0 0 0,0 0 0,-1 0 0,1 0 0,0-1 0,0 1 0,0-1 0,-1 1 0,1-1 0,0 0 0,0 0 0,1-1 0,14-7 0,0-1 0,-1 0 0,-1-1 0,1-1 0,-2 0 0,17-18 0,-10 9 0,42-30 0,-34 32-119,-12 8 182,-1 0 0,0-1 0,16-15 1,-27 21-189,0 1 0,0-1 0,-1 0 0,0 0 0,0-1 0,0 0 0,-1 1 1,0-1-1,-1 0 0,1 0 0,2-14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06893" y="0"/>
            <a:ext cx="11481435" cy="6943725"/>
          </a:xfrm>
          <a:custGeom>
            <a:avLst/>
            <a:gdLst/>
            <a:ahLst/>
            <a:cxnLst/>
            <a:rect l="l" t="t" r="r" b="b"/>
            <a:pathLst>
              <a:path w="11481435" h="6943725">
                <a:moveTo>
                  <a:pt x="4831640" y="6943724"/>
                </a:moveTo>
                <a:lnTo>
                  <a:pt x="11481106" y="6943724"/>
                </a:lnTo>
                <a:lnTo>
                  <a:pt x="11481106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3724"/>
                </a:lnTo>
                <a:close/>
              </a:path>
              <a:path w="11481435" h="6943725">
                <a:moveTo>
                  <a:pt x="0" y="6943724"/>
                </a:moveTo>
                <a:lnTo>
                  <a:pt x="4831640" y="6943724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3724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84557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33065" y="395289"/>
            <a:ext cx="222186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76229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678" y="2076254"/>
            <a:ext cx="535940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800" y="3289702"/>
            <a:ext cx="17244695" cy="619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3" Type="http://schemas.openxmlformats.org/officeDocument/2006/relationships/image" Target="../media/image12.jp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08193" y="0"/>
            <a:ext cx="18996193" cy="1116965"/>
          </a:xfrm>
          <a:custGeom>
            <a:avLst/>
            <a:gdLst/>
            <a:ahLst/>
            <a:cxnLst/>
            <a:rect l="l" t="t" r="r" b="b"/>
            <a:pathLst>
              <a:path w="18288000" h="1116965">
                <a:moveTo>
                  <a:pt x="0" y="1116459"/>
                </a:moveTo>
                <a:lnTo>
                  <a:pt x="18287998" y="1116459"/>
                </a:lnTo>
                <a:lnTo>
                  <a:pt x="18287998" y="0"/>
                </a:lnTo>
                <a:lnTo>
                  <a:pt x="0" y="0"/>
                </a:lnTo>
                <a:lnTo>
                  <a:pt x="0" y="111645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pPr algn="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708193" y="97511"/>
            <a:ext cx="18996193" cy="10189489"/>
            <a:chOff x="48" y="97511"/>
            <a:chExt cx="18288000" cy="10191750"/>
          </a:xfrm>
        </p:grpSpPr>
        <p:sp>
          <p:nvSpPr>
            <p:cNvPr id="4" name="object 4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11" y="1018946"/>
                  </a:moveTo>
                  <a:lnTo>
                    <a:pt x="4845342" y="1018946"/>
                  </a:lnTo>
                  <a:lnTo>
                    <a:pt x="4812627" y="1005001"/>
                  </a:lnTo>
                  <a:lnTo>
                    <a:pt x="4776978" y="977201"/>
                  </a:lnTo>
                  <a:lnTo>
                    <a:pt x="4749508" y="941400"/>
                  </a:lnTo>
                  <a:lnTo>
                    <a:pt x="4731855" y="899401"/>
                  </a:lnTo>
                  <a:lnTo>
                    <a:pt x="4725606" y="852995"/>
                  </a:lnTo>
                  <a:lnTo>
                    <a:pt x="4725606" y="176403"/>
                  </a:lnTo>
                  <a:lnTo>
                    <a:pt x="4719205" y="129222"/>
                  </a:lnTo>
                  <a:lnTo>
                    <a:pt x="4701210" y="86995"/>
                  </a:lnTo>
                  <a:lnTo>
                    <a:pt x="4673397" y="51358"/>
                  </a:lnTo>
                  <a:lnTo>
                    <a:pt x="4637595" y="23901"/>
                  </a:lnTo>
                  <a:lnTo>
                    <a:pt x="4595584" y="6235"/>
                  </a:lnTo>
                  <a:lnTo>
                    <a:pt x="4549165" y="0"/>
                  </a:lnTo>
                  <a:lnTo>
                    <a:pt x="1460334" y="0"/>
                  </a:lnTo>
                  <a:lnTo>
                    <a:pt x="1413141" y="6388"/>
                  </a:lnTo>
                  <a:lnTo>
                    <a:pt x="1370914" y="24396"/>
                  </a:lnTo>
                  <a:lnTo>
                    <a:pt x="1335265" y="52184"/>
                  </a:lnTo>
                  <a:lnTo>
                    <a:pt x="1307807" y="87985"/>
                  </a:lnTo>
                  <a:lnTo>
                    <a:pt x="1290142" y="129997"/>
                  </a:lnTo>
                  <a:lnTo>
                    <a:pt x="1283893" y="176403"/>
                  </a:lnTo>
                  <a:lnTo>
                    <a:pt x="1283893" y="850760"/>
                  </a:lnTo>
                  <a:lnTo>
                    <a:pt x="1277493" y="897940"/>
                  </a:lnTo>
                  <a:lnTo>
                    <a:pt x="1259497" y="940168"/>
                  </a:lnTo>
                  <a:lnTo>
                    <a:pt x="1231684" y="975804"/>
                  </a:lnTo>
                  <a:lnTo>
                    <a:pt x="1195882" y="1003261"/>
                  </a:lnTo>
                  <a:lnTo>
                    <a:pt x="1158570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1018946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pPr algn="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40183" y="26543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pPr algn="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5865" y="1119743"/>
              <a:ext cx="12820647" cy="23431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257" y="5192255"/>
              <a:ext cx="6362699" cy="46386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9205" y="3426394"/>
            <a:ext cx="12426676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9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9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9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9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5811" y="437621"/>
            <a:ext cx="11034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0" y="6425325"/>
            <a:ext cx="7413792" cy="355289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567690" algn="r">
              <a:lnSpc>
                <a:spcPct val="100000"/>
              </a:lnSpc>
              <a:spcBef>
                <a:spcPts val="745"/>
              </a:spcBef>
            </a:pPr>
            <a:r>
              <a:rPr sz="3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Jishnu</a:t>
            </a:r>
            <a:r>
              <a:rPr sz="3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Pisharody</a:t>
            </a:r>
            <a:r>
              <a:rPr sz="3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(32)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67690" algn="r">
              <a:lnSpc>
                <a:spcPct val="100000"/>
              </a:lnSpc>
              <a:spcBef>
                <a:spcPts val="645"/>
              </a:spcBef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Probir</a:t>
            </a:r>
            <a:r>
              <a:rPr sz="3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(34)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67690" algn="r">
              <a:lnSpc>
                <a:spcPct val="100000"/>
              </a:lnSpc>
              <a:spcBef>
                <a:spcPts val="645"/>
              </a:spcBef>
            </a:pPr>
            <a:r>
              <a:rPr sz="3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</a:t>
            </a:r>
            <a:r>
              <a:rPr sz="3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Rathor</a:t>
            </a:r>
            <a:r>
              <a:rPr sz="3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(36)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67690" algn="r">
              <a:lnSpc>
                <a:spcPct val="100000"/>
              </a:lnSpc>
              <a:spcBef>
                <a:spcPts val="645"/>
              </a:spcBef>
            </a:pPr>
            <a:r>
              <a:rPr sz="3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  <a:r>
              <a:rPr sz="3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sz="3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(43)</a:t>
            </a:r>
            <a:endParaRPr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r">
              <a:lnSpc>
                <a:spcPct val="100000"/>
              </a:lnSpc>
              <a:spcBef>
                <a:spcPts val="3160"/>
              </a:spcBef>
            </a:pPr>
            <a:r>
              <a:rPr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sz="47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7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47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7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47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7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Dr.Bhavin</a:t>
            </a:r>
            <a:r>
              <a:rPr sz="47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</a:t>
            </a:r>
            <a:endParaRPr sz="4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949" y="433221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" y="263363"/>
            <a:ext cx="18288000" cy="10026015"/>
            <a:chOff x="48" y="263363"/>
            <a:chExt cx="18288000" cy="10026015"/>
          </a:xfrm>
        </p:grpSpPr>
        <p:sp>
          <p:nvSpPr>
            <p:cNvPr id="4" name="object 4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00175" y="1443896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901" y="1443823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35973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6106" y="2024747"/>
            <a:ext cx="69352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8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Scope:-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01836" y="3737764"/>
            <a:ext cx="180975" cy="3705225"/>
            <a:chOff x="1201836" y="3737764"/>
            <a:chExt cx="180975" cy="370522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836" y="3737764"/>
              <a:ext cx="180975" cy="1809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836" y="7262014"/>
              <a:ext cx="180975" cy="1809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04962" y="3388508"/>
            <a:ext cx="15659100" cy="566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assessment: </a:t>
            </a:r>
            <a:r>
              <a:rPr sz="4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firefighting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situation, </a:t>
            </a:r>
            <a:r>
              <a:rPr sz="4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firefighters </a:t>
            </a:r>
            <a:r>
              <a:rPr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structure.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4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4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4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4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fire.</a:t>
            </a:r>
            <a:r>
              <a:rPr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</a:t>
            </a:r>
            <a:r>
              <a:rPr sz="4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</a:t>
            </a:r>
            <a:r>
              <a:rPr sz="4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firefighters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hotspots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sz="4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blazing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5599"/>
              </a:lnSpc>
            </a:pPr>
            <a:r>
              <a:rPr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 </a:t>
            </a:r>
            <a:r>
              <a:rPr sz="4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 </a:t>
            </a:r>
            <a:r>
              <a:rPr sz="4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alongside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sz="4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advantage. </a:t>
            </a:r>
            <a:r>
              <a:rPr sz="4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4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people,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4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4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remotely.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3120" y="433221"/>
            <a:ext cx="26730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Exntinguisher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27" y="270387"/>
            <a:ext cx="107950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" y="97511"/>
            <a:ext cx="18288000" cy="10189845"/>
            <a:chOff x="49" y="97511"/>
            <a:chExt cx="18288000" cy="10189845"/>
          </a:xfrm>
        </p:grpSpPr>
        <p:sp>
          <p:nvSpPr>
            <p:cNvPr id="4" name="object 4"/>
            <p:cNvSpPr/>
            <p:nvPr/>
          </p:nvSpPr>
          <p:spPr>
            <a:xfrm>
              <a:off x="49" y="964725"/>
              <a:ext cx="18288000" cy="9322435"/>
            </a:xfrm>
            <a:custGeom>
              <a:avLst/>
              <a:gdLst/>
              <a:ahLst/>
              <a:cxnLst/>
              <a:rect l="l" t="t" r="r" b="b"/>
              <a:pathLst>
                <a:path w="18288000" h="9322435">
                  <a:moveTo>
                    <a:pt x="0" y="9322273"/>
                  </a:moveTo>
                  <a:lnTo>
                    <a:pt x="0" y="0"/>
                  </a:lnTo>
                  <a:lnTo>
                    <a:pt x="18287950" y="0"/>
                  </a:lnTo>
                  <a:lnTo>
                    <a:pt x="18287950" y="9322273"/>
                  </a:lnTo>
                  <a:lnTo>
                    <a:pt x="0" y="9322273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20785" y="1483980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90">
                  <a:moveTo>
                    <a:pt x="0" y="0"/>
                  </a:moveTo>
                  <a:lnTo>
                    <a:pt x="288219" y="0"/>
                  </a:lnTo>
                </a:path>
              </a:pathLst>
            </a:custGeom>
            <a:ln w="48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24391" y="1411361"/>
              <a:ext cx="97155" cy="145415"/>
            </a:xfrm>
            <a:custGeom>
              <a:avLst/>
              <a:gdLst/>
              <a:ahLst/>
              <a:cxnLst/>
              <a:rect l="l" t="t" r="r" b="b"/>
              <a:pathLst>
                <a:path w="97155" h="145415">
                  <a:moveTo>
                    <a:pt x="0" y="0"/>
                  </a:moveTo>
                  <a:lnTo>
                    <a:pt x="96700" y="72619"/>
                  </a:lnTo>
                  <a:lnTo>
                    <a:pt x="0" y="145238"/>
                  </a:lnTo>
                </a:path>
              </a:pathLst>
            </a:custGeom>
            <a:ln w="483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7890" y="1483980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90">
                  <a:moveTo>
                    <a:pt x="288219" y="0"/>
                  </a:moveTo>
                  <a:lnTo>
                    <a:pt x="0" y="0"/>
                  </a:lnTo>
                </a:path>
              </a:pathLst>
            </a:custGeom>
            <a:ln w="48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5802" y="1411361"/>
              <a:ext cx="97155" cy="145415"/>
            </a:xfrm>
            <a:custGeom>
              <a:avLst/>
              <a:gdLst/>
              <a:ahLst/>
              <a:cxnLst/>
              <a:rect l="l" t="t" r="r" b="b"/>
              <a:pathLst>
                <a:path w="97154" h="145415">
                  <a:moveTo>
                    <a:pt x="96700" y="145238"/>
                  </a:moveTo>
                  <a:lnTo>
                    <a:pt x="0" y="72619"/>
                  </a:lnTo>
                  <a:lnTo>
                    <a:pt x="96700" y="0"/>
                  </a:lnTo>
                </a:path>
              </a:pathLst>
            </a:custGeom>
            <a:ln w="483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20033" y="1297576"/>
              <a:ext cx="309880" cy="329565"/>
            </a:xfrm>
            <a:custGeom>
              <a:avLst/>
              <a:gdLst/>
              <a:ahLst/>
              <a:cxnLst/>
              <a:rect l="l" t="t" r="r" b="b"/>
              <a:pathLst>
                <a:path w="309880" h="329564">
                  <a:moveTo>
                    <a:pt x="258286" y="329031"/>
                  </a:moveTo>
                  <a:lnTo>
                    <a:pt x="250517" y="327414"/>
                  </a:lnTo>
                  <a:lnTo>
                    <a:pt x="244169" y="323005"/>
                  </a:lnTo>
                  <a:lnTo>
                    <a:pt x="239888" y="316468"/>
                  </a:lnTo>
                  <a:lnTo>
                    <a:pt x="238318" y="308467"/>
                  </a:lnTo>
                  <a:lnTo>
                    <a:pt x="238318" y="294023"/>
                  </a:lnTo>
                  <a:lnTo>
                    <a:pt x="219448" y="304639"/>
                  </a:lnTo>
                  <a:lnTo>
                    <a:pt x="199107" y="312516"/>
                  </a:lnTo>
                  <a:lnTo>
                    <a:pt x="177525" y="317417"/>
                  </a:lnTo>
                  <a:lnTo>
                    <a:pt x="154935" y="319103"/>
                  </a:lnTo>
                  <a:lnTo>
                    <a:pt x="105986" y="310963"/>
                  </a:lnTo>
                  <a:lnTo>
                    <a:pt x="63458" y="288302"/>
                  </a:lnTo>
                  <a:lnTo>
                    <a:pt x="29910" y="253755"/>
                  </a:lnTo>
                  <a:lnTo>
                    <a:pt x="7904" y="209959"/>
                  </a:lnTo>
                  <a:lnTo>
                    <a:pt x="0" y="159551"/>
                  </a:lnTo>
                  <a:lnTo>
                    <a:pt x="7904" y="109143"/>
                  </a:lnTo>
                  <a:lnTo>
                    <a:pt x="29910" y="65348"/>
                  </a:lnTo>
                  <a:lnTo>
                    <a:pt x="63458" y="30801"/>
                  </a:lnTo>
                  <a:lnTo>
                    <a:pt x="105986" y="8139"/>
                  </a:lnTo>
                  <a:lnTo>
                    <a:pt x="154935" y="0"/>
                  </a:lnTo>
                  <a:lnTo>
                    <a:pt x="203884" y="8139"/>
                  </a:lnTo>
                  <a:lnTo>
                    <a:pt x="246412" y="30801"/>
                  </a:lnTo>
                  <a:lnTo>
                    <a:pt x="279959" y="65348"/>
                  </a:lnTo>
                  <a:lnTo>
                    <a:pt x="301965" y="109143"/>
                  </a:lnTo>
                  <a:lnTo>
                    <a:pt x="309869" y="159551"/>
                  </a:lnTo>
                  <a:lnTo>
                    <a:pt x="308299" y="167553"/>
                  </a:lnTo>
                  <a:lnTo>
                    <a:pt x="260887" y="113475"/>
                  </a:lnTo>
                  <a:lnTo>
                    <a:pt x="236232" y="75831"/>
                  </a:lnTo>
                  <a:lnTo>
                    <a:pt x="199678" y="50442"/>
                  </a:lnTo>
                  <a:lnTo>
                    <a:pt x="154935" y="41129"/>
                  </a:lnTo>
                  <a:lnTo>
                    <a:pt x="110191" y="50442"/>
                  </a:lnTo>
                  <a:lnTo>
                    <a:pt x="73636" y="75831"/>
                  </a:lnTo>
                  <a:lnTo>
                    <a:pt x="48982" y="113475"/>
                  </a:lnTo>
                  <a:lnTo>
                    <a:pt x="39939" y="159551"/>
                  </a:lnTo>
                  <a:lnTo>
                    <a:pt x="48982" y="205629"/>
                  </a:lnTo>
                  <a:lnTo>
                    <a:pt x="73636" y="243274"/>
                  </a:lnTo>
                  <a:lnTo>
                    <a:pt x="110191" y="268663"/>
                  </a:lnTo>
                  <a:lnTo>
                    <a:pt x="154935" y="277976"/>
                  </a:lnTo>
                  <a:lnTo>
                    <a:pt x="166247" y="277408"/>
                  </a:lnTo>
                  <a:lnTo>
                    <a:pt x="177248" y="275742"/>
                  </a:lnTo>
                  <a:lnTo>
                    <a:pt x="187888" y="273031"/>
                  </a:lnTo>
                  <a:lnTo>
                    <a:pt x="198115" y="269326"/>
                  </a:lnTo>
                  <a:lnTo>
                    <a:pt x="191171" y="267115"/>
                  </a:lnTo>
                  <a:lnTo>
                    <a:pt x="185573" y="262620"/>
                  </a:lnTo>
                  <a:lnTo>
                    <a:pt x="181836" y="256371"/>
                  </a:lnTo>
                  <a:lnTo>
                    <a:pt x="180475" y="248901"/>
                  </a:lnTo>
                  <a:lnTo>
                    <a:pt x="182046" y="240900"/>
                  </a:lnTo>
                  <a:lnTo>
                    <a:pt x="186327" y="234363"/>
                  </a:lnTo>
                  <a:lnTo>
                    <a:pt x="192674" y="229954"/>
                  </a:lnTo>
                  <a:lnTo>
                    <a:pt x="200444" y="228337"/>
                  </a:lnTo>
                  <a:lnTo>
                    <a:pt x="258286" y="228337"/>
                  </a:lnTo>
                  <a:lnTo>
                    <a:pt x="278254" y="308467"/>
                  </a:lnTo>
                  <a:lnTo>
                    <a:pt x="276684" y="316468"/>
                  </a:lnTo>
                  <a:lnTo>
                    <a:pt x="272403" y="323005"/>
                  </a:lnTo>
                  <a:lnTo>
                    <a:pt x="266055" y="327414"/>
                  </a:lnTo>
                  <a:lnTo>
                    <a:pt x="258286" y="329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28706" y="1200339"/>
              <a:ext cx="15915640" cy="523240"/>
            </a:xfrm>
            <a:custGeom>
              <a:avLst/>
              <a:gdLst/>
              <a:ahLst/>
              <a:cxnLst/>
              <a:rect l="l" t="t" r="r" b="b"/>
              <a:pathLst>
                <a:path w="15915640" h="523239">
                  <a:moveTo>
                    <a:pt x="15655889" y="522860"/>
                  </a:moveTo>
                  <a:lnTo>
                    <a:pt x="259397" y="522860"/>
                  </a:lnTo>
                  <a:lnTo>
                    <a:pt x="212770" y="518648"/>
                  </a:lnTo>
                  <a:lnTo>
                    <a:pt x="168885" y="506504"/>
                  </a:lnTo>
                  <a:lnTo>
                    <a:pt x="128474" y="487167"/>
                  </a:lnTo>
                  <a:lnTo>
                    <a:pt x="92271" y="461375"/>
                  </a:lnTo>
                  <a:lnTo>
                    <a:pt x="61007" y="429866"/>
                  </a:lnTo>
                  <a:lnTo>
                    <a:pt x="35415" y="393378"/>
                  </a:lnTo>
                  <a:lnTo>
                    <a:pt x="16228" y="352651"/>
                  </a:lnTo>
                  <a:lnTo>
                    <a:pt x="4179" y="308422"/>
                  </a:lnTo>
                  <a:lnTo>
                    <a:pt x="0" y="261430"/>
                  </a:lnTo>
                  <a:lnTo>
                    <a:pt x="4179" y="214437"/>
                  </a:lnTo>
                  <a:lnTo>
                    <a:pt x="16228" y="170208"/>
                  </a:lnTo>
                  <a:lnTo>
                    <a:pt x="35415" y="129481"/>
                  </a:lnTo>
                  <a:lnTo>
                    <a:pt x="61007" y="92994"/>
                  </a:lnTo>
                  <a:lnTo>
                    <a:pt x="92271" y="61485"/>
                  </a:lnTo>
                  <a:lnTo>
                    <a:pt x="128474" y="35692"/>
                  </a:lnTo>
                  <a:lnTo>
                    <a:pt x="168885" y="16355"/>
                  </a:lnTo>
                  <a:lnTo>
                    <a:pt x="212770" y="4211"/>
                  </a:lnTo>
                  <a:lnTo>
                    <a:pt x="259397" y="0"/>
                  </a:lnTo>
                  <a:lnTo>
                    <a:pt x="15655889" y="0"/>
                  </a:lnTo>
                  <a:lnTo>
                    <a:pt x="15702516" y="4211"/>
                  </a:lnTo>
                  <a:lnTo>
                    <a:pt x="15746401" y="16355"/>
                  </a:lnTo>
                  <a:lnTo>
                    <a:pt x="15786812" y="35692"/>
                  </a:lnTo>
                  <a:lnTo>
                    <a:pt x="15823015" y="61485"/>
                  </a:lnTo>
                  <a:lnTo>
                    <a:pt x="15854279" y="92994"/>
                  </a:lnTo>
                  <a:lnTo>
                    <a:pt x="15879871" y="129481"/>
                  </a:lnTo>
                  <a:lnTo>
                    <a:pt x="15899058" y="170208"/>
                  </a:lnTo>
                  <a:lnTo>
                    <a:pt x="15911107" y="214437"/>
                  </a:lnTo>
                  <a:lnTo>
                    <a:pt x="15915286" y="261430"/>
                  </a:lnTo>
                  <a:lnTo>
                    <a:pt x="15911107" y="308422"/>
                  </a:lnTo>
                  <a:lnTo>
                    <a:pt x="15899058" y="352651"/>
                  </a:lnTo>
                  <a:lnTo>
                    <a:pt x="15879871" y="393378"/>
                  </a:lnTo>
                  <a:lnTo>
                    <a:pt x="15854279" y="429866"/>
                  </a:lnTo>
                  <a:lnTo>
                    <a:pt x="15823015" y="461375"/>
                  </a:lnTo>
                  <a:lnTo>
                    <a:pt x="15786812" y="487167"/>
                  </a:lnTo>
                  <a:lnTo>
                    <a:pt x="15746401" y="506504"/>
                  </a:lnTo>
                  <a:lnTo>
                    <a:pt x="15702516" y="518648"/>
                  </a:lnTo>
                  <a:lnTo>
                    <a:pt x="15655889" y="52286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81904" y="1297502"/>
              <a:ext cx="339090" cy="329565"/>
            </a:xfrm>
            <a:custGeom>
              <a:avLst/>
              <a:gdLst/>
              <a:ahLst/>
              <a:cxnLst/>
              <a:rect l="l" t="t" r="r" b="b"/>
              <a:pathLst>
                <a:path w="339089" h="329564">
                  <a:moveTo>
                    <a:pt x="143682" y="291909"/>
                  </a:moveTo>
                  <a:lnTo>
                    <a:pt x="98316" y="284455"/>
                  </a:lnTo>
                  <a:lnTo>
                    <a:pt x="58880" y="263711"/>
                  </a:lnTo>
                  <a:lnTo>
                    <a:pt x="27758" y="232097"/>
                  </a:lnTo>
                  <a:lnTo>
                    <a:pt x="7337" y="192038"/>
                  </a:lnTo>
                  <a:lnTo>
                    <a:pt x="0" y="145954"/>
                  </a:lnTo>
                  <a:lnTo>
                    <a:pt x="7337" y="99871"/>
                  </a:lnTo>
                  <a:lnTo>
                    <a:pt x="27758" y="59811"/>
                  </a:lnTo>
                  <a:lnTo>
                    <a:pt x="58880" y="28197"/>
                  </a:lnTo>
                  <a:lnTo>
                    <a:pt x="98316" y="7453"/>
                  </a:lnTo>
                  <a:lnTo>
                    <a:pt x="143682" y="0"/>
                  </a:lnTo>
                  <a:lnTo>
                    <a:pt x="189049" y="7453"/>
                  </a:lnTo>
                  <a:lnTo>
                    <a:pt x="224856" y="26289"/>
                  </a:lnTo>
                  <a:lnTo>
                    <a:pt x="143682" y="26289"/>
                  </a:lnTo>
                  <a:lnTo>
                    <a:pt x="97872" y="35707"/>
                  </a:lnTo>
                  <a:lnTo>
                    <a:pt x="60422" y="61377"/>
                  </a:lnTo>
                  <a:lnTo>
                    <a:pt x="35152" y="99419"/>
                  </a:lnTo>
                  <a:lnTo>
                    <a:pt x="25879" y="145954"/>
                  </a:lnTo>
                  <a:lnTo>
                    <a:pt x="35152" y="192489"/>
                  </a:lnTo>
                  <a:lnTo>
                    <a:pt x="60422" y="230531"/>
                  </a:lnTo>
                  <a:lnTo>
                    <a:pt x="97872" y="256201"/>
                  </a:lnTo>
                  <a:lnTo>
                    <a:pt x="143682" y="265619"/>
                  </a:lnTo>
                  <a:lnTo>
                    <a:pt x="225273" y="265619"/>
                  </a:lnTo>
                  <a:lnTo>
                    <a:pt x="221894" y="268339"/>
                  </a:lnTo>
                  <a:lnTo>
                    <a:pt x="198013" y="281073"/>
                  </a:lnTo>
                  <a:lnTo>
                    <a:pt x="171765" y="289110"/>
                  </a:lnTo>
                  <a:lnTo>
                    <a:pt x="143682" y="291909"/>
                  </a:lnTo>
                  <a:close/>
                </a:path>
                <a:path w="339089" h="329564">
                  <a:moveTo>
                    <a:pt x="225273" y="265619"/>
                  </a:moveTo>
                  <a:lnTo>
                    <a:pt x="143682" y="265619"/>
                  </a:lnTo>
                  <a:lnTo>
                    <a:pt x="189493" y="256201"/>
                  </a:lnTo>
                  <a:lnTo>
                    <a:pt x="226943" y="230531"/>
                  </a:lnTo>
                  <a:lnTo>
                    <a:pt x="252213" y="192489"/>
                  </a:lnTo>
                  <a:lnTo>
                    <a:pt x="261485" y="145954"/>
                  </a:lnTo>
                  <a:lnTo>
                    <a:pt x="252213" y="99419"/>
                  </a:lnTo>
                  <a:lnTo>
                    <a:pt x="226943" y="61377"/>
                  </a:lnTo>
                  <a:lnTo>
                    <a:pt x="189493" y="35707"/>
                  </a:lnTo>
                  <a:lnTo>
                    <a:pt x="143682" y="26289"/>
                  </a:lnTo>
                  <a:lnTo>
                    <a:pt x="224856" y="26289"/>
                  </a:lnTo>
                  <a:lnTo>
                    <a:pt x="228485" y="28197"/>
                  </a:lnTo>
                  <a:lnTo>
                    <a:pt x="259606" y="59811"/>
                  </a:lnTo>
                  <a:lnTo>
                    <a:pt x="280028" y="99871"/>
                  </a:lnTo>
                  <a:lnTo>
                    <a:pt x="287365" y="145954"/>
                  </a:lnTo>
                  <a:lnTo>
                    <a:pt x="285504" y="169443"/>
                  </a:lnTo>
                  <a:lnTo>
                    <a:pt x="280118" y="191746"/>
                  </a:lnTo>
                  <a:lnTo>
                    <a:pt x="271501" y="212566"/>
                  </a:lnTo>
                  <a:lnTo>
                    <a:pt x="259945" y="231609"/>
                  </a:lnTo>
                  <a:lnTo>
                    <a:pt x="279476" y="251449"/>
                  </a:lnTo>
                  <a:lnTo>
                    <a:pt x="242877" y="251449"/>
                  </a:lnTo>
                  <a:lnTo>
                    <a:pt x="225273" y="265619"/>
                  </a:lnTo>
                  <a:close/>
                </a:path>
                <a:path w="339089" h="329564">
                  <a:moveTo>
                    <a:pt x="328019" y="329128"/>
                  </a:moveTo>
                  <a:lnTo>
                    <a:pt x="321396" y="329128"/>
                  </a:lnTo>
                  <a:lnTo>
                    <a:pt x="318084" y="327845"/>
                  </a:lnTo>
                  <a:lnTo>
                    <a:pt x="242877" y="251449"/>
                  </a:lnTo>
                  <a:lnTo>
                    <a:pt x="279476" y="251449"/>
                  </a:lnTo>
                  <a:lnTo>
                    <a:pt x="338910" y="311823"/>
                  </a:lnTo>
                  <a:lnTo>
                    <a:pt x="338910" y="320145"/>
                  </a:lnTo>
                  <a:lnTo>
                    <a:pt x="331330" y="327845"/>
                  </a:lnTo>
                  <a:lnTo>
                    <a:pt x="328019" y="329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41532" y="97511"/>
              <a:ext cx="610235" cy="610235"/>
            </a:xfrm>
            <a:custGeom>
              <a:avLst/>
              <a:gdLst/>
              <a:ahLst/>
              <a:cxnLst/>
              <a:rect l="l" t="t" r="r" b="b"/>
              <a:pathLst>
                <a:path w="610235" h="610235">
                  <a:moveTo>
                    <a:pt x="305001" y="610003"/>
                  </a:moveTo>
                  <a:lnTo>
                    <a:pt x="255528" y="606011"/>
                  </a:lnTo>
                  <a:lnTo>
                    <a:pt x="208597" y="594454"/>
                  </a:lnTo>
                  <a:lnTo>
                    <a:pt x="164835" y="575959"/>
                  </a:lnTo>
                  <a:lnTo>
                    <a:pt x="124871" y="551156"/>
                  </a:lnTo>
                  <a:lnTo>
                    <a:pt x="89332" y="520670"/>
                  </a:lnTo>
                  <a:lnTo>
                    <a:pt x="58847" y="485132"/>
                  </a:lnTo>
                  <a:lnTo>
                    <a:pt x="34043" y="445167"/>
                  </a:lnTo>
                  <a:lnTo>
                    <a:pt x="15549" y="401406"/>
                  </a:lnTo>
                  <a:lnTo>
                    <a:pt x="3991" y="354474"/>
                  </a:lnTo>
                  <a:lnTo>
                    <a:pt x="0" y="305001"/>
                  </a:lnTo>
                  <a:lnTo>
                    <a:pt x="3991" y="255528"/>
                  </a:lnTo>
                  <a:lnTo>
                    <a:pt x="15549" y="208597"/>
                  </a:lnTo>
                  <a:lnTo>
                    <a:pt x="34043" y="164835"/>
                  </a:lnTo>
                  <a:lnTo>
                    <a:pt x="58847" y="124871"/>
                  </a:lnTo>
                  <a:lnTo>
                    <a:pt x="89332" y="89332"/>
                  </a:lnTo>
                  <a:lnTo>
                    <a:pt x="124871" y="58847"/>
                  </a:lnTo>
                  <a:lnTo>
                    <a:pt x="164835" y="34043"/>
                  </a:lnTo>
                  <a:lnTo>
                    <a:pt x="208597" y="15549"/>
                  </a:lnTo>
                  <a:lnTo>
                    <a:pt x="255528" y="3991"/>
                  </a:lnTo>
                  <a:lnTo>
                    <a:pt x="305001" y="0"/>
                  </a:lnTo>
                  <a:lnTo>
                    <a:pt x="354474" y="3991"/>
                  </a:lnTo>
                  <a:lnTo>
                    <a:pt x="401406" y="15549"/>
                  </a:lnTo>
                  <a:lnTo>
                    <a:pt x="445167" y="34043"/>
                  </a:lnTo>
                  <a:lnTo>
                    <a:pt x="485132" y="58847"/>
                  </a:lnTo>
                  <a:lnTo>
                    <a:pt x="520670" y="89332"/>
                  </a:lnTo>
                  <a:lnTo>
                    <a:pt x="551156" y="124871"/>
                  </a:lnTo>
                  <a:lnTo>
                    <a:pt x="575959" y="164835"/>
                  </a:lnTo>
                  <a:lnTo>
                    <a:pt x="594454" y="208597"/>
                  </a:lnTo>
                  <a:lnTo>
                    <a:pt x="606011" y="255528"/>
                  </a:lnTo>
                  <a:lnTo>
                    <a:pt x="610003" y="305001"/>
                  </a:lnTo>
                  <a:lnTo>
                    <a:pt x="606011" y="354474"/>
                  </a:lnTo>
                  <a:lnTo>
                    <a:pt x="594454" y="401406"/>
                  </a:lnTo>
                  <a:lnTo>
                    <a:pt x="575959" y="445167"/>
                  </a:lnTo>
                  <a:lnTo>
                    <a:pt x="551156" y="485132"/>
                  </a:lnTo>
                  <a:lnTo>
                    <a:pt x="520670" y="520670"/>
                  </a:lnTo>
                  <a:lnTo>
                    <a:pt x="485132" y="551156"/>
                  </a:lnTo>
                  <a:lnTo>
                    <a:pt x="445167" y="575959"/>
                  </a:lnTo>
                  <a:lnTo>
                    <a:pt x="401406" y="594454"/>
                  </a:lnTo>
                  <a:lnTo>
                    <a:pt x="354474" y="606011"/>
                  </a:lnTo>
                  <a:lnTo>
                    <a:pt x="305001" y="610003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0678" y="2076254"/>
            <a:ext cx="6086322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Reference:-</a:t>
            </a:r>
            <a:endParaRPr spc="11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7674" y="3619908"/>
            <a:ext cx="180975" cy="4981575"/>
            <a:chOff x="447674" y="3619908"/>
            <a:chExt cx="180975" cy="49815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4" y="3619908"/>
              <a:ext cx="180975" cy="1809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4" y="4991508"/>
              <a:ext cx="180975" cy="1809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4" y="7048908"/>
              <a:ext cx="180975" cy="1809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4" y="8420508"/>
              <a:ext cx="180975" cy="18097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500"/>
              </a:lnSpc>
              <a:spcBef>
                <a:spcPts val="100"/>
              </a:spcBef>
            </a:pP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Ronald 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Wakeham 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Griffith,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“Unmanned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Aerial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Issues.”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JMER,June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2018,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eISSN: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2536-8.</a:t>
            </a:r>
          </a:p>
          <a:p>
            <a:pPr marL="12700" marR="6350" algn="just">
              <a:lnSpc>
                <a:spcPct val="112500"/>
              </a:lnSpc>
            </a:pP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Monica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Abarca,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Carlos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Saito,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Antonio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Angulo,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Juan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Paredes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Francisco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Cuellar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Hexacopter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Altitudes.</a:t>
            </a:r>
          </a:p>
          <a:p>
            <a:pPr marL="12700" marR="10795">
              <a:lnSpc>
                <a:spcPct val="112500"/>
              </a:lnSpc>
              <a:tabLst>
                <a:tab pos="2312670" algn="l"/>
                <a:tab pos="3564254" algn="l"/>
                <a:tab pos="4396740" algn="l"/>
                <a:tab pos="5212715" algn="l"/>
                <a:tab pos="7442200" algn="l"/>
                <a:tab pos="8076565" algn="l"/>
                <a:tab pos="10362565" algn="l"/>
                <a:tab pos="11291570" algn="l"/>
                <a:tab pos="12737465" algn="l"/>
                <a:tab pos="14939010" algn="l"/>
                <a:tab pos="15545435" algn="l"/>
              </a:tabLst>
            </a:pP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buildings.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Struct.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Surv.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2009,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27,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109–118.</a:t>
            </a:r>
          </a:p>
          <a:p>
            <a:pPr marL="12700" marR="7620">
              <a:lnSpc>
                <a:spcPct val="112500"/>
              </a:lnSpc>
            </a:pP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Burchan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Aydin,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EmreSelvi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Starek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Fire-Extinguishing </a:t>
            </a:r>
            <a:r>
              <a:rPr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Drone-Assisted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Wildfire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Fighting.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23120" y="433216"/>
            <a:ext cx="26730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Exntinguisher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3629" y="433216"/>
            <a:ext cx="10966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" y="263361"/>
            <a:ext cx="18878243" cy="10026015"/>
            <a:chOff x="48" y="263361"/>
            <a:chExt cx="18288000" cy="10026015"/>
          </a:xfrm>
        </p:grpSpPr>
        <p:sp>
          <p:nvSpPr>
            <p:cNvPr id="4" name="object 4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1394" y="7643594"/>
              <a:ext cx="4381499" cy="264340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73596" y="4909600"/>
            <a:ext cx="683811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100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0" b="1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sz="1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3374" y="433216"/>
            <a:ext cx="27052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Exntinguisher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8033065" y="395289"/>
            <a:ext cx="22935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18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40"/>
            <a:ext cx="18284190" cy="10104120"/>
            <a:chOff x="3953" y="97512"/>
            <a:chExt cx="18284190" cy="10104120"/>
          </a:xfrm>
        </p:grpSpPr>
        <p:sp>
          <p:nvSpPr>
            <p:cNvPr id="3" name="object 3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7198" y="1028700"/>
              <a:ext cx="18230850" cy="9172575"/>
            </a:xfrm>
            <a:custGeom>
              <a:avLst/>
              <a:gdLst/>
              <a:ahLst/>
              <a:cxnLst/>
              <a:rect l="l" t="t" r="r" b="b"/>
              <a:pathLst>
                <a:path w="18230850" h="9172575">
                  <a:moveTo>
                    <a:pt x="0" y="0"/>
                  </a:moveTo>
                  <a:lnTo>
                    <a:pt x="18230799" y="0"/>
                  </a:lnTo>
                  <a:lnTo>
                    <a:pt x="18230799" y="9172574"/>
                  </a:lnTo>
                  <a:lnTo>
                    <a:pt x="0" y="917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376229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02197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6949" y="433216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3120" y="433216"/>
            <a:ext cx="26206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594" y="1397108"/>
            <a:ext cx="1595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3648" y="3789064"/>
            <a:ext cx="180975" cy="3000375"/>
            <a:chOff x="783648" y="3789064"/>
            <a:chExt cx="180975" cy="30003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648" y="3789064"/>
              <a:ext cx="180975" cy="1809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648" y="5198764"/>
              <a:ext cx="180975" cy="1809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648" y="6608464"/>
              <a:ext cx="180975" cy="18097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21825" y="1830154"/>
            <a:ext cx="16867505" cy="656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8000" b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215" marR="10160" algn="just">
              <a:lnSpc>
                <a:spcPct val="115599"/>
              </a:lnSpc>
              <a:spcBef>
                <a:spcPts val="3075"/>
              </a:spcBef>
            </a:pP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Fires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4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4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history.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Firefighters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215" marR="6985" algn="just">
              <a:lnSpc>
                <a:spcPct val="115599"/>
              </a:lnSpc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</a:t>
            </a:r>
            <a:r>
              <a:rPr sz="4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fire.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fire,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explode,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215" marR="5080" algn="just">
              <a:lnSpc>
                <a:spcPct val="115599"/>
              </a:lnSpc>
            </a:pP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</a:t>
            </a:r>
            <a:r>
              <a:rPr sz="4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4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</a:t>
            </a:r>
            <a:r>
              <a:rPr sz="4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</a:t>
            </a:r>
            <a:r>
              <a:rPr sz="4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remotely 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4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4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 </a:t>
            </a:r>
            <a:r>
              <a:rPr sz="4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autonomously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software-controlled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4000" spc="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48756"/>
            <a:ext cx="16998950" cy="6946265"/>
            <a:chOff x="3953" y="48756"/>
            <a:chExt cx="16998950" cy="6946265"/>
          </a:xfrm>
        </p:grpSpPr>
        <p:sp>
          <p:nvSpPr>
            <p:cNvPr id="3" name="object 3"/>
            <p:cNvSpPr/>
            <p:nvPr/>
          </p:nvSpPr>
          <p:spPr>
            <a:xfrm>
              <a:off x="3368478" y="48756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48756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6949" y="384459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214607"/>
            <a:ext cx="18288000" cy="10026015"/>
            <a:chOff x="48" y="214607"/>
            <a:chExt cx="18288000" cy="10026015"/>
          </a:xfrm>
        </p:grpSpPr>
        <p:sp>
          <p:nvSpPr>
            <p:cNvPr id="7" name="object 7"/>
            <p:cNvSpPr/>
            <p:nvPr/>
          </p:nvSpPr>
          <p:spPr>
            <a:xfrm>
              <a:off x="48" y="1067706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9053" y="1578509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0707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578509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0707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395139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02196" y="1299485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901" y="1395066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5973" y="214607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45594" y="1348354"/>
            <a:ext cx="22561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2500" spc="20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3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1949" y="1028701"/>
            <a:ext cx="13814425" cy="9258300"/>
            <a:chOff x="361949" y="1028701"/>
            <a:chExt cx="13814425" cy="92583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035" y="1028701"/>
              <a:ext cx="10067924" cy="92582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49" y="3525776"/>
              <a:ext cx="152400" cy="1523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49" y="6192776"/>
              <a:ext cx="152400" cy="1523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949" y="7792976"/>
              <a:ext cx="152400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08536" y="1415354"/>
            <a:ext cx="17392650" cy="8295005"/>
          </a:xfrm>
          <a:prstGeom prst="rect">
            <a:avLst/>
          </a:prstGeom>
        </p:spPr>
        <p:txBody>
          <a:bodyPr vert="horz" wrap="square" lIns="0" tIns="485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20"/>
              </a:spcBef>
            </a:pPr>
            <a:r>
              <a:rPr sz="8000" b="1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8000" b="1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b="1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SURVEY:-</a:t>
            </a:r>
            <a:endParaRPr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6559" marR="5715" algn="just">
              <a:lnSpc>
                <a:spcPct val="104500"/>
              </a:lnSpc>
              <a:spcBef>
                <a:spcPts val="1390"/>
              </a:spcBef>
            </a:pPr>
            <a:r>
              <a:rPr sz="33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Burchan </a:t>
            </a:r>
            <a:r>
              <a:rPr sz="335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3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 </a:t>
            </a:r>
            <a:r>
              <a:rPr sz="3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sz="335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33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</a:t>
            </a:r>
            <a:r>
              <a:rPr sz="3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wildfire </a:t>
            </a:r>
            <a:r>
              <a:rPr sz="33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fighting </a:t>
            </a:r>
            <a:r>
              <a:rPr sz="33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z="33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extinguishing </a:t>
            </a:r>
            <a:r>
              <a:rPr sz="33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sz="33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firefighting </a:t>
            </a:r>
            <a:r>
              <a:rPr sz="335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methods. </a:t>
            </a:r>
            <a:r>
              <a:rPr sz="3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335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3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hexacopter </a:t>
            </a:r>
            <a:r>
              <a:rPr sz="335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35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33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weighing </a:t>
            </a:r>
            <a:r>
              <a:rPr sz="33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sz="33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3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sz="33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0.5kg </a:t>
            </a:r>
            <a:r>
              <a:rPr sz="33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each. </a:t>
            </a:r>
            <a:r>
              <a:rPr sz="3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35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scouting </a:t>
            </a:r>
            <a:r>
              <a:rPr sz="335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(UAS)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35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sz="33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</a:t>
            </a:r>
            <a:r>
              <a:rPr sz="33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fires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35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wildfire </a:t>
            </a:r>
            <a:r>
              <a:rPr sz="33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building. </a:t>
            </a:r>
            <a:r>
              <a:rPr sz="3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3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firefighting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UAS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situation.</a:t>
            </a:r>
            <a:endParaRPr sz="3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6559" marR="5080" algn="just">
              <a:lnSpc>
                <a:spcPct val="104500"/>
              </a:lnSpc>
            </a:pPr>
            <a:r>
              <a:rPr sz="3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 </a:t>
            </a:r>
            <a:r>
              <a:rPr sz="33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Al-Kaff </a:t>
            </a:r>
            <a:r>
              <a:rPr sz="335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3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 </a:t>
            </a:r>
            <a:r>
              <a:rPr sz="3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  <a:r>
              <a:rPr sz="335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</a:t>
            </a:r>
            <a:r>
              <a:rPr sz="33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z="33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surveillance.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3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33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sz="33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sz="33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area, </a:t>
            </a:r>
            <a:r>
              <a:rPr sz="33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take-off/landing,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335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monitoring.</a:t>
            </a:r>
            <a:endParaRPr sz="3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6559" marR="6985" algn="just">
              <a:lnSpc>
                <a:spcPct val="104500"/>
              </a:lnSpc>
            </a:pPr>
            <a:r>
              <a:rPr sz="33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Manuj </a:t>
            </a:r>
            <a:r>
              <a:rPr sz="335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3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 </a:t>
            </a:r>
            <a:r>
              <a:rPr sz="3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sz="33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semi-autonomous </a:t>
            </a:r>
            <a:r>
              <a:rPr sz="33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</a:t>
            </a:r>
            <a:r>
              <a:rPr sz="33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firefighting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sz="335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335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sz="3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3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firefighter </a:t>
            </a:r>
            <a:r>
              <a:rPr sz="335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33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risk.</a:t>
            </a:r>
            <a:r>
              <a:rPr sz="3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sz="335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33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sz="335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335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sz="33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hexacopter </a:t>
            </a:r>
            <a:r>
              <a:rPr sz="33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35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stable </a:t>
            </a:r>
            <a:r>
              <a:rPr sz="3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flight, </a:t>
            </a:r>
            <a:r>
              <a:rPr sz="33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35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335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sz="33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System </a:t>
            </a:r>
            <a:r>
              <a:rPr sz="33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(GPS) </a:t>
            </a:r>
            <a:r>
              <a:rPr sz="335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35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3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33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sz="33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landing.</a:t>
            </a:r>
            <a:endParaRPr sz="3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3120" y="433217"/>
            <a:ext cx="26206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09"/>
            <a:ext cx="17006570" cy="6946265"/>
            <a:chOff x="3953" y="97509"/>
            <a:chExt cx="17006570" cy="6946265"/>
          </a:xfrm>
        </p:grpSpPr>
        <p:sp>
          <p:nvSpPr>
            <p:cNvPr id="3" name="object 3"/>
            <p:cNvSpPr/>
            <p:nvPr/>
          </p:nvSpPr>
          <p:spPr>
            <a:xfrm>
              <a:off x="3376229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3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263360"/>
            <a:ext cx="18288000" cy="10026015"/>
            <a:chOff x="48" y="263360"/>
            <a:chExt cx="18288000" cy="10026015"/>
          </a:xfrm>
        </p:grpSpPr>
        <p:sp>
          <p:nvSpPr>
            <p:cNvPr id="7" name="object 7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45594" y="1397106"/>
            <a:ext cx="2281498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0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500" spc="-20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2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5831" y="3570514"/>
            <a:ext cx="12087224" cy="64484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0261" y="2108109"/>
            <a:ext cx="7531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80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b="1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8000" b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3120" y="433216"/>
            <a:ext cx="26206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48759"/>
            <a:ext cx="17713320" cy="10238740"/>
            <a:chOff x="3953" y="48759"/>
            <a:chExt cx="17006570" cy="10238740"/>
          </a:xfrm>
        </p:grpSpPr>
        <p:sp>
          <p:nvSpPr>
            <p:cNvPr id="3" name="object 3"/>
            <p:cNvSpPr/>
            <p:nvPr/>
          </p:nvSpPr>
          <p:spPr>
            <a:xfrm>
              <a:off x="3182747" y="97522"/>
              <a:ext cx="13827760" cy="7099934"/>
            </a:xfrm>
            <a:custGeom>
              <a:avLst/>
              <a:gdLst/>
              <a:ahLst/>
              <a:cxnLst/>
              <a:rect l="l" t="t" r="r" b="b"/>
              <a:pathLst>
                <a:path w="13827760" h="7099934">
                  <a:moveTo>
                    <a:pt x="13827582" y="1016850"/>
                  </a:moveTo>
                  <a:lnTo>
                    <a:pt x="5025110" y="1016850"/>
                  </a:lnTo>
                  <a:lnTo>
                    <a:pt x="4978476" y="1010526"/>
                  </a:lnTo>
                  <a:lnTo>
                    <a:pt x="4936744" y="992746"/>
                  </a:lnTo>
                  <a:lnTo>
                    <a:pt x="4901514" y="965288"/>
                  </a:lnTo>
                  <a:lnTo>
                    <a:pt x="4874374" y="929932"/>
                  </a:lnTo>
                  <a:lnTo>
                    <a:pt x="4856912" y="888441"/>
                  </a:lnTo>
                  <a:lnTo>
                    <a:pt x="4850739" y="842594"/>
                  </a:lnTo>
                  <a:lnTo>
                    <a:pt x="4850739" y="174244"/>
                  </a:lnTo>
                  <a:lnTo>
                    <a:pt x="4844415" y="127647"/>
                  </a:lnTo>
                  <a:lnTo>
                    <a:pt x="4826635" y="85940"/>
                  </a:lnTo>
                  <a:lnTo>
                    <a:pt x="4799152" y="50723"/>
                  </a:lnTo>
                  <a:lnTo>
                    <a:pt x="4763757" y="23609"/>
                  </a:lnTo>
                  <a:lnTo>
                    <a:pt x="4722241" y="6159"/>
                  </a:lnTo>
                  <a:lnTo>
                    <a:pt x="4676368" y="0"/>
                  </a:lnTo>
                  <a:lnTo>
                    <a:pt x="1623771" y="0"/>
                  </a:lnTo>
                  <a:lnTo>
                    <a:pt x="1577124" y="6311"/>
                  </a:lnTo>
                  <a:lnTo>
                    <a:pt x="1535391" y="24091"/>
                  </a:lnTo>
                  <a:lnTo>
                    <a:pt x="1500162" y="51549"/>
                  </a:lnTo>
                  <a:lnTo>
                    <a:pt x="1473022" y="86918"/>
                  </a:lnTo>
                  <a:lnTo>
                    <a:pt x="1455559" y="128409"/>
                  </a:lnTo>
                  <a:lnTo>
                    <a:pt x="1452156" y="153631"/>
                  </a:lnTo>
                  <a:lnTo>
                    <a:pt x="1430299" y="153631"/>
                  </a:lnTo>
                  <a:lnTo>
                    <a:pt x="1383652" y="159943"/>
                  </a:lnTo>
                  <a:lnTo>
                    <a:pt x="1341920" y="177723"/>
                  </a:lnTo>
                  <a:lnTo>
                    <a:pt x="1306690" y="205181"/>
                  </a:lnTo>
                  <a:lnTo>
                    <a:pt x="1279550" y="240550"/>
                  </a:lnTo>
                  <a:lnTo>
                    <a:pt x="1262100" y="282041"/>
                  </a:lnTo>
                  <a:lnTo>
                    <a:pt x="1255928" y="327888"/>
                  </a:lnTo>
                  <a:lnTo>
                    <a:pt x="1255928" y="994016"/>
                  </a:lnTo>
                  <a:lnTo>
                    <a:pt x="1253121" y="1014641"/>
                  </a:lnTo>
                  <a:lnTo>
                    <a:pt x="193471" y="1014641"/>
                  </a:lnTo>
                  <a:lnTo>
                    <a:pt x="193471" y="1168273"/>
                  </a:lnTo>
                  <a:lnTo>
                    <a:pt x="0" y="1168273"/>
                  </a:lnTo>
                  <a:lnTo>
                    <a:pt x="0" y="6925310"/>
                  </a:lnTo>
                  <a:lnTo>
                    <a:pt x="0" y="7099554"/>
                  </a:lnTo>
                  <a:lnTo>
                    <a:pt x="4831651" y="7099554"/>
                  </a:lnTo>
                  <a:lnTo>
                    <a:pt x="13634111" y="7099554"/>
                  </a:lnTo>
                  <a:lnTo>
                    <a:pt x="13634111" y="6945922"/>
                  </a:lnTo>
                  <a:lnTo>
                    <a:pt x="13827582" y="6945922"/>
                  </a:lnTo>
                  <a:lnTo>
                    <a:pt x="13827582" y="101685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035" y="815357"/>
              <a:ext cx="10067924" cy="94716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3" y="4875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6949" y="384465"/>
            <a:ext cx="1106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" y="214607"/>
            <a:ext cx="19048003" cy="10026015"/>
            <a:chOff x="48" y="214607"/>
            <a:chExt cx="18288000" cy="10026015"/>
          </a:xfrm>
        </p:grpSpPr>
        <p:sp>
          <p:nvSpPr>
            <p:cNvPr id="8" name="object 8"/>
            <p:cNvSpPr/>
            <p:nvPr/>
          </p:nvSpPr>
          <p:spPr>
            <a:xfrm>
              <a:off x="48" y="1067704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09053" y="1578509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50707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578509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50707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39514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602196" y="1299486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901" y="139507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35973" y="214607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45594" y="1348354"/>
            <a:ext cx="3240806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z="2500" spc="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500" spc="50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0433" y="3807794"/>
            <a:ext cx="188496" cy="3705225"/>
            <a:chOff x="1860433" y="3807794"/>
            <a:chExt cx="180975" cy="370522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0433" y="3807794"/>
              <a:ext cx="180975" cy="1809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0433" y="4512644"/>
              <a:ext cx="180975" cy="1809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0433" y="5217494"/>
              <a:ext cx="180975" cy="1809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0433" y="5922344"/>
              <a:ext cx="180975" cy="1809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0433" y="6627194"/>
              <a:ext cx="180975" cy="1809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0433" y="7332044"/>
              <a:ext cx="180975" cy="18097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92729" y="1490770"/>
            <a:ext cx="7583485" cy="6292748"/>
          </a:xfrm>
          <a:prstGeom prst="rect">
            <a:avLst/>
          </a:prstGeom>
        </p:spPr>
        <p:txBody>
          <a:bodyPr vert="horz" wrap="square" lIns="0" tIns="575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30"/>
              </a:spcBef>
            </a:pPr>
            <a:r>
              <a:rPr sz="80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Components:-</a:t>
            </a:r>
            <a:endParaRPr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3360" marR="5080">
              <a:lnSpc>
                <a:spcPct val="115599"/>
              </a:lnSpc>
              <a:spcBef>
                <a:spcPts val="1465"/>
              </a:spcBef>
            </a:pP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(S550) 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Brushless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(1400KV)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Propellers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3360" marR="738505">
              <a:lnSpc>
                <a:spcPct val="115599"/>
              </a:lnSpc>
            </a:pP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(APM)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sz="4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(Flysky)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3360">
              <a:lnSpc>
                <a:spcPct val="100000"/>
              </a:lnSpc>
              <a:spcBef>
                <a:spcPts val="750"/>
              </a:spcBef>
            </a:pPr>
            <a:r>
              <a:rPr sz="40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Receivers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191607" y="3710023"/>
            <a:ext cx="188496" cy="3705225"/>
            <a:chOff x="11191607" y="3710023"/>
            <a:chExt cx="180975" cy="370522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1607" y="3710023"/>
              <a:ext cx="180975" cy="1809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1607" y="4414873"/>
              <a:ext cx="180975" cy="1809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1607" y="5119723"/>
              <a:ext cx="180975" cy="1809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1607" y="5824572"/>
              <a:ext cx="180975" cy="1809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1607" y="6529422"/>
              <a:ext cx="180975" cy="1809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1607" y="7234273"/>
              <a:ext cx="180975" cy="18097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594732" y="3360766"/>
            <a:ext cx="5051689" cy="42988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Gears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5599"/>
              </a:lnSpc>
            </a:pP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Gripper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Arms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(Gimbal)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</a:t>
            </a:r>
            <a:r>
              <a:rPr sz="4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Mounts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Joints 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Screws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Bolts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4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LiPo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52520" y="497923"/>
            <a:ext cx="291227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Exntinguisher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" y="83317"/>
            <a:ext cx="17006570" cy="6943252"/>
            <a:chOff x="3953" y="97511"/>
            <a:chExt cx="17006570" cy="6946265"/>
          </a:xfrm>
        </p:grpSpPr>
        <p:sp>
          <p:nvSpPr>
            <p:cNvPr id="3" name="object 3"/>
            <p:cNvSpPr/>
            <p:nvPr/>
          </p:nvSpPr>
          <p:spPr>
            <a:xfrm>
              <a:off x="3376229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3658" y="419021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3243" y="249166"/>
            <a:ext cx="18288000" cy="10021326"/>
            <a:chOff x="48" y="263361"/>
            <a:chExt cx="18288000" cy="10025674"/>
          </a:xfrm>
        </p:grpSpPr>
        <p:sp>
          <p:nvSpPr>
            <p:cNvPr id="7" name="object 7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42302" y="1382913"/>
            <a:ext cx="3213593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z="2500" spc="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500" spc="50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11183" y="607690"/>
            <a:ext cx="15747365" cy="9661143"/>
            <a:chOff x="1514474" y="621885"/>
            <a:chExt cx="15747365" cy="966533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035" y="621885"/>
              <a:ext cx="10067924" cy="96651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2588" y="2904950"/>
              <a:ext cx="8839198" cy="59626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4" y="4307742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4" y="5069742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4" y="5831742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4" y="6593742"/>
              <a:ext cx="190499" cy="1904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4" y="7355742"/>
              <a:ext cx="190499" cy="1904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4" y="8117742"/>
              <a:ext cx="190499" cy="1904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48386" y="2360255"/>
            <a:ext cx="8462214" cy="7254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8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  <a:endParaRPr lang="en-IN" sz="6600" b="1" spc="8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0614" marR="1076325" indent="-571500">
              <a:lnSpc>
                <a:spcPct val="116300"/>
              </a:lnSpc>
              <a:spcBef>
                <a:spcPts val="2630"/>
              </a:spcBef>
              <a:buFont typeface="Arial" panose="020B0604020202020204" pitchFamily="34" charset="0"/>
              <a:buChar char="•"/>
            </a:pPr>
            <a:r>
              <a:rPr lang="en-US"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Unparalleled access</a:t>
            </a:r>
            <a:r>
              <a:rPr lang="en-US" sz="4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80614" marR="1076325" indent="-571500">
              <a:lnSpc>
                <a:spcPct val="116300"/>
              </a:lnSpc>
              <a:spcBef>
                <a:spcPts val="2630"/>
              </a:spcBef>
              <a:buFont typeface="Arial" panose="020B0604020202020204" pitchFamily="34" charset="0"/>
              <a:buChar char="•"/>
            </a:pPr>
            <a:r>
              <a:rPr lang="en-US" sz="4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Assessment.</a:t>
            </a:r>
          </a:p>
          <a:p>
            <a:pPr marL="2380614" marR="1076325" indent="-571500">
              <a:lnSpc>
                <a:spcPct val="116300"/>
              </a:lnSpc>
              <a:spcBef>
                <a:spcPts val="2630"/>
              </a:spcBef>
              <a:buFont typeface="Arial" panose="020B0604020202020204" pitchFamily="34" charset="0"/>
              <a:buChar char="•"/>
            </a:pPr>
            <a:r>
              <a:rPr lang="en-US"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  <a:r>
              <a:rPr lang="en-US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Deliveries.</a:t>
            </a:r>
          </a:p>
          <a:p>
            <a:pPr marL="2380614" marR="1076325" indent="-571500">
              <a:lnSpc>
                <a:spcPct val="116300"/>
              </a:lnSpc>
              <a:spcBef>
                <a:spcPts val="2630"/>
              </a:spcBef>
              <a:buFont typeface="Arial" panose="020B0604020202020204" pitchFamily="34" charset="0"/>
              <a:buChar char="•"/>
            </a:pPr>
            <a:r>
              <a:rPr lang="en-US"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Situational</a:t>
            </a:r>
            <a:r>
              <a:rPr lang="en-US"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</a:p>
          <a:p>
            <a:pPr marL="2380614" marR="1076325" indent="-571500">
              <a:lnSpc>
                <a:spcPct val="116300"/>
              </a:lnSpc>
              <a:spcBef>
                <a:spcPts val="2630"/>
              </a:spcBef>
              <a:buFont typeface="Arial" panose="020B0604020202020204" pitchFamily="34" charset="0"/>
              <a:buChar char="•"/>
            </a:pPr>
            <a:r>
              <a:rPr lang="en-US"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lang="en-US" sz="4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places. </a:t>
            </a:r>
            <a:r>
              <a:rPr lang="en-US"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80614" marR="1076325" indent="-571500">
              <a:lnSpc>
                <a:spcPct val="116300"/>
              </a:lnSpc>
              <a:spcBef>
                <a:spcPts val="2630"/>
              </a:spcBef>
              <a:buFont typeface="Arial" panose="020B0604020202020204" pitchFamily="34" charset="0"/>
              <a:buChar char="•"/>
            </a:pPr>
            <a:r>
              <a:rPr lang="en-US"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rescue.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19829" y="419021"/>
            <a:ext cx="29422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Exntinguisher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2FB938-AF7B-E45C-BA00-35BC93BFF645}"/>
              </a:ext>
            </a:extLst>
          </p:cNvPr>
          <p:cNvGrpSpPr/>
          <p:nvPr/>
        </p:nvGrpSpPr>
        <p:grpSpPr>
          <a:xfrm>
            <a:off x="1470209" y="4196351"/>
            <a:ext cx="264600" cy="402120"/>
            <a:chOff x="1470209" y="4196351"/>
            <a:chExt cx="26460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1DD8EF-C0D9-1C60-ACC0-FB91A8FB455D}"/>
                    </a:ext>
                  </a:extLst>
                </p14:cNvPr>
                <p14:cNvContentPartPr/>
                <p14:nvPr/>
              </p14:nvContentPartPr>
              <p14:xfrm>
                <a:off x="1522409" y="4256831"/>
                <a:ext cx="150840" cy="179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1DD8EF-C0D9-1C60-ACC0-FB91A8FB45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3769" y="4248191"/>
                  <a:ext cx="16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ED7F5C-551C-2D10-0197-BE3ED7515783}"/>
                    </a:ext>
                  </a:extLst>
                </p14:cNvPr>
                <p14:cNvContentPartPr/>
                <p14:nvPr/>
              </p14:nvContentPartPr>
              <p14:xfrm>
                <a:off x="1470209" y="4196351"/>
                <a:ext cx="264600" cy="40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ED7F5C-551C-2D10-0197-BE3ED75157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1209" y="4187711"/>
                  <a:ext cx="2822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F7E277-EFFA-FB06-F89B-53F324B9AFF7}"/>
                    </a:ext>
                  </a:extLst>
                </p14:cNvPr>
                <p14:cNvContentPartPr/>
                <p14:nvPr/>
              </p14:nvContentPartPr>
              <p14:xfrm>
                <a:off x="1497569" y="4239191"/>
                <a:ext cx="168120" cy="22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F7E277-EFFA-FB06-F89B-53F324B9AF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4929" y="4176191"/>
                  <a:ext cx="29376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38E381-2497-BA7C-DEFD-14963A8BCB92}"/>
                  </a:ext>
                </a:extLst>
              </p14:cNvPr>
              <p14:cNvContentPartPr/>
              <p14:nvPr/>
            </p14:nvContentPartPr>
            <p14:xfrm>
              <a:off x="1342769" y="5018951"/>
              <a:ext cx="331920" cy="197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38E381-2497-BA7C-DEFD-14963A8BC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9769" y="4956311"/>
                <a:ext cx="4575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E1AFB7-52FD-DE36-4838-F43943BAA8B7}"/>
                  </a:ext>
                </a:extLst>
              </p14:cNvPr>
              <p14:cNvContentPartPr/>
              <p14:nvPr/>
            </p14:nvContentPartPr>
            <p14:xfrm>
              <a:off x="1505129" y="5855951"/>
              <a:ext cx="221040" cy="155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0E1AFB7-52FD-DE36-4838-F43943BAA8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2489" y="5792951"/>
                <a:ext cx="3466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9DA9E1-42DD-3A76-1229-5CAD69611815}"/>
                  </a:ext>
                </a:extLst>
              </p14:cNvPr>
              <p14:cNvContentPartPr/>
              <p14:nvPr/>
            </p14:nvContentPartPr>
            <p14:xfrm>
              <a:off x="1502249" y="6633191"/>
              <a:ext cx="158760" cy="158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9DA9E1-42DD-3A76-1229-5CAD696118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9249" y="6570551"/>
                <a:ext cx="284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CDDC59-019C-595F-05E1-BC172F6EC10E}"/>
                  </a:ext>
                </a:extLst>
              </p14:cNvPr>
              <p14:cNvContentPartPr/>
              <p14:nvPr/>
            </p14:nvContentPartPr>
            <p14:xfrm>
              <a:off x="1481729" y="7295591"/>
              <a:ext cx="216720" cy="198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CDDC59-019C-595F-05E1-BC172F6EC1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18729" y="7232951"/>
                <a:ext cx="3423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2EAA5DE-DEE7-DB60-00E9-2E906FD728C2}"/>
                  </a:ext>
                </a:extLst>
              </p14:cNvPr>
              <p14:cNvContentPartPr/>
              <p14:nvPr/>
            </p14:nvContentPartPr>
            <p14:xfrm>
              <a:off x="1517369" y="8034671"/>
              <a:ext cx="156960" cy="199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2EAA5DE-DEE7-DB60-00E9-2E906FD728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54369" y="7971671"/>
                <a:ext cx="282600" cy="32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2"/>
            <a:ext cx="17006570" cy="6946265"/>
            <a:chOff x="3953" y="97512"/>
            <a:chExt cx="17006570" cy="6946265"/>
          </a:xfrm>
        </p:grpSpPr>
        <p:sp>
          <p:nvSpPr>
            <p:cNvPr id="3" name="object 3"/>
            <p:cNvSpPr/>
            <p:nvPr/>
          </p:nvSpPr>
          <p:spPr>
            <a:xfrm>
              <a:off x="3376229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8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263362"/>
            <a:ext cx="18288000" cy="10026015"/>
            <a:chOff x="48" y="263362"/>
            <a:chExt cx="18288000" cy="10026015"/>
          </a:xfrm>
        </p:grpSpPr>
        <p:sp>
          <p:nvSpPr>
            <p:cNvPr id="7" name="object 7"/>
            <p:cNvSpPr/>
            <p:nvPr/>
          </p:nvSpPr>
          <p:spPr>
            <a:xfrm>
              <a:off x="48" y="1116461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5973" y="263362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45593" y="1397108"/>
            <a:ext cx="3213593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z="2500" spc="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500" spc="50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159" y="621887"/>
            <a:ext cx="13919835" cy="9665335"/>
            <a:chOff x="256159" y="621887"/>
            <a:chExt cx="13919835" cy="966533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035" y="621887"/>
              <a:ext cx="10067924" cy="96651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159" y="4171950"/>
              <a:ext cx="180975" cy="1809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159" y="6296025"/>
              <a:ext cx="180975" cy="18097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69504" y="2134180"/>
            <a:ext cx="17839690" cy="524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Challenges:-</a:t>
            </a:r>
            <a:endParaRPr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955" marR="5080" algn="just">
              <a:lnSpc>
                <a:spcPct val="115599"/>
              </a:lnSpc>
              <a:spcBef>
                <a:spcPts val="3695"/>
              </a:spcBef>
            </a:pPr>
            <a:r>
              <a:rPr sz="4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cannot </a:t>
            </a:r>
            <a:r>
              <a:rPr sz="4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stitched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situational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</a:t>
            </a:r>
            <a:r>
              <a:rPr sz="4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4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difficult, 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955" marR="5080" algn="just">
              <a:lnSpc>
                <a:spcPct val="115599"/>
              </a:lnSpc>
              <a:spcBef>
                <a:spcPts val="75"/>
              </a:spcBef>
            </a:pPr>
            <a:r>
              <a:rPr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4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4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4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dispatched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23120" y="433216"/>
            <a:ext cx="2749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2"/>
            <a:ext cx="17006570" cy="6946265"/>
            <a:chOff x="3953" y="97512"/>
            <a:chExt cx="17006570" cy="6946265"/>
          </a:xfrm>
        </p:grpSpPr>
        <p:sp>
          <p:nvSpPr>
            <p:cNvPr id="3" name="object 3"/>
            <p:cNvSpPr/>
            <p:nvPr/>
          </p:nvSpPr>
          <p:spPr>
            <a:xfrm>
              <a:off x="3376229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7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263361"/>
            <a:ext cx="18288000" cy="10026015"/>
            <a:chOff x="48" y="263361"/>
            <a:chExt cx="18288000" cy="10026015"/>
          </a:xfrm>
        </p:grpSpPr>
        <p:sp>
          <p:nvSpPr>
            <p:cNvPr id="7" name="object 7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45593" y="1397108"/>
            <a:ext cx="3213593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sz="2500" spc="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r>
              <a:rPr sz="2500" spc="50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5" dirty="0">
                <a:solidFill>
                  <a:srgbClr val="484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37172" y="3999143"/>
            <a:ext cx="180975" cy="3000375"/>
            <a:chOff x="1137172" y="3999143"/>
            <a:chExt cx="180975" cy="30003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172" y="3999143"/>
              <a:ext cx="180975" cy="1809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172" y="4703993"/>
              <a:ext cx="180975" cy="1809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172" y="5408843"/>
              <a:ext cx="180975" cy="1809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172" y="6113693"/>
              <a:ext cx="180975" cy="1809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172" y="6818543"/>
              <a:ext cx="180975" cy="1809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9824" y="2134181"/>
            <a:ext cx="7891726" cy="5050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Application:-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805" marR="1499870" algn="just">
              <a:lnSpc>
                <a:spcPct val="115599"/>
              </a:lnSpc>
              <a:spcBef>
                <a:spcPts val="233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Situational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awareness.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places.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rescue.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805" marR="5080" algn="just">
              <a:lnSpc>
                <a:spcPct val="115599"/>
              </a:lnSpc>
            </a:pP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firefighters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altitudes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7862" y="786044"/>
            <a:ext cx="10067924" cy="950095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023120" y="433217"/>
            <a:ext cx="2749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Exntinguisher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949" y="433216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" y="263360"/>
            <a:ext cx="18288000" cy="10026015"/>
            <a:chOff x="48" y="263360"/>
            <a:chExt cx="18288000" cy="10026015"/>
          </a:xfrm>
        </p:grpSpPr>
        <p:sp>
          <p:nvSpPr>
            <p:cNvPr id="4" name="object 4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87762" y="2024742"/>
            <a:ext cx="596543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8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8136" y="1028700"/>
            <a:ext cx="13746480" cy="9258300"/>
            <a:chOff x="1048136" y="1028700"/>
            <a:chExt cx="13746480" cy="92583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9190" y="1028700"/>
              <a:ext cx="10525124" cy="9258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136" y="3846293"/>
              <a:ext cx="180975" cy="1809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136" y="5960843"/>
              <a:ext cx="180975" cy="1809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136" y="6665692"/>
              <a:ext cx="180975" cy="18097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51262" y="3497036"/>
            <a:ext cx="16036925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15599"/>
              </a:lnSpc>
              <a:spcBef>
                <a:spcPts val="100"/>
              </a:spcBef>
            </a:pPr>
            <a:r>
              <a:rPr sz="4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4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4000" spc="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Firefighting </a:t>
            </a:r>
            <a:r>
              <a:rPr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4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4000" spc="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4000" spc="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15-20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endurance.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5599"/>
              </a:lnSpc>
              <a:tabLst>
                <a:tab pos="2216785" algn="l"/>
                <a:tab pos="3122930" algn="l"/>
                <a:tab pos="5807710" algn="l"/>
                <a:tab pos="6629400" algn="l"/>
                <a:tab pos="8128634" algn="l"/>
                <a:tab pos="9345295" algn="l"/>
                <a:tab pos="11155045" algn="l"/>
                <a:tab pos="12343765" algn="l"/>
                <a:tab pos="13166090" algn="l"/>
                <a:tab pos="14044294" algn="l"/>
                <a:tab pos="14669135" algn="l"/>
              </a:tabLst>
            </a:pP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4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sz="4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firefighting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4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fires</a:t>
            </a:r>
            <a:r>
              <a:rPr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fire-based</a:t>
            </a:r>
            <a:r>
              <a:rPr sz="4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casualty.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3120" y="433216"/>
            <a:ext cx="26730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Exntinguisher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864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Fire Extinguisher Drone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Conclusion:-</vt:lpstr>
      <vt:lpstr>Future Scope:-</vt:lpstr>
      <vt:lpstr>Reference:-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Minimalist Black and White UX UI Report Basic Presentation</dc:title>
  <dc:creator>Jishnu</dc:creator>
  <cp:keywords>DAFHtrOKqBw,BAEqR4hsnyM</cp:keywords>
  <cp:lastModifiedBy>abhishek singh</cp:lastModifiedBy>
  <cp:revision>1</cp:revision>
  <dcterms:created xsi:type="dcterms:W3CDTF">2022-10-30T13:45:48Z</dcterms:created>
  <dcterms:modified xsi:type="dcterms:W3CDTF">2022-10-30T14:24:34Z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2022-10-30T00:00:00Z</vt:filetime>
  </property>
  <property fmtid="{D5CDD505-2E9C-101B-9397-08002B2CF9AE}" pid="3" name="Creator">
    <vt:lpwstr>Canva</vt:lpwstr>
  </property>
  <property fmtid="{D5CDD505-2E9C-101B-9397-08002B2CF9AE}" pid="4" name="LastSaved">
    <vt:filetime>2022-10-30T00:00:00Z</vt:filetime>
  </property>
</Properties>
</file>