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6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20a21a1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20a21a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20a21a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720a21a1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20a21a1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20a21a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20a21a11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720a21a1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4294967295" type="subTitle"/>
          </p:nvPr>
        </p:nvSpPr>
        <p:spPr>
          <a:xfrm>
            <a:off x="2067075" y="40561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                                                                                                       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9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JISHNU PISHARODY (32)</a:t>
            </a:r>
            <a:endParaRPr sz="259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3073"/>
              <a:buNone/>
            </a:pPr>
            <a:r>
              <a:rPr lang="en-US" sz="159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- ADITYA RATHOR (34)</a:t>
            </a:r>
            <a:endParaRPr sz="259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3073"/>
              <a:buNone/>
            </a:pPr>
            <a:r>
              <a:rPr lang="en-US" sz="159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- SAHEB SINGH SANDHU (36)</a:t>
            </a:r>
            <a:endParaRPr sz="259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3073"/>
              <a:buNone/>
            </a:pPr>
            <a:r>
              <a:rPr lang="en-US" sz="159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- ABHISHEK SINGH (41)</a:t>
            </a:r>
            <a:endParaRPr sz="259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4294967295" type="ctrTitle"/>
          </p:nvPr>
        </p:nvSpPr>
        <p:spPr>
          <a:xfrm>
            <a:off x="1524000" y="2490613"/>
            <a:ext cx="9144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5200">
                <a:solidFill>
                  <a:schemeClr val="lt1"/>
                </a:solidFill>
              </a:rPr>
              <a:t>SEM V MINI PROJECT</a:t>
            </a:r>
            <a:endParaRPr b="1" sz="52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686175" y="656725"/>
            <a:ext cx="8925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EYE FOR BLIND</a:t>
            </a:r>
            <a:endParaRPr sz="4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25895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</a:pPr>
            <a:r>
              <a:rPr b="1" lang="en-US" sz="55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Third Eye for Blind is designed to help the blind to overcome the lack of visual sense, by using other senses like sound and touch.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audio and vibration signals to notify the user about upcoming hurdles.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distance between person and obstacle decreases, frequency of both audio and vibration signals increases.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the system helps to ease the navigation process for the needy.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5148300" cy="43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WHO 39 million peoples are estimated as blinds worldwide. 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suffering a lot of hardships in there daily life. 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aim of the project is to develop a cheap and more efficient way to help visually impaired to navigate with greater comfort, speed and confidence.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825" y="1884925"/>
            <a:ext cx="4219101" cy="42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CIRCUIT DIAGRAM</a:t>
            </a:r>
            <a:endParaRPr/>
          </a:p>
        </p:txBody>
      </p:sp>
      <p:pic>
        <p:nvPicPr>
          <p:cNvPr descr="Diagram, schematic&#10;&#10;Description automatically generated" id="106" name="Google Shape;106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7804" y="893955"/>
            <a:ext cx="7250245" cy="491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597050"/>
            <a:ext cx="5527200" cy="45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increase the distance between the object and the sensor the coverage angle will decrease. Sensor has coverage of 60 degree.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objective is to cover a wide angle to detect the obstacles with the help of the ultrasonic sensors to help the blind and make it easy for them to move around easily without any hassle.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the distance calculation is calculated and the sensor detects and the further procedure of the buzzing sound to the user is carried out.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700" y="2873450"/>
            <a:ext cx="4947699" cy="2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detect objects around a considerably wide range of 11m.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cost effective project.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Injuries can be avoided due to this device.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is applicable for both the indoor and outdoor environment.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power consumption.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design time.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applied mainly in the commercial field of helping visually impaired people with lower eyesight or those that are completely blind.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applications can be devised and enhanced like robots and machineries.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can be used for Autonomous cars.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also be used for security purposes, identifying and tracking objects etc.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purpose of this study is to produce a prototype that can detect objects or obstacles in front of users and feeds warning back, in the form of vibrations, to user.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beneficial for people that are blind, to facilitate the movement and increase safety.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Font typeface="Times New Roman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less complex portable, cost efficient, easy to manage an effective system with many more amazing properties and advantages are proposed to provide support for the blind.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