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18288000" cy="10287000"/>
  <p:notesSz cx="6858000" cy="9144000"/>
  <p:embeddedFontLst>
    <p:embeddedFont>
      <p:font typeface="Glacial Indifference" panose="020B0604020202020204" charset="0"/>
      <p:regular r:id="rId12"/>
    </p:embeddedFont>
    <p:embeddedFont>
      <p:font typeface="Mokoto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17D67-149D-41AA-92AB-DA2018954647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48DBB-461A-4FCF-B156-4F3507A75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9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48DBB-461A-4FCF-B156-4F3507A75EE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56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48DBB-461A-4FCF-B156-4F3507A75EE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2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48DBB-461A-4FCF-B156-4F3507A75EE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9838" y="1028700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991383" y="1097140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47800" y="3424114"/>
            <a:ext cx="8229600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Lead: </a:t>
            </a:r>
          </a:p>
          <a:p>
            <a:pPr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     : Aditya C</a:t>
            </a:r>
          </a:p>
          <a:p>
            <a:pPr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 : 9535931646</a:t>
            </a:r>
          </a:p>
          <a:p>
            <a:pPr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      : adityachitgopker.cs24@bmsce.ac.in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25804" y="6484805"/>
            <a:ext cx="8709575" cy="3802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3:</a:t>
            </a:r>
          </a:p>
          <a:p>
            <a:pPr algn="l"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      : Abhinav Chandrasekhar </a:t>
            </a:r>
          </a:p>
          <a:p>
            <a:pPr algn="l"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  : 9880900422</a:t>
            </a:r>
          </a:p>
          <a:p>
            <a:pPr algn="l"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      : abhinavchandrasekar.cs24@bmsce.ac.in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52926" y="3461030"/>
            <a:ext cx="7597031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</a:t>
            </a:r>
          </a:p>
          <a:p>
            <a:pPr algn="l"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     : Abhishek KS</a:t>
            </a:r>
          </a:p>
          <a:p>
            <a:pPr algn="l"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 : 8431257083</a:t>
            </a:r>
          </a:p>
          <a:p>
            <a:pPr algn="l">
              <a:lnSpc>
                <a:spcPts val="5034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     : abhishekks.cs24@bmsce.ac.in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35476" y="1097140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14600" y="3105567"/>
            <a:ext cx="15351227" cy="5483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Our project focuses on building an AI-powered supply chain resilience platform designed for logistics departments. </a:t>
            </a:r>
          </a:p>
          <a:p>
            <a:pPr>
              <a:lnSpc>
                <a:spcPts val="7279"/>
              </a:lnSpc>
            </a:pP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Using </a:t>
            </a:r>
            <a:r>
              <a:rPr lang="en-GB" sz="3000" b="1" dirty="0">
                <a:solidFill>
                  <a:srgbClr val="000000"/>
                </a:solidFill>
                <a:latin typeface="Glacial Indifference"/>
              </a:rPr>
              <a:t>Python</a:t>
            </a: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 for the backend, we've integrated real-time data from </a:t>
            </a:r>
            <a:r>
              <a:rPr lang="en-GB" sz="3000" b="1" dirty="0">
                <a:solidFill>
                  <a:srgbClr val="000000"/>
                </a:solidFill>
                <a:latin typeface="Glacial Indifference"/>
              </a:rPr>
              <a:t>OpenWeatherMap</a:t>
            </a: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 for weather predictions and </a:t>
            </a:r>
            <a:r>
              <a:rPr lang="en-GB" sz="3000" b="1" dirty="0">
                <a:solidFill>
                  <a:srgbClr val="000000"/>
                </a:solidFill>
                <a:latin typeface="Glacial Indifference"/>
              </a:rPr>
              <a:t>Mapbox</a:t>
            </a: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 for traffic conditions. </a:t>
            </a:r>
          </a:p>
          <a:p>
            <a:pPr>
              <a:lnSpc>
                <a:spcPts val="7279"/>
              </a:lnSpc>
            </a:pP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On the front end, we’ve used </a:t>
            </a:r>
            <a:r>
              <a:rPr lang="en-GB" sz="3000" b="1" dirty="0">
                <a:solidFill>
                  <a:srgbClr val="000000"/>
                </a:solidFill>
                <a:latin typeface="Glacial Indifference"/>
              </a:rPr>
              <a:t>TypeScript</a:t>
            </a: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 and </a:t>
            </a:r>
            <a:r>
              <a:rPr lang="en-GB" sz="3000" b="1" dirty="0">
                <a:solidFill>
                  <a:srgbClr val="000000"/>
                </a:solidFill>
                <a:latin typeface="Glacial Indifference"/>
              </a:rPr>
              <a:t>React.js </a:t>
            </a: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to create an intuitive interface that displays the data clearly. </a:t>
            </a:r>
            <a:endParaRPr lang="en-US" sz="3000" dirty="0">
              <a:solidFill>
                <a:srgbClr val="000000"/>
              </a:solidFill>
              <a:latin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35476" y="1097140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08396-1771-4163-B108-AC70B7525485}"/>
              </a:ext>
            </a:extLst>
          </p:cNvPr>
          <p:cNvSpPr txBox="1"/>
          <p:nvPr/>
        </p:nvSpPr>
        <p:spPr>
          <a:xfrm>
            <a:off x="2438400" y="2978917"/>
            <a:ext cx="15240000" cy="6507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279"/>
              </a:lnSpc>
            </a:pP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The platform helps logistics teams make informed decisions such as:</a:t>
            </a:r>
          </a:p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Prevents disruptions and reduces losses and identifies supply chain risks </a:t>
            </a:r>
          </a:p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Optimized route planning by analyzing weather and traffic patterns, ensuring safe and efficient travel routes. </a:t>
            </a:r>
          </a:p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Saves Costs &amp; Boosts Efficiency</a:t>
            </a:r>
          </a:p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By leveraging these technologies, the system minimizes risks, optimizes delivery times, and enhances the resilience of the supply chain.</a:t>
            </a:r>
            <a:endParaRPr lang="en-IN" sz="3000" dirty="0">
              <a:solidFill>
                <a:srgbClr val="000000"/>
              </a:solidFill>
              <a:latin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102686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96489" y="1097140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438400" y="3269285"/>
            <a:ext cx="13596292" cy="5479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AIML</a:t>
            </a:r>
          </a:p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IoT</a:t>
            </a:r>
          </a:p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Real-Time Sensors</a:t>
            </a:r>
          </a:p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Cloud Computing and Edge Computing</a:t>
            </a:r>
          </a:p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Big data and advanced analytics</a:t>
            </a:r>
          </a:p>
          <a:p>
            <a:pPr marL="457200" indent="-457200">
              <a:lnSpc>
                <a:spcPts val="727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Geographic Information Systems</a:t>
            </a: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3711975" y="1183381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327A64-FCA4-42D5-8232-0257B2EDC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2477263"/>
            <a:ext cx="13639800" cy="73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5948" y="1183381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143000" y="6199672"/>
            <a:ext cx="3163006" cy="3058627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F8FB2-59CA-4B39-89DE-8A66BFB0E3E9}"/>
              </a:ext>
            </a:extLst>
          </p:cNvPr>
          <p:cNvSpPr txBox="1"/>
          <p:nvPr/>
        </p:nvSpPr>
        <p:spPr>
          <a:xfrm>
            <a:off x="2514600" y="2770506"/>
            <a:ext cx="15167251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solidFill>
                  <a:srgbClr val="000000"/>
                </a:solidFill>
                <a:latin typeface="Glacial Indifference"/>
              </a:rPr>
              <a:t>The pros and cons of the key technologies used in our AI-powered supply chain resilience platform:</a:t>
            </a:r>
          </a:p>
          <a:p>
            <a:endParaRPr lang="en-GB" sz="3000" dirty="0">
              <a:solidFill>
                <a:srgbClr val="000000"/>
              </a:solidFill>
              <a:latin typeface="Glacial Indifference"/>
            </a:endParaRPr>
          </a:p>
          <a:p>
            <a:r>
              <a:rPr lang="en-IN" sz="3000" b="1" u="sng" dirty="0">
                <a:solidFill>
                  <a:srgbClr val="000000"/>
                </a:solidFill>
                <a:latin typeface="Glacial Indifference"/>
              </a:rPr>
              <a:t>OpenWeatherMap API: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3000" b="1" u="sng" dirty="0">
              <a:solidFill>
                <a:srgbClr val="000000"/>
              </a:solidFill>
              <a:latin typeface="Glacial Indifference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700" b="1" u="sng" dirty="0">
                <a:solidFill>
                  <a:srgbClr val="000000"/>
                </a:solidFill>
                <a:latin typeface="Glacial Indifference"/>
              </a:rPr>
              <a:t>Pros: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700" b="1" u="sng" dirty="0">
              <a:solidFill>
                <a:srgbClr val="000000"/>
              </a:solidFill>
              <a:latin typeface="Glacial Indifferenc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Comprehensive Weather Data: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Provides a wide range of weather data (current conditions, forecasts, historical data) globally.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Easy Integration: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Well-documented REST API that is easy to integrate with any platform.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700" dirty="0">
              <a:solidFill>
                <a:srgbClr val="000000"/>
              </a:solidFill>
              <a:latin typeface="Glacial Indifference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u="sng" dirty="0">
                <a:solidFill>
                  <a:srgbClr val="000000"/>
                </a:solidFill>
                <a:latin typeface="Glacial Indifference"/>
              </a:rPr>
              <a:t>Cons: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700" b="1" u="sng" dirty="0">
              <a:solidFill>
                <a:srgbClr val="000000"/>
              </a:solidFill>
              <a:latin typeface="Glacial Indifferenc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Accuracy: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Weather data is not always 100% accurate and may vary depending on location, especially in real-time conditions.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Rate Limits: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High usage may lead to rate limiting or require paid plans to handle the volume of requests.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C2FA472-25A6-4916-AC6F-3C709208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5948" y="1183381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143000" y="6199672"/>
            <a:ext cx="3163006" cy="3058627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C2FA472-25A6-4916-AC6F-3C709208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1C873-8853-4ACD-BCC7-AA1953A1A72E}"/>
              </a:ext>
            </a:extLst>
          </p:cNvPr>
          <p:cNvSpPr txBox="1"/>
          <p:nvPr/>
        </p:nvSpPr>
        <p:spPr>
          <a:xfrm>
            <a:off x="2886486" y="2781300"/>
            <a:ext cx="147919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00" b="1" u="sng" dirty="0">
                <a:solidFill>
                  <a:srgbClr val="000000"/>
                </a:solidFill>
                <a:latin typeface="Glacial Indifference"/>
              </a:rPr>
              <a:t>MapBox API:</a:t>
            </a:r>
          </a:p>
          <a:p>
            <a:endParaRPr lang="en-GB" sz="2700" b="1" u="sng" dirty="0">
              <a:solidFill>
                <a:srgbClr val="000000"/>
              </a:solidFill>
              <a:latin typeface="Glacial Indifference"/>
            </a:endParaRPr>
          </a:p>
          <a:p>
            <a:r>
              <a:rPr lang="en-GB" sz="2700" b="1" u="sng" dirty="0">
                <a:solidFill>
                  <a:srgbClr val="000000"/>
                </a:solidFill>
                <a:latin typeface="Glacial Indifference"/>
              </a:rPr>
              <a:t>Pros:</a:t>
            </a:r>
          </a:p>
          <a:p>
            <a:endParaRPr lang="en-GB" sz="2700" b="1" u="sng" dirty="0">
              <a:solidFill>
                <a:srgbClr val="000000"/>
              </a:solidFill>
              <a:latin typeface="Glacial Indifferenc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000000"/>
                </a:solidFill>
                <a:latin typeface="Glacial Indifference"/>
              </a:rPr>
              <a:t>Advanced Geospatial Features: </a:t>
            </a:r>
            <a:r>
              <a:rPr lang="en-GB" sz="2700" dirty="0">
                <a:solidFill>
                  <a:srgbClr val="000000"/>
                </a:solidFill>
                <a:latin typeface="Glacial Indifference"/>
              </a:rPr>
              <a:t>Provides detailed and customizable maps, including geocoding, routing, and real-time traffic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b="1" dirty="0">
                <a:solidFill>
                  <a:srgbClr val="000000"/>
                </a:solidFill>
                <a:latin typeface="Glacial Indifference"/>
              </a:rPr>
              <a:t>Scalable: </a:t>
            </a:r>
            <a:r>
              <a:rPr lang="en-GB" sz="2700" dirty="0">
                <a:solidFill>
                  <a:srgbClr val="000000"/>
                </a:solidFill>
                <a:latin typeface="Glacial Indifference"/>
              </a:rPr>
              <a:t>Can handle large-scale data and complex geographical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000000"/>
              </a:solidFill>
              <a:latin typeface="Glacial Indifference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700" b="1" u="sng" dirty="0">
                <a:solidFill>
                  <a:srgbClr val="000000"/>
                </a:solidFill>
                <a:latin typeface="Glacial Indifference"/>
              </a:rPr>
              <a:t>Cons: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2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lacial Indifferenc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Pricing: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Although Mapbox has a free tier, heavy usage can become expensive, especially with high-volume requests.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Complexity: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Advanced geospatial features may require a deeper understanding of mapping and spatial data.</a:t>
            </a:r>
          </a:p>
        </p:txBody>
      </p:sp>
    </p:spTree>
    <p:extLst>
      <p:ext uri="{BB962C8B-B14F-4D97-AF65-F5344CB8AC3E}">
        <p14:creationId xmlns:p14="http://schemas.microsoft.com/office/powerpoint/2010/main" val="305806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15948" y="1183381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143000" y="6199672"/>
            <a:ext cx="3163006" cy="3058627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C2FA472-25A6-4916-AC6F-3C709208E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1C873-8853-4ACD-BCC7-AA1953A1A72E}"/>
              </a:ext>
            </a:extLst>
          </p:cNvPr>
          <p:cNvSpPr txBox="1"/>
          <p:nvPr/>
        </p:nvSpPr>
        <p:spPr>
          <a:xfrm>
            <a:off x="2886486" y="2781300"/>
            <a:ext cx="14791914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00" b="1" u="sng" dirty="0">
                <a:solidFill>
                  <a:srgbClr val="000000"/>
                </a:solidFill>
                <a:latin typeface="Glacial Indifference"/>
              </a:rPr>
              <a:t>MQTT:</a:t>
            </a:r>
          </a:p>
          <a:p>
            <a:endParaRPr lang="en-GB" sz="2700" b="1" u="sng" dirty="0">
              <a:solidFill>
                <a:srgbClr val="000000"/>
              </a:solidFill>
              <a:latin typeface="Glacial Indifference"/>
            </a:endParaRPr>
          </a:p>
          <a:p>
            <a:r>
              <a:rPr lang="en-GB" sz="2700" b="1" u="sng" dirty="0">
                <a:solidFill>
                  <a:srgbClr val="000000"/>
                </a:solidFill>
                <a:latin typeface="Glacial Indifference"/>
              </a:rPr>
              <a:t>Pros:</a:t>
            </a:r>
          </a:p>
          <a:p>
            <a:endParaRPr lang="en-GB" sz="2700" b="1" u="sng" dirty="0">
              <a:solidFill>
                <a:srgbClr val="000000"/>
              </a:solidFill>
              <a:latin typeface="Glacial Indifferenc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Lightweight: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MQTT is designed for low-bandwidth, high-latency, and low-power environments, making it ideal for IoT applications.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Real-Time Communication: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It supports real-time messaging, which is crucial for IoT sensor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700" dirty="0">
              <a:solidFill>
                <a:srgbClr val="000000"/>
              </a:solidFill>
              <a:latin typeface="Glacial Indifference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700" b="1" u="sng" dirty="0">
                <a:solidFill>
                  <a:srgbClr val="000000"/>
                </a:solidFill>
                <a:latin typeface="Glacial Indifference"/>
              </a:rPr>
              <a:t>Cons: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27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lacial Indifference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Security Concerns: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MQTT typically lacks built-in encryption and authentication (though it can be configured), making it vulnerable if not properly secured.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700" b="1" dirty="0">
                <a:solidFill>
                  <a:srgbClr val="000000"/>
                </a:solidFill>
                <a:latin typeface="Glacial Indifference"/>
              </a:rPr>
              <a:t>Scalability Challenges: </a:t>
            </a:r>
            <a:r>
              <a:rPr lang="en-US" altLang="en-US" sz="2700" dirty="0">
                <a:solidFill>
                  <a:srgbClr val="000000"/>
                </a:solidFill>
                <a:latin typeface="Glacial Indifference"/>
              </a:rPr>
              <a:t>As the number of devices grows, managing MQTT brokers can become more complex and resource-intensive.</a:t>
            </a:r>
          </a:p>
        </p:txBody>
      </p:sp>
    </p:spTree>
    <p:extLst>
      <p:ext uri="{BB962C8B-B14F-4D97-AF65-F5344CB8AC3E}">
        <p14:creationId xmlns:p14="http://schemas.microsoft.com/office/powerpoint/2010/main" val="277976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505</Words>
  <Application>Microsoft Office PowerPoint</Application>
  <PresentationFormat>Custom</PresentationFormat>
  <Paragraphs>77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Glacial Indifference</vt:lpstr>
      <vt:lpstr>Mokoto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</dc:title>
  <dc:creator>Abhishek KS</dc:creator>
  <cp:lastModifiedBy>Aditya Chitgopker</cp:lastModifiedBy>
  <cp:revision>12</cp:revision>
  <dcterms:created xsi:type="dcterms:W3CDTF">2006-08-16T00:00:00Z</dcterms:created>
  <dcterms:modified xsi:type="dcterms:W3CDTF">2025-04-03T10:52:53Z</dcterms:modified>
  <dc:identifier>DAGWEbGFmpQ</dc:identifier>
</cp:coreProperties>
</file>