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  <a:srgbClr val="00529C"/>
    <a:srgbClr val="E0144C"/>
    <a:srgbClr val="4E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198D7-AFE4-4D16-AC30-B0573B950A7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FDFED-5C13-4D1A-BA2A-AEFE5DC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FDFED-5C13-4D1A-BA2A-AEFE5DC5AD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0EB1-BFC1-D949-1DA4-8305456CD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071A6-80D1-BC2F-AE74-BDE545443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565B-DAE5-9F45-D6E8-D13006A9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78AC-CD20-7E3C-6788-DED7FB2C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AE84-9398-ECE4-0A1C-74E9C79A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67E1-48F7-86E5-04B5-60A63125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2C462-998B-46B3-8129-DEBF746F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8B39-AB30-883C-B93E-302A5C1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826F-CDAF-04A6-9B80-1A461067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8A88-1722-3BFB-983A-0AD719BF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0D594-992C-98F4-314B-941E268DA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EF528-8C87-3D64-5BF5-C66E87C3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E374-2168-0CD8-C8D7-977FA96B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FF36-7D49-9681-104F-5C208BE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3CB9-6D34-44DB-D8D9-0A94ECF0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C789-FB6A-627E-95E5-7291962A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9F16-1112-F40A-3E7B-EF7FA691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4B89-67CF-7CEC-5779-82BE7F55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8E2B-123B-9069-7E83-6F0EDD7D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2CE-E716-E938-98A1-B8508824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4C35-C8CD-DF7D-0519-CFA68D9F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94D16-4F82-7C04-A5C4-7CDD0804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01ED-368E-6693-244B-5C43CE94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3669-9C3D-D4A8-E359-F7CC3D97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1691-421F-24DE-27B7-6B0AE3E2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E6AE-91E1-C20F-5CAB-C8870C0B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6626-379A-3AB8-82A2-9B0004869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026C-B449-CD8F-EFF0-632B377C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CE5F6-EA81-5E84-C67A-1759E3E8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B13FB-37FD-F370-213C-6B800197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B231-DB17-EBDD-E6A8-3386692E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C74B-99E5-BE55-CCF6-7FBDC4ED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24E2-7FB1-4234-CEF1-260FC671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7B9F3-9DD0-DAEF-255E-BD1A08C8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DD474-91CD-19DB-379C-EB1014A32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5E72B-248D-B52C-7905-F8ED52E33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07E99-998F-B0FB-C5FD-3DABABA6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8A91B-2204-3321-C75D-7E28E0A9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12FF5-77EB-173B-3139-62EBDD01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D97D-FCA6-17D7-20EA-06B19A0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A03F7-FE46-57EE-CAC1-949BF925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9A604-8D13-EABE-9023-C284A56C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DEDD2-59AB-8D0B-FAD1-9767746A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2B10E-6E7D-C655-6047-D0C864C1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44517-1838-F061-B44C-E94BC015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7569-A825-8A17-30AD-DEEF22E6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7329-5CD0-F925-6BA2-5D26B45B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DA3A-C968-5164-40D4-94823BF73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D69-889C-91AA-0EE0-DEB70BAD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74AA6-7557-A4BF-4F82-17208944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93CAF-9103-316D-0386-8B48800B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2F21-A7E5-3BF1-7017-2AF22EE8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5C50-0935-3D68-1812-B6C655FA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7CB6-9AB3-A5C3-D6D5-E04E1D06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9BF3A-586A-C62F-E447-E8B1153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785B1-7F9F-A887-1325-1D10B576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B15B2-055D-CB3B-AED3-AB9DE7CA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F6F6A-0617-A58E-6FB8-274D7C35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BF79-AE1E-FC65-20F0-D9BF9313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9AE2E-30AE-B59F-2A25-147362E3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EF63-6061-0A20-D4B8-31AE3AC25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00A0-A5B8-44BD-A0A5-24F86C624F5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218A-EBCC-33C7-71E3-1B445052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FD8F-7A36-3F74-A39E-09EBA6A4A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A43C2-637F-41B5-B396-3D97AA31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E50540-7967-AB2D-06FC-08B2C3EA7B1D}"/>
              </a:ext>
            </a:extLst>
          </p:cNvPr>
          <p:cNvSpPr/>
          <p:nvPr/>
        </p:nvSpPr>
        <p:spPr>
          <a:xfrm>
            <a:off x="0" y="-9443"/>
            <a:ext cx="12191999" cy="438186"/>
          </a:xfrm>
          <a:custGeom>
            <a:avLst/>
            <a:gdLst>
              <a:gd name="connsiteX0" fmla="*/ 8317522 w 12191999"/>
              <a:gd name="connsiteY0" fmla="*/ 0 h 606671"/>
              <a:gd name="connsiteX1" fmla="*/ 12191999 w 12191999"/>
              <a:gd name="connsiteY1" fmla="*/ 0 h 606671"/>
              <a:gd name="connsiteX2" fmla="*/ 12191999 w 12191999"/>
              <a:gd name="connsiteY2" fmla="*/ 606671 h 606671"/>
              <a:gd name="connsiteX3" fmla="*/ 8620857 w 12191999"/>
              <a:gd name="connsiteY3" fmla="*/ 606671 h 606671"/>
              <a:gd name="connsiteX4" fmla="*/ 8348299 w 12191999"/>
              <a:gd name="connsiteY4" fmla="*/ 334112 h 606671"/>
              <a:gd name="connsiteX5" fmla="*/ 0 w 12191999"/>
              <a:gd name="connsiteY5" fmla="*/ 334112 h 606671"/>
              <a:gd name="connsiteX6" fmla="*/ 0 w 12191999"/>
              <a:gd name="connsiteY6" fmla="*/ 4 h 606671"/>
              <a:gd name="connsiteX7" fmla="*/ 8317522 w 12191999"/>
              <a:gd name="connsiteY7" fmla="*/ 4 h 60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06671">
                <a:moveTo>
                  <a:pt x="8317522" y="0"/>
                </a:moveTo>
                <a:lnTo>
                  <a:pt x="12191999" y="0"/>
                </a:lnTo>
                <a:lnTo>
                  <a:pt x="12191999" y="606671"/>
                </a:lnTo>
                <a:lnTo>
                  <a:pt x="8620857" y="606671"/>
                </a:lnTo>
                <a:lnTo>
                  <a:pt x="8348299" y="334112"/>
                </a:lnTo>
                <a:lnTo>
                  <a:pt x="0" y="334112"/>
                </a:lnTo>
                <a:lnTo>
                  <a:pt x="0" y="4"/>
                </a:lnTo>
                <a:lnTo>
                  <a:pt x="8317522" y="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  <a:gs pos="6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4D8317-0F84-C1C1-E38A-B719C8AEBFFA}"/>
              </a:ext>
            </a:extLst>
          </p:cNvPr>
          <p:cNvSpPr/>
          <p:nvPr/>
        </p:nvSpPr>
        <p:spPr>
          <a:xfrm rot="10800000">
            <a:off x="-3" y="6479929"/>
            <a:ext cx="12192002" cy="378069"/>
          </a:xfrm>
          <a:custGeom>
            <a:avLst/>
            <a:gdLst>
              <a:gd name="connsiteX0" fmla="*/ 8317522 w 12191999"/>
              <a:gd name="connsiteY0" fmla="*/ 0 h 606671"/>
              <a:gd name="connsiteX1" fmla="*/ 12191999 w 12191999"/>
              <a:gd name="connsiteY1" fmla="*/ 0 h 606671"/>
              <a:gd name="connsiteX2" fmla="*/ 12191999 w 12191999"/>
              <a:gd name="connsiteY2" fmla="*/ 606671 h 606671"/>
              <a:gd name="connsiteX3" fmla="*/ 8620857 w 12191999"/>
              <a:gd name="connsiteY3" fmla="*/ 606671 h 606671"/>
              <a:gd name="connsiteX4" fmla="*/ 8348299 w 12191999"/>
              <a:gd name="connsiteY4" fmla="*/ 334112 h 606671"/>
              <a:gd name="connsiteX5" fmla="*/ 0 w 12191999"/>
              <a:gd name="connsiteY5" fmla="*/ 334112 h 606671"/>
              <a:gd name="connsiteX6" fmla="*/ 0 w 12191999"/>
              <a:gd name="connsiteY6" fmla="*/ 4 h 606671"/>
              <a:gd name="connsiteX7" fmla="*/ 8317522 w 12191999"/>
              <a:gd name="connsiteY7" fmla="*/ 4 h 60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06671">
                <a:moveTo>
                  <a:pt x="8317522" y="0"/>
                </a:moveTo>
                <a:lnTo>
                  <a:pt x="12191999" y="0"/>
                </a:lnTo>
                <a:lnTo>
                  <a:pt x="12191999" y="606671"/>
                </a:lnTo>
                <a:lnTo>
                  <a:pt x="8620857" y="606671"/>
                </a:lnTo>
                <a:lnTo>
                  <a:pt x="8348299" y="334112"/>
                </a:lnTo>
                <a:lnTo>
                  <a:pt x="0" y="334112"/>
                </a:lnTo>
                <a:lnTo>
                  <a:pt x="0" y="4"/>
                </a:lnTo>
                <a:lnTo>
                  <a:pt x="8317522" y="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  <a:gs pos="6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517BD-FAEE-9297-D97B-C41C58E9E3B3}"/>
              </a:ext>
            </a:extLst>
          </p:cNvPr>
          <p:cNvSpPr txBox="1"/>
          <p:nvPr/>
        </p:nvSpPr>
        <p:spPr>
          <a:xfrm>
            <a:off x="9851780" y="-49092"/>
            <a:ext cx="2826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ptos Black" panose="020F0502020204030204" pitchFamily="34" charset="0"/>
              </a:rPr>
              <a:t>Abhishek</a:t>
            </a:r>
            <a:r>
              <a:rPr lang="en-US" dirty="0">
                <a:latin typeface="Aptos Black" panose="020F050202020403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ptos Black" panose="020F0502020204030204" pitchFamily="34" charset="0"/>
              </a:rPr>
              <a:t>Kumar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BC457-93BE-5F33-2641-E56C3AC125B5}"/>
              </a:ext>
            </a:extLst>
          </p:cNvPr>
          <p:cNvSpPr txBox="1"/>
          <p:nvPr/>
        </p:nvSpPr>
        <p:spPr>
          <a:xfrm>
            <a:off x="10291394" y="218463"/>
            <a:ext cx="19474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n>
                  <a:gradFill>
                    <a:gsLst>
                      <a:gs pos="28000">
                        <a:schemeClr val="bg2">
                          <a:lumMod val="50000"/>
                          <a:alpha val="98000"/>
                        </a:schemeClr>
                      </a:gs>
                      <a:gs pos="79000">
                        <a:srgbClr val="8185BC"/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bg2">
                        <a:lumMod val="50000"/>
                        <a:alpha val="98000"/>
                      </a:schemeClr>
                    </a:gs>
                    <a:gs pos="79000">
                      <a:srgbClr val="8185BC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Austin Real Estate Insights</a:t>
            </a:r>
          </a:p>
        </p:txBody>
      </p:sp>
      <p:pic>
        <p:nvPicPr>
          <p:cNvPr id="17" name="Graphic 16" descr="Home outline">
            <a:extLst>
              <a:ext uri="{FF2B5EF4-FFF2-40B4-BE49-F238E27FC236}">
                <a16:creationId xmlns:a16="http://schemas.microsoft.com/office/drawing/2014/main" id="{A936AF89-D489-DC26-3679-D9EB59309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2429" y="1806"/>
            <a:ext cx="468965" cy="468965"/>
          </a:xfrm>
          <a:prstGeom prst="rect">
            <a:avLst/>
          </a:prstGeom>
        </p:spPr>
      </p:pic>
      <p:pic>
        <p:nvPicPr>
          <p:cNvPr id="19" name="Graphic 18" descr="Bar chart with solid fill">
            <a:extLst>
              <a:ext uri="{FF2B5EF4-FFF2-40B4-BE49-F238E27FC236}">
                <a16:creationId xmlns:a16="http://schemas.microsoft.com/office/drawing/2014/main" id="{0759937E-C5FD-4C0B-A0BE-73AAA84D4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3425" y="-28214"/>
            <a:ext cx="529004" cy="529004"/>
          </a:xfrm>
          <a:prstGeom prst="rect">
            <a:avLst/>
          </a:prstGeom>
        </p:spPr>
      </p:pic>
      <p:pic>
        <p:nvPicPr>
          <p:cNvPr id="21" name="Graphic 20" descr="Blog with solid fill">
            <a:extLst>
              <a:ext uri="{FF2B5EF4-FFF2-40B4-BE49-F238E27FC236}">
                <a16:creationId xmlns:a16="http://schemas.microsoft.com/office/drawing/2014/main" id="{FBFE8DD8-F25F-1C8D-39BD-F5E0A9C4B1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64" y="6541478"/>
            <a:ext cx="335214" cy="3077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6BC284-524F-8235-5E80-58EA6917B283}"/>
              </a:ext>
            </a:extLst>
          </p:cNvPr>
          <p:cNvSpPr txBox="1"/>
          <p:nvPr/>
        </p:nvSpPr>
        <p:spPr>
          <a:xfrm>
            <a:off x="403344" y="6541478"/>
            <a:ext cx="242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</a:rPr>
              <a:t>A Power BI Report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CCFFD-71EB-A655-3BD6-4740DB178F65}"/>
              </a:ext>
            </a:extLst>
          </p:cNvPr>
          <p:cNvSpPr/>
          <p:nvPr/>
        </p:nvSpPr>
        <p:spPr>
          <a:xfrm>
            <a:off x="2312377" y="1301262"/>
            <a:ext cx="716573" cy="6198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676278-FFAB-D55A-8666-0D6D57EA2902}"/>
              </a:ext>
            </a:extLst>
          </p:cNvPr>
          <p:cNvSpPr/>
          <p:nvPr/>
        </p:nvSpPr>
        <p:spPr>
          <a:xfrm>
            <a:off x="3212123" y="1301262"/>
            <a:ext cx="716573" cy="619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94E680-9DE9-55AE-384E-E64C104DB743}"/>
              </a:ext>
            </a:extLst>
          </p:cNvPr>
          <p:cNvSpPr/>
          <p:nvPr/>
        </p:nvSpPr>
        <p:spPr>
          <a:xfrm>
            <a:off x="4111869" y="1301262"/>
            <a:ext cx="716573" cy="6198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29E5B6-A536-49D8-CB25-8098B2E5F4BD}"/>
              </a:ext>
            </a:extLst>
          </p:cNvPr>
          <p:cNvSpPr/>
          <p:nvPr/>
        </p:nvSpPr>
        <p:spPr>
          <a:xfrm>
            <a:off x="5011615" y="1301262"/>
            <a:ext cx="716573" cy="619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E2C5-255C-0024-5AB5-E5512BDC5901}"/>
              </a:ext>
            </a:extLst>
          </p:cNvPr>
          <p:cNvSpPr/>
          <p:nvPr/>
        </p:nvSpPr>
        <p:spPr>
          <a:xfrm>
            <a:off x="2312377" y="2038350"/>
            <a:ext cx="716573" cy="6198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209D0E-BEA7-4B37-B1D3-7837B26D7593}"/>
              </a:ext>
            </a:extLst>
          </p:cNvPr>
          <p:cNvSpPr/>
          <p:nvPr/>
        </p:nvSpPr>
        <p:spPr>
          <a:xfrm>
            <a:off x="3212123" y="2038350"/>
            <a:ext cx="716573" cy="619857"/>
          </a:xfrm>
          <a:prstGeom prst="rect">
            <a:avLst/>
          </a:prstGeom>
          <a:solidFill>
            <a:srgbClr val="5ECC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00CD4-802B-1417-37CD-56CEA78E6B52}"/>
              </a:ext>
            </a:extLst>
          </p:cNvPr>
          <p:cNvSpPr/>
          <p:nvPr/>
        </p:nvSpPr>
        <p:spPr>
          <a:xfrm>
            <a:off x="4111869" y="2038350"/>
            <a:ext cx="716573" cy="61985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595D8D-36A6-F9F8-2312-75317BEB3013}"/>
              </a:ext>
            </a:extLst>
          </p:cNvPr>
          <p:cNvSpPr/>
          <p:nvPr/>
        </p:nvSpPr>
        <p:spPr>
          <a:xfrm>
            <a:off x="5011615" y="2038350"/>
            <a:ext cx="716573" cy="6198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E0144C"/>
      </a:accent1>
      <a:accent2>
        <a:srgbClr val="5ECCF3"/>
      </a:accent2>
      <a:accent3>
        <a:srgbClr val="00529C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Black</vt:lpstr>
      <vt:lpstr>Aptos Display</vt:lpstr>
      <vt:lpstr>Arial</vt:lpstr>
      <vt:lpstr>Bahnschrift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Abhishek Kumar</cp:lastModifiedBy>
  <cp:revision>2</cp:revision>
  <dcterms:created xsi:type="dcterms:W3CDTF">2024-09-08T23:15:01Z</dcterms:created>
  <dcterms:modified xsi:type="dcterms:W3CDTF">2024-09-09T01:27:33Z</dcterms:modified>
</cp:coreProperties>
</file>