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5" r:id="rId9"/>
    <p:sldId id="277" r:id="rId10"/>
    <p:sldId id="278" r:id="rId11"/>
    <p:sldId id="279" r:id="rId12"/>
    <p:sldId id="280" r:id="rId13"/>
    <p:sldId id="282" r:id="rId14"/>
    <p:sldId id="283" r:id="rId15"/>
  </p:sldIdLst>
  <p:sldSz cx="9144000" cy="5143500" type="screen16x9"/>
  <p:notesSz cx="6858000" cy="9144000"/>
  <p:embeddedFontLst>
    <p:embeddedFont>
      <p:font typeface="Amatic SC" panose="020B0604020202020204" charset="-79"/>
      <p:regular r:id="rId17"/>
      <p:bold r:id="rId18"/>
    </p:embeddedFont>
    <p:embeddedFont>
      <p:font typeface="Source Code Pr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08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7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00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3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04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b67a30fe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b67a30fe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19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9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03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0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47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5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dk1"/>
          </a:fgClr>
          <a:bgClr>
            <a:schemeClr val="bg1"/>
          </a:bgClr>
        </a:patt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2265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+mn-lt"/>
              </a:rPr>
              <a:t>LO-FI PROTOTYPE</a:t>
            </a:r>
            <a:endParaRPr sz="4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Availability of Room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D14E0-EB40-44AC-B47E-179B0F8F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19" y="1093849"/>
            <a:ext cx="2229161" cy="39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Check in-out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A4BE-10FF-4176-A882-B5DD4ADA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14" y="1278042"/>
            <a:ext cx="1754372" cy="32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Customer Problem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280D4-673A-4616-8838-59C47B60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09" y="1187113"/>
            <a:ext cx="1626781" cy="33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0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Assign the work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B82ED-556B-4E5C-B285-66DAA11F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93" y="1093851"/>
            <a:ext cx="2248214" cy="39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9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Employ page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247B-D97B-461E-8A07-7FDD19F6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03" y="1093850"/>
            <a:ext cx="2276793" cy="39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1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Home Page</a:t>
            </a:r>
            <a:endParaRPr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2D783-ECC1-4965-BFC7-1D3FEC13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84" y="1403499"/>
            <a:ext cx="1562985" cy="3048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Register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C6800-21C5-4A57-931E-3E06E0CA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64" y="1219011"/>
            <a:ext cx="1616149" cy="3448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</a:t>
            </a:r>
            <a:r>
              <a:rPr lang="en" dirty="0">
                <a:latin typeface="+mn-lt"/>
              </a:rPr>
              <a:t>ustomer page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ACB5-FEF2-4C44-A570-6750B749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54" y="1222744"/>
            <a:ext cx="1788891" cy="36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</a:t>
            </a:r>
            <a:r>
              <a:rPr lang="en" dirty="0">
                <a:latin typeface="+mn-lt"/>
              </a:rPr>
              <a:t>leaning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56B6B-BD4D-4CE2-8986-68936A93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14" y="1214247"/>
            <a:ext cx="1754372" cy="36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Food ordering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9CFEA-E2C9-43B7-A092-BB9FA219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24" y="1162115"/>
            <a:ext cx="2009552" cy="38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Key request(loss)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11E23-949F-43FF-826A-CE1AABD7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19" y="1093849"/>
            <a:ext cx="2229161" cy="391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0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Comfortable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EDFB3-B55B-4A16-A7C0-4A78C318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46" y="1352462"/>
            <a:ext cx="1733107" cy="34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4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Admin page 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B5071-A8A9-4522-B2CE-D2B701BD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30" y="1093850"/>
            <a:ext cx="2257740" cy="39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14190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On-screen Show (16:9)</PresentationFormat>
  <Paragraphs>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Amatic SC</vt:lpstr>
      <vt:lpstr>Source Code Pro</vt:lpstr>
      <vt:lpstr>Beach Day</vt:lpstr>
      <vt:lpstr>LO-FI PROTOTYPE</vt:lpstr>
      <vt:lpstr>Home Page</vt:lpstr>
      <vt:lpstr>Register </vt:lpstr>
      <vt:lpstr>Customer page </vt:lpstr>
      <vt:lpstr>Cleaning  </vt:lpstr>
      <vt:lpstr>Food ordering  </vt:lpstr>
      <vt:lpstr>Key request(loss)  </vt:lpstr>
      <vt:lpstr>Comfortable  </vt:lpstr>
      <vt:lpstr>Admin page  </vt:lpstr>
      <vt:lpstr>Availability of Room  </vt:lpstr>
      <vt:lpstr>Check in-out  </vt:lpstr>
      <vt:lpstr>Customer Problem  </vt:lpstr>
      <vt:lpstr>Assign the work  </vt:lpstr>
      <vt:lpstr>Employ page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LO-FI PROTOTYPE</dc:title>
  <dc:creator>abhi</dc:creator>
  <cp:lastModifiedBy>abhi abhi</cp:lastModifiedBy>
  <cp:revision>9</cp:revision>
  <dcterms:modified xsi:type="dcterms:W3CDTF">2020-11-22T10:46:57Z</dcterms:modified>
</cp:coreProperties>
</file>