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EE87-6E73-4536-9073-40FDCA0DE670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CFF-1449-4300-877D-51F131C2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9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EE87-6E73-4536-9073-40FDCA0DE670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CFF-1449-4300-877D-51F131C2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3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EE87-6E73-4536-9073-40FDCA0DE670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CFF-1449-4300-877D-51F131C2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5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EE87-6E73-4536-9073-40FDCA0DE670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CFF-1449-4300-877D-51F131C2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17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EE87-6E73-4536-9073-40FDCA0DE670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CFF-1449-4300-877D-51F131C2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8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EE87-6E73-4536-9073-40FDCA0DE670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CFF-1449-4300-877D-51F131C2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8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EE87-6E73-4536-9073-40FDCA0DE670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CFF-1449-4300-877D-51F131C2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92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EE87-6E73-4536-9073-40FDCA0DE670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CFF-1449-4300-877D-51F131C2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5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EE87-6E73-4536-9073-40FDCA0DE670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CFF-1449-4300-877D-51F131C2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1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EE87-6E73-4536-9073-40FDCA0DE670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CFF-1449-4300-877D-51F131C2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1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EE87-6E73-4536-9073-40FDCA0DE670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9CFF-1449-4300-877D-51F131C2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4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EE87-6E73-4536-9073-40FDCA0DE670}" type="datetimeFigureOut">
              <a:rPr lang="en-IN" smtClean="0"/>
              <a:t>22-11-2020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9CFF-1449-4300-877D-51F131C20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93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2789" y="1521608"/>
            <a:ext cx="9144000" cy="23876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FINDING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53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5965"/>
            <a:ext cx="10515600" cy="33409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 Management- Lotus View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464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Empathy Map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are 3 different empathy map we have used.</a:t>
            </a:r>
          </a:p>
          <a:p>
            <a:r>
              <a:rPr lang="en-US" dirty="0"/>
              <a:t>Customer Empathy Map</a:t>
            </a:r>
          </a:p>
          <a:p>
            <a:r>
              <a:rPr lang="en-US" dirty="0"/>
              <a:t>Manager Empathy Map</a:t>
            </a:r>
          </a:p>
          <a:p>
            <a:r>
              <a:rPr lang="en-US" dirty="0"/>
              <a:t>Staff Empathy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26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Customer Empathy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1325563"/>
            <a:ext cx="9550757" cy="4675992"/>
          </a:xfrm>
        </p:spPr>
      </p:pic>
    </p:spTree>
    <p:extLst>
      <p:ext uri="{BB962C8B-B14F-4D97-AF65-F5344CB8AC3E}">
        <p14:creationId xmlns:p14="http://schemas.microsoft.com/office/powerpoint/2010/main" val="47575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Manager Empathy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0" y="1690687"/>
            <a:ext cx="9556123" cy="4542687"/>
          </a:xfrm>
        </p:spPr>
      </p:pic>
    </p:spTree>
    <p:extLst>
      <p:ext uri="{BB962C8B-B14F-4D97-AF65-F5344CB8AC3E}">
        <p14:creationId xmlns:p14="http://schemas.microsoft.com/office/powerpoint/2010/main" val="83898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Staff Empathy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374" y="1690688"/>
            <a:ext cx="9453094" cy="4339714"/>
          </a:xfrm>
        </p:spPr>
      </p:pic>
    </p:spTree>
    <p:extLst>
      <p:ext uri="{BB962C8B-B14F-4D97-AF65-F5344CB8AC3E}">
        <p14:creationId xmlns:p14="http://schemas.microsoft.com/office/powerpoint/2010/main" val="3523215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NEED FINDING</vt:lpstr>
      <vt:lpstr>PowerPoint Presentation</vt:lpstr>
      <vt:lpstr>Empathy Map</vt:lpstr>
      <vt:lpstr>Customer Empathy</vt:lpstr>
      <vt:lpstr>Manager Empathy</vt:lpstr>
      <vt:lpstr>Staff Empathy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 FINDING</dc:title>
  <dc:creator>User</dc:creator>
  <cp:lastModifiedBy>abhi abhi</cp:lastModifiedBy>
  <cp:revision>6</cp:revision>
  <dcterms:created xsi:type="dcterms:W3CDTF">2020-11-22T09:28:42Z</dcterms:created>
  <dcterms:modified xsi:type="dcterms:W3CDTF">2020-11-22T11:34:09Z</dcterms:modified>
</cp:coreProperties>
</file>