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58"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00E447-F48C-4B58-A8D1-CFF80643B809}" v="21" dt="2018-10-08T18:58:39.1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4" d="100"/>
          <a:sy n="104" d="100"/>
        </p:scale>
        <p:origin x="138"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kanda Chetan" userId="11228d68c1588a03" providerId="LiveId" clId="{8400E447-F48C-4B58-A8D1-CFF80643B809}"/>
    <pc:docChg chg="undo custSel mod addSld delSld modSld sldOrd">
      <pc:chgData name="Skanda Chetan" userId="11228d68c1588a03" providerId="LiveId" clId="{8400E447-F48C-4B58-A8D1-CFF80643B809}" dt="2018-10-08T19:08:41.405" v="1744" actId="26606"/>
      <pc:docMkLst>
        <pc:docMk/>
      </pc:docMkLst>
      <pc:sldChg chg="modSp">
        <pc:chgData name="Skanda Chetan" userId="11228d68c1588a03" providerId="LiveId" clId="{8400E447-F48C-4B58-A8D1-CFF80643B809}" dt="2018-10-08T18:38:29.889" v="39" actId="1076"/>
        <pc:sldMkLst>
          <pc:docMk/>
          <pc:sldMk cId="2268995462" sldId="257"/>
        </pc:sldMkLst>
        <pc:spChg chg="mod">
          <ac:chgData name="Skanda Chetan" userId="11228d68c1588a03" providerId="LiveId" clId="{8400E447-F48C-4B58-A8D1-CFF80643B809}" dt="2018-10-08T18:38:29.889" v="39" actId="1076"/>
          <ac:spMkLst>
            <pc:docMk/>
            <pc:sldMk cId="2268995462" sldId="257"/>
            <ac:spMk id="2" creationId="{DBCE8918-F6D4-4A5A-BB1F-66D21EC1D8BA}"/>
          </ac:spMkLst>
        </pc:spChg>
      </pc:sldChg>
      <pc:sldChg chg="del">
        <pc:chgData name="Skanda Chetan" userId="11228d68c1588a03" providerId="LiveId" clId="{8400E447-F48C-4B58-A8D1-CFF80643B809}" dt="2018-10-08T18:36:31.882" v="0" actId="2696"/>
        <pc:sldMkLst>
          <pc:docMk/>
          <pc:sldMk cId="833097019" sldId="258"/>
        </pc:sldMkLst>
      </pc:sldChg>
      <pc:sldChg chg="addSp delSp modSp add del">
        <pc:chgData name="Skanda Chetan" userId="11228d68c1588a03" providerId="LiveId" clId="{8400E447-F48C-4B58-A8D1-CFF80643B809}" dt="2018-10-08T18:37:07.131" v="8" actId="2696"/>
        <pc:sldMkLst>
          <pc:docMk/>
          <pc:sldMk cId="3413863210" sldId="258"/>
        </pc:sldMkLst>
        <pc:picChg chg="add del mod">
          <ac:chgData name="Skanda Chetan" userId="11228d68c1588a03" providerId="LiveId" clId="{8400E447-F48C-4B58-A8D1-CFF80643B809}" dt="2018-10-08T18:37:02.759" v="7"/>
          <ac:picMkLst>
            <pc:docMk/>
            <pc:sldMk cId="3413863210" sldId="258"/>
            <ac:picMk id="2" creationId="{B1E420AD-6FCB-486C-A35D-D9D2B786B11E}"/>
          </ac:picMkLst>
        </pc:picChg>
      </pc:sldChg>
      <pc:sldChg chg="addSp delSp modSp add mod ord setBg">
        <pc:chgData name="Skanda Chetan" userId="11228d68c1588a03" providerId="LiveId" clId="{8400E447-F48C-4B58-A8D1-CFF80643B809}" dt="2018-10-08T18:58:14.441" v="1357" actId="26606"/>
        <pc:sldMkLst>
          <pc:docMk/>
          <pc:sldMk cId="3472855915" sldId="258"/>
        </pc:sldMkLst>
        <pc:spChg chg="mod">
          <ac:chgData name="Skanda Chetan" userId="11228d68c1588a03" providerId="LiveId" clId="{8400E447-F48C-4B58-A8D1-CFF80643B809}" dt="2018-10-08T18:58:14.441" v="1357" actId="26606"/>
          <ac:spMkLst>
            <pc:docMk/>
            <pc:sldMk cId="3472855915" sldId="258"/>
            <ac:spMk id="2" creationId="{836058B5-1DAE-4E52-99CA-3E98E6D174ED}"/>
          </ac:spMkLst>
        </pc:spChg>
        <pc:spChg chg="add del">
          <ac:chgData name="Skanda Chetan" userId="11228d68c1588a03" providerId="LiveId" clId="{8400E447-F48C-4B58-A8D1-CFF80643B809}" dt="2018-10-08T18:37:53.495" v="34" actId="26606"/>
          <ac:spMkLst>
            <pc:docMk/>
            <pc:sldMk cId="3472855915" sldId="258"/>
            <ac:spMk id="36" creationId="{1996130F-9AB5-4DE9-8574-3AF891C5C172}"/>
          </ac:spMkLst>
        </pc:spChg>
        <pc:spChg chg="add del">
          <ac:chgData name="Skanda Chetan" userId="11228d68c1588a03" providerId="LiveId" clId="{8400E447-F48C-4B58-A8D1-CFF80643B809}" dt="2018-10-08T18:37:53.495" v="34" actId="26606"/>
          <ac:spMkLst>
            <pc:docMk/>
            <pc:sldMk cId="3472855915" sldId="258"/>
            <ac:spMk id="38" creationId="{3623DEAC-F39C-45D6-86DC-1033F6429528}"/>
          </ac:spMkLst>
        </pc:spChg>
        <pc:spChg chg="add del">
          <ac:chgData name="Skanda Chetan" userId="11228d68c1588a03" providerId="LiveId" clId="{8400E447-F48C-4B58-A8D1-CFF80643B809}" dt="2018-10-08T18:37:53.495" v="34" actId="26606"/>
          <ac:spMkLst>
            <pc:docMk/>
            <pc:sldMk cId="3472855915" sldId="258"/>
            <ac:spMk id="40" creationId="{A692209D-B607-46C3-8560-07AF72291659}"/>
          </ac:spMkLst>
        </pc:spChg>
        <pc:spChg chg="add del">
          <ac:chgData name="Skanda Chetan" userId="11228d68c1588a03" providerId="LiveId" clId="{8400E447-F48C-4B58-A8D1-CFF80643B809}" dt="2018-10-08T18:37:53.495" v="34" actId="26606"/>
          <ac:spMkLst>
            <pc:docMk/>
            <pc:sldMk cId="3472855915" sldId="258"/>
            <ac:spMk id="42" creationId="{94874638-CF15-4908-BC4B-4908744D0BAF}"/>
          </ac:spMkLst>
        </pc:spChg>
        <pc:spChg chg="add del">
          <ac:chgData name="Skanda Chetan" userId="11228d68c1588a03" providerId="LiveId" clId="{8400E447-F48C-4B58-A8D1-CFF80643B809}" dt="2018-10-08T18:37:53.495" v="34" actId="26606"/>
          <ac:spMkLst>
            <pc:docMk/>
            <pc:sldMk cId="3472855915" sldId="258"/>
            <ac:spMk id="44" creationId="{5F1B8348-CD6E-4561-A704-C232D9A2676D}"/>
          </ac:spMkLst>
        </pc:spChg>
        <pc:spChg chg="add del">
          <ac:chgData name="Skanda Chetan" userId="11228d68c1588a03" providerId="LiveId" clId="{8400E447-F48C-4B58-A8D1-CFF80643B809}" dt="2018-10-08T18:58:14.441" v="1357" actId="26606"/>
          <ac:spMkLst>
            <pc:docMk/>
            <pc:sldMk cId="3472855915" sldId="258"/>
            <ac:spMk id="77" creationId="{1996130F-9AB5-4DE9-8574-3AF891C5C172}"/>
          </ac:spMkLst>
        </pc:spChg>
        <pc:spChg chg="add del">
          <ac:chgData name="Skanda Chetan" userId="11228d68c1588a03" providerId="LiveId" clId="{8400E447-F48C-4B58-A8D1-CFF80643B809}" dt="2018-10-08T18:58:14.441" v="1357" actId="26606"/>
          <ac:spMkLst>
            <pc:docMk/>
            <pc:sldMk cId="3472855915" sldId="258"/>
            <ac:spMk id="79" creationId="{3623DEAC-F39C-45D6-86DC-1033F6429528}"/>
          </ac:spMkLst>
        </pc:spChg>
        <pc:spChg chg="add del">
          <ac:chgData name="Skanda Chetan" userId="11228d68c1588a03" providerId="LiveId" clId="{8400E447-F48C-4B58-A8D1-CFF80643B809}" dt="2018-10-08T18:58:14.441" v="1357" actId="26606"/>
          <ac:spMkLst>
            <pc:docMk/>
            <pc:sldMk cId="3472855915" sldId="258"/>
            <ac:spMk id="81" creationId="{CADF4631-3C8F-45EE-8D19-4D3E8426B34A}"/>
          </ac:spMkLst>
        </pc:spChg>
        <pc:spChg chg="add del">
          <ac:chgData name="Skanda Chetan" userId="11228d68c1588a03" providerId="LiveId" clId="{8400E447-F48C-4B58-A8D1-CFF80643B809}" dt="2018-10-08T18:58:14.441" v="1357" actId="26606"/>
          <ac:spMkLst>
            <pc:docMk/>
            <pc:sldMk cId="3472855915" sldId="258"/>
            <ac:spMk id="111" creationId="{46FA917F-43A3-4FA3-A085-59D0DC397EFA}"/>
          </ac:spMkLst>
        </pc:spChg>
        <pc:spChg chg="add del">
          <ac:chgData name="Skanda Chetan" userId="11228d68c1588a03" providerId="LiveId" clId="{8400E447-F48C-4B58-A8D1-CFF80643B809}" dt="2018-10-08T18:58:14.441" v="1357" actId="26606"/>
          <ac:spMkLst>
            <pc:docMk/>
            <pc:sldMk cId="3472855915" sldId="258"/>
            <ac:spMk id="113" creationId="{9CBF007B-8C8C-4F79-B037-9F4C61F9F954}"/>
          </ac:spMkLst>
        </pc:spChg>
        <pc:spChg chg="add">
          <ac:chgData name="Skanda Chetan" userId="11228d68c1588a03" providerId="LiveId" clId="{8400E447-F48C-4B58-A8D1-CFF80643B809}" dt="2018-10-08T18:58:14.441" v="1357" actId="26606"/>
          <ac:spMkLst>
            <pc:docMk/>
            <pc:sldMk cId="3472855915" sldId="258"/>
            <ac:spMk id="146" creationId="{1996130F-9AB5-4DE9-8574-3AF891C5C172}"/>
          </ac:spMkLst>
        </pc:spChg>
        <pc:spChg chg="add">
          <ac:chgData name="Skanda Chetan" userId="11228d68c1588a03" providerId="LiveId" clId="{8400E447-F48C-4B58-A8D1-CFF80643B809}" dt="2018-10-08T18:58:14.441" v="1357" actId="26606"/>
          <ac:spMkLst>
            <pc:docMk/>
            <pc:sldMk cId="3472855915" sldId="258"/>
            <ac:spMk id="148" creationId="{3623DEAC-F39C-45D6-86DC-1033F6429528}"/>
          </ac:spMkLst>
        </pc:spChg>
        <pc:spChg chg="add">
          <ac:chgData name="Skanda Chetan" userId="11228d68c1588a03" providerId="LiveId" clId="{8400E447-F48C-4B58-A8D1-CFF80643B809}" dt="2018-10-08T18:58:14.441" v="1357" actId="26606"/>
          <ac:spMkLst>
            <pc:docMk/>
            <pc:sldMk cId="3472855915" sldId="258"/>
            <ac:spMk id="150" creationId="{CADF4631-3C8F-45EE-8D19-4D3E8426B34A}"/>
          </ac:spMkLst>
        </pc:spChg>
        <pc:spChg chg="add">
          <ac:chgData name="Skanda Chetan" userId="11228d68c1588a03" providerId="LiveId" clId="{8400E447-F48C-4B58-A8D1-CFF80643B809}" dt="2018-10-08T18:58:14.441" v="1357" actId="26606"/>
          <ac:spMkLst>
            <pc:docMk/>
            <pc:sldMk cId="3472855915" sldId="258"/>
            <ac:spMk id="180" creationId="{46FA917F-43A3-4FA3-A085-59D0DC397EFA}"/>
          </ac:spMkLst>
        </pc:spChg>
        <pc:spChg chg="add">
          <ac:chgData name="Skanda Chetan" userId="11228d68c1588a03" providerId="LiveId" clId="{8400E447-F48C-4B58-A8D1-CFF80643B809}" dt="2018-10-08T18:58:14.441" v="1357" actId="26606"/>
          <ac:spMkLst>
            <pc:docMk/>
            <pc:sldMk cId="3472855915" sldId="258"/>
            <ac:spMk id="182" creationId="{9CBF007B-8C8C-4F79-B037-9F4C61F9F954}"/>
          </ac:spMkLst>
        </pc:spChg>
        <pc:grpChg chg="add del">
          <ac:chgData name="Skanda Chetan" userId="11228d68c1588a03" providerId="LiveId" clId="{8400E447-F48C-4B58-A8D1-CFF80643B809}" dt="2018-10-08T18:37:53.495" v="34" actId="26606"/>
          <ac:grpSpMkLst>
            <pc:docMk/>
            <pc:sldMk cId="3472855915" sldId="258"/>
            <ac:grpSpMk id="8" creationId="{166BF9EE-F7AC-4FA5-AC7E-001B3A642F75}"/>
          </ac:grpSpMkLst>
        </pc:grpChg>
        <pc:grpChg chg="add del">
          <ac:chgData name="Skanda Chetan" userId="11228d68c1588a03" providerId="LiveId" clId="{8400E447-F48C-4B58-A8D1-CFF80643B809}" dt="2018-10-08T18:37:53.495" v="34" actId="26606"/>
          <ac:grpSpMkLst>
            <pc:docMk/>
            <pc:sldMk cId="3472855915" sldId="258"/>
            <ac:grpSpMk id="22" creationId="{E312DBA5-56D8-42B2-BA94-28168C2A6703}"/>
          </ac:grpSpMkLst>
        </pc:grpChg>
        <pc:grpChg chg="add del">
          <ac:chgData name="Skanda Chetan" userId="11228d68c1588a03" providerId="LiveId" clId="{8400E447-F48C-4B58-A8D1-CFF80643B809}" dt="2018-10-08T18:58:14.441" v="1357" actId="26606"/>
          <ac:grpSpMkLst>
            <pc:docMk/>
            <pc:sldMk cId="3472855915" sldId="258"/>
            <ac:grpSpMk id="49" creationId="{166BF9EE-F7AC-4FA5-AC7E-001B3A642F75}"/>
          </ac:grpSpMkLst>
        </pc:grpChg>
        <pc:grpChg chg="add del">
          <ac:chgData name="Skanda Chetan" userId="11228d68c1588a03" providerId="LiveId" clId="{8400E447-F48C-4B58-A8D1-CFF80643B809}" dt="2018-10-08T18:58:14.441" v="1357" actId="26606"/>
          <ac:grpSpMkLst>
            <pc:docMk/>
            <pc:sldMk cId="3472855915" sldId="258"/>
            <ac:grpSpMk id="63" creationId="{E312DBA5-56D8-42B2-BA94-28168C2A6703}"/>
          </ac:grpSpMkLst>
        </pc:grpChg>
        <pc:grpChg chg="add del">
          <ac:chgData name="Skanda Chetan" userId="11228d68c1588a03" providerId="LiveId" clId="{8400E447-F48C-4B58-A8D1-CFF80643B809}" dt="2018-10-08T18:58:14.441" v="1357" actId="26606"/>
          <ac:grpSpMkLst>
            <pc:docMk/>
            <pc:sldMk cId="3472855915" sldId="258"/>
            <ac:grpSpMk id="83" creationId="{F291099C-17EE-4E0E-B096-C79975050035}"/>
          </ac:grpSpMkLst>
        </pc:grpChg>
        <pc:grpChg chg="add del">
          <ac:chgData name="Skanda Chetan" userId="11228d68c1588a03" providerId="LiveId" clId="{8400E447-F48C-4B58-A8D1-CFF80643B809}" dt="2018-10-08T18:58:14.441" v="1357" actId="26606"/>
          <ac:grpSpMkLst>
            <pc:docMk/>
            <pc:sldMk cId="3472855915" sldId="258"/>
            <ac:grpSpMk id="97" creationId="{6A54B62D-FC5C-4E1A-8D8B-279576FE5379}"/>
          </ac:grpSpMkLst>
        </pc:grpChg>
        <pc:grpChg chg="add">
          <ac:chgData name="Skanda Chetan" userId="11228d68c1588a03" providerId="LiveId" clId="{8400E447-F48C-4B58-A8D1-CFF80643B809}" dt="2018-10-08T18:58:14.441" v="1357" actId="26606"/>
          <ac:grpSpMkLst>
            <pc:docMk/>
            <pc:sldMk cId="3472855915" sldId="258"/>
            <ac:grpSpMk id="118" creationId="{166BF9EE-F7AC-4FA5-AC7E-001B3A642F75}"/>
          </ac:grpSpMkLst>
        </pc:grpChg>
        <pc:grpChg chg="add">
          <ac:chgData name="Skanda Chetan" userId="11228d68c1588a03" providerId="LiveId" clId="{8400E447-F48C-4B58-A8D1-CFF80643B809}" dt="2018-10-08T18:58:14.441" v="1357" actId="26606"/>
          <ac:grpSpMkLst>
            <pc:docMk/>
            <pc:sldMk cId="3472855915" sldId="258"/>
            <ac:grpSpMk id="132" creationId="{E312DBA5-56D8-42B2-BA94-28168C2A6703}"/>
          </ac:grpSpMkLst>
        </pc:grpChg>
        <pc:grpChg chg="add">
          <ac:chgData name="Skanda Chetan" userId="11228d68c1588a03" providerId="LiveId" clId="{8400E447-F48C-4B58-A8D1-CFF80643B809}" dt="2018-10-08T18:58:14.441" v="1357" actId="26606"/>
          <ac:grpSpMkLst>
            <pc:docMk/>
            <pc:sldMk cId="3472855915" sldId="258"/>
            <ac:grpSpMk id="152" creationId="{F291099C-17EE-4E0E-B096-C79975050035}"/>
          </ac:grpSpMkLst>
        </pc:grpChg>
        <pc:grpChg chg="add">
          <ac:chgData name="Skanda Chetan" userId="11228d68c1588a03" providerId="LiveId" clId="{8400E447-F48C-4B58-A8D1-CFF80643B809}" dt="2018-10-08T18:58:14.441" v="1357" actId="26606"/>
          <ac:grpSpMkLst>
            <pc:docMk/>
            <pc:sldMk cId="3472855915" sldId="258"/>
            <ac:grpSpMk id="166" creationId="{6A54B62D-FC5C-4E1A-8D8B-279576FE5379}"/>
          </ac:grpSpMkLst>
        </pc:grpChg>
        <pc:picChg chg="add mod">
          <ac:chgData name="Skanda Chetan" userId="11228d68c1588a03" providerId="LiveId" clId="{8400E447-F48C-4B58-A8D1-CFF80643B809}" dt="2018-10-08T18:58:14.441" v="1357" actId="26606"/>
          <ac:picMkLst>
            <pc:docMk/>
            <pc:sldMk cId="3472855915" sldId="258"/>
            <ac:picMk id="3" creationId="{D77E21C4-7179-48EE-9251-07BA2A9083E7}"/>
          </ac:picMkLst>
        </pc:picChg>
      </pc:sldChg>
      <pc:sldChg chg="addSp delSp modSp add mod setBg">
        <pc:chgData name="Skanda Chetan" userId="11228d68c1588a03" providerId="LiveId" clId="{8400E447-F48C-4B58-A8D1-CFF80643B809}" dt="2018-10-08T18:45:16.226" v="698" actId="26606"/>
        <pc:sldMkLst>
          <pc:docMk/>
          <pc:sldMk cId="2487723945" sldId="259"/>
        </pc:sldMkLst>
        <pc:spChg chg="mod">
          <ac:chgData name="Skanda Chetan" userId="11228d68c1588a03" providerId="LiveId" clId="{8400E447-F48C-4B58-A8D1-CFF80643B809}" dt="2018-10-08T18:45:16.226" v="698" actId="26606"/>
          <ac:spMkLst>
            <pc:docMk/>
            <pc:sldMk cId="2487723945" sldId="259"/>
            <ac:spMk id="2" creationId="{8EBEA1FB-F48C-407C-88DD-F538102FDD8D}"/>
          </ac:spMkLst>
        </pc:spChg>
        <pc:spChg chg="add del mod">
          <ac:chgData name="Skanda Chetan" userId="11228d68c1588a03" providerId="LiveId" clId="{8400E447-F48C-4B58-A8D1-CFF80643B809}" dt="2018-10-08T18:45:16.226" v="698" actId="26606"/>
          <ac:spMkLst>
            <pc:docMk/>
            <pc:sldMk cId="2487723945" sldId="259"/>
            <ac:spMk id="3" creationId="{6064829D-0821-48CD-90D6-7CF8E5536A30}"/>
          </ac:spMkLst>
        </pc:spChg>
        <pc:spChg chg="add del">
          <ac:chgData name="Skanda Chetan" userId="11228d68c1588a03" providerId="LiveId" clId="{8400E447-F48C-4B58-A8D1-CFF80643B809}" dt="2018-10-08T18:45:16.226" v="698" actId="26606"/>
          <ac:spMkLst>
            <pc:docMk/>
            <pc:sldMk cId="2487723945" sldId="259"/>
            <ac:spMk id="8" creationId="{0A46F010-D160-4609-8979-FFD8C1EA6C43}"/>
          </ac:spMkLst>
        </pc:spChg>
        <pc:spChg chg="add del">
          <ac:chgData name="Skanda Chetan" userId="11228d68c1588a03" providerId="LiveId" clId="{8400E447-F48C-4B58-A8D1-CFF80643B809}" dt="2018-10-08T18:45:16.226" v="698" actId="26606"/>
          <ac:spMkLst>
            <pc:docMk/>
            <pc:sldMk cId="2487723945" sldId="259"/>
            <ac:spMk id="10" creationId="{81B8C4F6-C3AC-4C94-8EC7-E4F7B7E9CDB6}"/>
          </ac:spMkLst>
        </pc:spChg>
        <pc:spChg chg="add del">
          <ac:chgData name="Skanda Chetan" userId="11228d68c1588a03" providerId="LiveId" clId="{8400E447-F48C-4B58-A8D1-CFF80643B809}" dt="2018-10-08T18:45:16.226" v="698" actId="26606"/>
          <ac:spMkLst>
            <pc:docMk/>
            <pc:sldMk cId="2487723945" sldId="259"/>
            <ac:spMk id="40" creationId="{91328346-8BAD-4616-B50B-5CFDA5648D6A}"/>
          </ac:spMkLst>
        </pc:spChg>
        <pc:spChg chg="add">
          <ac:chgData name="Skanda Chetan" userId="11228d68c1588a03" providerId="LiveId" clId="{8400E447-F48C-4B58-A8D1-CFF80643B809}" dt="2018-10-08T18:45:16.226" v="698" actId="26606"/>
          <ac:spMkLst>
            <pc:docMk/>
            <pc:sldMk cId="2487723945" sldId="259"/>
            <ac:spMk id="43" creationId="{6065F8A9-9499-4A44-BDAD-F706130FD826}"/>
          </ac:spMkLst>
        </pc:spChg>
        <pc:spChg chg="add">
          <ac:chgData name="Skanda Chetan" userId="11228d68c1588a03" providerId="LiveId" clId="{8400E447-F48C-4B58-A8D1-CFF80643B809}" dt="2018-10-08T18:45:16.226" v="698" actId="26606"/>
          <ac:spMkLst>
            <pc:docMk/>
            <pc:sldMk cId="2487723945" sldId="259"/>
            <ac:spMk id="44" creationId="{38132C2D-AFE4-478D-A86B-81059C205E06}"/>
          </ac:spMkLst>
        </pc:spChg>
        <pc:spChg chg="add">
          <ac:chgData name="Skanda Chetan" userId="11228d68c1588a03" providerId="LiveId" clId="{8400E447-F48C-4B58-A8D1-CFF80643B809}" dt="2018-10-08T18:45:16.226" v="698" actId="26606"/>
          <ac:spMkLst>
            <pc:docMk/>
            <pc:sldMk cId="2487723945" sldId="259"/>
            <ac:spMk id="45" creationId="{205BFD52-DD96-4666-8D77-C636870FD095}"/>
          </ac:spMkLst>
        </pc:spChg>
        <pc:spChg chg="add del">
          <ac:chgData name="Skanda Chetan" userId="11228d68c1588a03" providerId="LiveId" clId="{8400E447-F48C-4B58-A8D1-CFF80643B809}" dt="2018-10-08T18:44:02.279" v="544" actId="26606"/>
          <ac:spMkLst>
            <pc:docMk/>
            <pc:sldMk cId="2487723945" sldId="259"/>
            <ac:spMk id="47" creationId="{F966DD2F-FBF5-41CE-A3F4-565352D95DC3}"/>
          </ac:spMkLst>
        </pc:spChg>
        <pc:spChg chg="add del">
          <ac:chgData name="Skanda Chetan" userId="11228d68c1588a03" providerId="LiveId" clId="{8400E447-F48C-4B58-A8D1-CFF80643B809}" dt="2018-10-08T18:44:02.279" v="544" actId="26606"/>
          <ac:spMkLst>
            <pc:docMk/>
            <pc:sldMk cId="2487723945" sldId="259"/>
            <ac:spMk id="49" creationId="{F46FCE2B-F2D2-466E-B0AA-8E341DB4981E}"/>
          </ac:spMkLst>
        </pc:spChg>
        <pc:spChg chg="add del">
          <ac:chgData name="Skanda Chetan" userId="11228d68c1588a03" providerId="LiveId" clId="{8400E447-F48C-4B58-A8D1-CFF80643B809}" dt="2018-10-08T18:44:02.279" v="544" actId="26606"/>
          <ac:spMkLst>
            <pc:docMk/>
            <pc:sldMk cId="2487723945" sldId="259"/>
            <ac:spMk id="51" creationId="{2BD31C98-199A-4722-A1A5-4393A43E740B}"/>
          </ac:spMkLst>
        </pc:spChg>
        <pc:spChg chg="add">
          <ac:chgData name="Skanda Chetan" userId="11228d68c1588a03" providerId="LiveId" clId="{8400E447-F48C-4B58-A8D1-CFF80643B809}" dt="2018-10-08T18:45:16.226" v="698" actId="26606"/>
          <ac:spMkLst>
            <pc:docMk/>
            <pc:sldMk cId="2487723945" sldId="259"/>
            <ac:spMk id="53" creationId="{1941746C-2C12-4564-8342-A3055D8361A9}"/>
          </ac:spMkLst>
        </pc:spChg>
        <pc:grpChg chg="add del">
          <ac:chgData name="Skanda Chetan" userId="11228d68c1588a03" providerId="LiveId" clId="{8400E447-F48C-4B58-A8D1-CFF80643B809}" dt="2018-10-08T18:45:16.226" v="698" actId="26606"/>
          <ac:grpSpMkLst>
            <pc:docMk/>
            <pc:sldMk cId="2487723945" sldId="259"/>
            <ac:grpSpMk id="12" creationId="{0B789310-9859-4942-98C8-3D2F12AAAE73}"/>
          </ac:grpSpMkLst>
        </pc:grpChg>
        <pc:grpChg chg="add del">
          <ac:chgData name="Skanda Chetan" userId="11228d68c1588a03" providerId="LiveId" clId="{8400E447-F48C-4B58-A8D1-CFF80643B809}" dt="2018-10-08T18:45:16.226" v="698" actId="26606"/>
          <ac:grpSpMkLst>
            <pc:docMk/>
            <pc:sldMk cId="2487723945" sldId="259"/>
            <ac:grpSpMk id="26" creationId="{6F1CEC7A-E419-4950-AA57-B00546C29CAF}"/>
          </ac:grpSpMkLst>
        </pc:grpChg>
        <pc:graphicFrameChg chg="add del">
          <ac:chgData name="Skanda Chetan" userId="11228d68c1588a03" providerId="LiveId" clId="{8400E447-F48C-4B58-A8D1-CFF80643B809}" dt="2018-10-08T18:44:02.279" v="544" actId="26606"/>
          <ac:graphicFrameMkLst>
            <pc:docMk/>
            <pc:sldMk cId="2487723945" sldId="259"/>
            <ac:graphicFrameMk id="42" creationId="{A0415D95-42BB-4010-A052-FB23F6FAF8DB}"/>
          </ac:graphicFrameMkLst>
        </pc:graphicFrameChg>
        <pc:graphicFrameChg chg="add">
          <ac:chgData name="Skanda Chetan" userId="11228d68c1588a03" providerId="LiveId" clId="{8400E447-F48C-4B58-A8D1-CFF80643B809}" dt="2018-10-08T18:45:16.226" v="698" actId="26606"/>
          <ac:graphicFrameMkLst>
            <pc:docMk/>
            <pc:sldMk cId="2487723945" sldId="259"/>
            <ac:graphicFrameMk id="46" creationId="{747DBB0C-C5E8-43AD-A5FE-5E85E2E0EC07}"/>
          </ac:graphicFrameMkLst>
        </pc:graphicFrameChg>
      </pc:sldChg>
      <pc:sldChg chg="addSp modSp add mod setBg setClrOvrMap">
        <pc:chgData name="Skanda Chetan" userId="11228d68c1588a03" providerId="LiveId" clId="{8400E447-F48C-4B58-A8D1-CFF80643B809}" dt="2018-10-08T19:04:22.994" v="1721" actId="20577"/>
        <pc:sldMkLst>
          <pc:docMk/>
          <pc:sldMk cId="1840716050" sldId="260"/>
        </pc:sldMkLst>
        <pc:spChg chg="mod">
          <ac:chgData name="Skanda Chetan" userId="11228d68c1588a03" providerId="LiveId" clId="{8400E447-F48C-4B58-A8D1-CFF80643B809}" dt="2018-10-08T18:52:52.584" v="1213" actId="26606"/>
          <ac:spMkLst>
            <pc:docMk/>
            <pc:sldMk cId="1840716050" sldId="260"/>
            <ac:spMk id="2" creationId="{AE386AB2-566E-4593-8841-A434A65EBF5F}"/>
          </ac:spMkLst>
        </pc:spChg>
        <pc:spChg chg="mod">
          <ac:chgData name="Skanda Chetan" userId="11228d68c1588a03" providerId="LiveId" clId="{8400E447-F48C-4B58-A8D1-CFF80643B809}" dt="2018-10-08T19:04:22.994" v="1721" actId="20577"/>
          <ac:spMkLst>
            <pc:docMk/>
            <pc:sldMk cId="1840716050" sldId="260"/>
            <ac:spMk id="3" creationId="{A8020AD6-4233-4804-B395-EE6C6A5874D7}"/>
          </ac:spMkLst>
        </pc:spChg>
        <pc:spChg chg="add">
          <ac:chgData name="Skanda Chetan" userId="11228d68c1588a03" providerId="LiveId" clId="{8400E447-F48C-4B58-A8D1-CFF80643B809}" dt="2018-10-08T18:52:52.584" v="1213" actId="26606"/>
          <ac:spMkLst>
            <pc:docMk/>
            <pc:sldMk cId="1840716050" sldId="260"/>
            <ac:spMk id="8" creationId="{66AFD431-09B7-42CA-BF39-9FE5DBE53797}"/>
          </ac:spMkLst>
        </pc:spChg>
        <pc:spChg chg="add">
          <ac:chgData name="Skanda Chetan" userId="11228d68c1588a03" providerId="LiveId" clId="{8400E447-F48C-4B58-A8D1-CFF80643B809}" dt="2018-10-08T18:52:52.584" v="1213" actId="26606"/>
          <ac:spMkLst>
            <pc:docMk/>
            <pc:sldMk cId="1840716050" sldId="260"/>
            <ac:spMk id="24" creationId="{E7D63BAB-D0DB-4F66-92F9-4D2E0A2E5A47}"/>
          </ac:spMkLst>
        </pc:spChg>
        <pc:grpChg chg="add">
          <ac:chgData name="Skanda Chetan" userId="11228d68c1588a03" providerId="LiveId" clId="{8400E447-F48C-4B58-A8D1-CFF80643B809}" dt="2018-10-08T18:52:52.584" v="1213" actId="26606"/>
          <ac:grpSpMkLst>
            <pc:docMk/>
            <pc:sldMk cId="1840716050" sldId="260"/>
            <ac:grpSpMk id="10" creationId="{9711C96E-3D2D-48C8-AAB9-C1CB02D1D51C}"/>
          </ac:grpSpMkLst>
        </pc:grpChg>
      </pc:sldChg>
      <pc:sldChg chg="addSp delSp modSp add">
        <pc:chgData name="Skanda Chetan" userId="11228d68c1588a03" providerId="LiveId" clId="{8400E447-F48C-4B58-A8D1-CFF80643B809}" dt="2018-10-08T18:55:45.634" v="1293" actId="931"/>
        <pc:sldMkLst>
          <pc:docMk/>
          <pc:sldMk cId="953832265" sldId="261"/>
        </pc:sldMkLst>
        <pc:spChg chg="mod">
          <ac:chgData name="Skanda Chetan" userId="11228d68c1588a03" providerId="LiveId" clId="{8400E447-F48C-4B58-A8D1-CFF80643B809}" dt="2018-10-08T18:53:28.629" v="1257" actId="20577"/>
          <ac:spMkLst>
            <pc:docMk/>
            <pc:sldMk cId="953832265" sldId="261"/>
            <ac:spMk id="2" creationId="{74CE67AE-F806-4AFC-86EB-11D011B99FB9}"/>
          </ac:spMkLst>
        </pc:spChg>
        <pc:spChg chg="add del mod">
          <ac:chgData name="Skanda Chetan" userId="11228d68c1588a03" providerId="LiveId" clId="{8400E447-F48C-4B58-A8D1-CFF80643B809}" dt="2018-10-08T18:54:08.909" v="1259" actId="931"/>
          <ac:spMkLst>
            <pc:docMk/>
            <pc:sldMk cId="953832265" sldId="261"/>
            <ac:spMk id="3" creationId="{D50EA4C3-24E0-404B-BB80-9ABAF2788D76}"/>
          </ac:spMkLst>
        </pc:spChg>
        <pc:spChg chg="add mod">
          <ac:chgData name="Skanda Chetan" userId="11228d68c1588a03" providerId="LiveId" clId="{8400E447-F48C-4B58-A8D1-CFF80643B809}" dt="2018-10-08T18:55:02.947" v="1276" actId="122"/>
          <ac:spMkLst>
            <pc:docMk/>
            <pc:sldMk cId="953832265" sldId="261"/>
            <ac:spMk id="6" creationId="{2BF06D78-4056-4A8E-8EFE-24EF91A34C17}"/>
          </ac:spMkLst>
        </pc:spChg>
        <pc:spChg chg="add mod">
          <ac:chgData name="Skanda Chetan" userId="11228d68c1588a03" providerId="LiveId" clId="{8400E447-F48C-4B58-A8D1-CFF80643B809}" dt="2018-10-08T18:55:32.424" v="1291" actId="20577"/>
          <ac:spMkLst>
            <pc:docMk/>
            <pc:sldMk cId="953832265" sldId="261"/>
            <ac:spMk id="7" creationId="{5C4DBCAA-0751-4CA0-90C9-E511A5D99F7F}"/>
          </ac:spMkLst>
        </pc:spChg>
        <pc:spChg chg="add del mod">
          <ac:chgData name="Skanda Chetan" userId="11228d68c1588a03" providerId="LiveId" clId="{8400E447-F48C-4B58-A8D1-CFF80643B809}" dt="2018-10-08T18:55:45.634" v="1293" actId="931"/>
          <ac:spMkLst>
            <pc:docMk/>
            <pc:sldMk cId="953832265" sldId="261"/>
            <ac:spMk id="8" creationId="{5F1F42C7-8A67-43DE-9498-8D4D8B30CAA9}"/>
          </ac:spMkLst>
        </pc:spChg>
        <pc:picChg chg="add mod">
          <ac:chgData name="Skanda Chetan" userId="11228d68c1588a03" providerId="LiveId" clId="{8400E447-F48C-4B58-A8D1-CFF80643B809}" dt="2018-10-08T18:54:39.076" v="1263" actId="1076"/>
          <ac:picMkLst>
            <pc:docMk/>
            <pc:sldMk cId="953832265" sldId="261"/>
            <ac:picMk id="5" creationId="{73833891-71BA-4803-80DD-240E6B9E71F1}"/>
          </ac:picMkLst>
        </pc:picChg>
        <pc:picChg chg="add mod">
          <ac:chgData name="Skanda Chetan" userId="11228d68c1588a03" providerId="LiveId" clId="{8400E447-F48C-4B58-A8D1-CFF80643B809}" dt="2018-10-08T18:55:45.634" v="1293" actId="931"/>
          <ac:picMkLst>
            <pc:docMk/>
            <pc:sldMk cId="953832265" sldId="261"/>
            <ac:picMk id="10" creationId="{A9235E2D-777F-43B3-AD64-3169D2EEEFDE}"/>
          </ac:picMkLst>
        </pc:picChg>
      </pc:sldChg>
      <pc:sldChg chg="addSp delSp modSp add">
        <pc:chgData name="Skanda Chetan" userId="11228d68c1588a03" providerId="LiveId" clId="{8400E447-F48C-4B58-A8D1-CFF80643B809}" dt="2018-10-08T18:57:25.981" v="1315" actId="14100"/>
        <pc:sldMkLst>
          <pc:docMk/>
          <pc:sldMk cId="4157427189" sldId="262"/>
        </pc:sldMkLst>
        <pc:spChg chg="mod">
          <ac:chgData name="Skanda Chetan" userId="11228d68c1588a03" providerId="LiveId" clId="{8400E447-F48C-4B58-A8D1-CFF80643B809}" dt="2018-10-08T18:56:12.567" v="1297" actId="122"/>
          <ac:spMkLst>
            <pc:docMk/>
            <pc:sldMk cId="4157427189" sldId="262"/>
            <ac:spMk id="2" creationId="{6B7CDD56-BBEE-4048-8C0F-39F4BCD2DA08}"/>
          </ac:spMkLst>
        </pc:spChg>
        <pc:spChg chg="mod">
          <ac:chgData name="Skanda Chetan" userId="11228d68c1588a03" providerId="LiveId" clId="{8400E447-F48C-4B58-A8D1-CFF80643B809}" dt="2018-10-08T18:57:25.981" v="1315" actId="14100"/>
          <ac:spMkLst>
            <pc:docMk/>
            <pc:sldMk cId="4157427189" sldId="262"/>
            <ac:spMk id="3" creationId="{11210A4F-205E-48C0-A840-5D60C632E49B}"/>
          </ac:spMkLst>
        </pc:spChg>
        <pc:spChg chg="del">
          <ac:chgData name="Skanda Chetan" userId="11228d68c1588a03" providerId="LiveId" clId="{8400E447-F48C-4B58-A8D1-CFF80643B809}" dt="2018-10-08T18:56:24.676" v="1298" actId="931"/>
          <ac:spMkLst>
            <pc:docMk/>
            <pc:sldMk cId="4157427189" sldId="262"/>
            <ac:spMk id="4" creationId="{B3BD4E2B-C6E7-4C53-9789-D05255D5BC83}"/>
          </ac:spMkLst>
        </pc:spChg>
        <pc:spChg chg="del">
          <ac:chgData name="Skanda Chetan" userId="11228d68c1588a03" providerId="LiveId" clId="{8400E447-F48C-4B58-A8D1-CFF80643B809}" dt="2018-10-08T18:57:14.975" v="1312"/>
          <ac:spMkLst>
            <pc:docMk/>
            <pc:sldMk cId="4157427189" sldId="262"/>
            <ac:spMk id="5" creationId="{CA24D3D4-5CEF-4625-990B-4EA134A45474}"/>
          </ac:spMkLst>
        </pc:spChg>
        <pc:spChg chg="del">
          <ac:chgData name="Skanda Chetan" userId="11228d68c1588a03" providerId="LiveId" clId="{8400E447-F48C-4B58-A8D1-CFF80643B809}" dt="2018-10-08T18:56:34.795" v="1299" actId="931"/>
          <ac:spMkLst>
            <pc:docMk/>
            <pc:sldMk cId="4157427189" sldId="262"/>
            <ac:spMk id="6" creationId="{51B386CC-76F9-499F-BDB2-77FAE377C2D7}"/>
          </ac:spMkLst>
        </pc:spChg>
        <pc:picChg chg="add mod">
          <ac:chgData name="Skanda Chetan" userId="11228d68c1588a03" providerId="LiveId" clId="{8400E447-F48C-4B58-A8D1-CFF80643B809}" dt="2018-10-08T18:56:24.676" v="1298" actId="931"/>
          <ac:picMkLst>
            <pc:docMk/>
            <pc:sldMk cId="4157427189" sldId="262"/>
            <ac:picMk id="8" creationId="{645CBF01-6F44-4B05-8091-445BFC982F22}"/>
          </ac:picMkLst>
        </pc:picChg>
        <pc:picChg chg="add mod">
          <ac:chgData name="Skanda Chetan" userId="11228d68c1588a03" providerId="LiveId" clId="{8400E447-F48C-4B58-A8D1-CFF80643B809}" dt="2018-10-08T18:56:34.795" v="1299" actId="931"/>
          <ac:picMkLst>
            <pc:docMk/>
            <pc:sldMk cId="4157427189" sldId="262"/>
            <ac:picMk id="10" creationId="{E6A80CC5-8123-4AC2-861B-192A7C34EBC8}"/>
          </ac:picMkLst>
        </pc:picChg>
      </pc:sldChg>
      <pc:sldChg chg="addSp delSp modSp add mod setBg setClrOvrMap">
        <pc:chgData name="Skanda Chetan" userId="11228d68c1588a03" providerId="LiveId" clId="{8400E447-F48C-4B58-A8D1-CFF80643B809}" dt="2018-10-08T19:08:41.405" v="1744" actId="26606"/>
        <pc:sldMkLst>
          <pc:docMk/>
          <pc:sldMk cId="1319734521" sldId="263"/>
        </pc:sldMkLst>
        <pc:spChg chg="del">
          <ac:chgData name="Skanda Chetan" userId="11228d68c1588a03" providerId="LiveId" clId="{8400E447-F48C-4B58-A8D1-CFF80643B809}" dt="2018-10-08T18:58:39.139" v="1359"/>
          <ac:spMkLst>
            <pc:docMk/>
            <pc:sldMk cId="1319734521" sldId="263"/>
            <ac:spMk id="2" creationId="{5FA692F1-463B-4082-9660-5B7F123B0C65}"/>
          </ac:spMkLst>
        </pc:spChg>
        <pc:spChg chg="del">
          <ac:chgData name="Skanda Chetan" userId="11228d68c1588a03" providerId="LiveId" clId="{8400E447-F48C-4B58-A8D1-CFF80643B809}" dt="2018-10-08T18:58:39.139" v="1359"/>
          <ac:spMkLst>
            <pc:docMk/>
            <pc:sldMk cId="1319734521" sldId="263"/>
            <ac:spMk id="3" creationId="{22AB0526-30C1-4EC7-803C-0488DB474267}"/>
          </ac:spMkLst>
        </pc:spChg>
        <pc:spChg chg="del">
          <ac:chgData name="Skanda Chetan" userId="11228d68c1588a03" providerId="LiveId" clId="{8400E447-F48C-4B58-A8D1-CFF80643B809}" dt="2018-10-08T18:58:39.139" v="1359"/>
          <ac:spMkLst>
            <pc:docMk/>
            <pc:sldMk cId="1319734521" sldId="263"/>
            <ac:spMk id="4" creationId="{F39AEAED-307B-4EEE-AC83-E6AFA9B7DF5A}"/>
          </ac:spMkLst>
        </pc:spChg>
        <pc:spChg chg="del">
          <ac:chgData name="Skanda Chetan" userId="11228d68c1588a03" providerId="LiveId" clId="{8400E447-F48C-4B58-A8D1-CFF80643B809}" dt="2018-10-08T18:58:39.139" v="1359"/>
          <ac:spMkLst>
            <pc:docMk/>
            <pc:sldMk cId="1319734521" sldId="263"/>
            <ac:spMk id="5" creationId="{6AF520B2-8A18-4FF7-A430-19D86D76367D}"/>
          </ac:spMkLst>
        </pc:spChg>
        <pc:spChg chg="del">
          <ac:chgData name="Skanda Chetan" userId="11228d68c1588a03" providerId="LiveId" clId="{8400E447-F48C-4B58-A8D1-CFF80643B809}" dt="2018-10-08T18:58:39.139" v="1359"/>
          <ac:spMkLst>
            <pc:docMk/>
            <pc:sldMk cId="1319734521" sldId="263"/>
            <ac:spMk id="6" creationId="{CBB9D209-31E9-47FD-96E4-4929F7DAD511}"/>
          </ac:spMkLst>
        </pc:spChg>
        <pc:spChg chg="add mod">
          <ac:chgData name="Skanda Chetan" userId="11228d68c1588a03" providerId="LiveId" clId="{8400E447-F48C-4B58-A8D1-CFF80643B809}" dt="2018-10-08T19:08:41.405" v="1744" actId="26606"/>
          <ac:spMkLst>
            <pc:docMk/>
            <pc:sldMk cId="1319734521" sldId="263"/>
            <ac:spMk id="7" creationId="{9CB29272-0352-426F-A821-E657A0E6887B}"/>
          </ac:spMkLst>
        </pc:spChg>
        <pc:spChg chg="add mod">
          <ac:chgData name="Skanda Chetan" userId="11228d68c1588a03" providerId="LiveId" clId="{8400E447-F48C-4B58-A8D1-CFF80643B809}" dt="2018-10-08T19:08:41.405" v="1744" actId="26606"/>
          <ac:spMkLst>
            <pc:docMk/>
            <pc:sldMk cId="1319734521" sldId="263"/>
            <ac:spMk id="8" creationId="{A8AFB046-A17B-46A6-8EFB-3F8B977CAE3D}"/>
          </ac:spMkLst>
        </pc:spChg>
        <pc:spChg chg="add del">
          <ac:chgData name="Skanda Chetan" userId="11228d68c1588a03" providerId="LiveId" clId="{8400E447-F48C-4B58-A8D1-CFF80643B809}" dt="2018-10-08T19:08:32.859" v="1739" actId="26606"/>
          <ac:spMkLst>
            <pc:docMk/>
            <pc:sldMk cId="1319734521" sldId="263"/>
            <ac:spMk id="13" creationId="{5BE0789E-91A7-4246-978E-A17FE1BF952A}"/>
          </ac:spMkLst>
        </pc:spChg>
        <pc:spChg chg="add del">
          <ac:chgData name="Skanda Chetan" userId="11228d68c1588a03" providerId="LiveId" clId="{8400E447-F48C-4B58-A8D1-CFF80643B809}" dt="2018-10-08T19:08:32.859" v="1739" actId="26606"/>
          <ac:spMkLst>
            <pc:docMk/>
            <pc:sldMk cId="1319734521" sldId="263"/>
            <ac:spMk id="29" creationId="{15EDA122-4530-45D2-A70A-B1A967AAE566}"/>
          </ac:spMkLst>
        </pc:spChg>
        <pc:spChg chg="add del">
          <ac:chgData name="Skanda Chetan" userId="11228d68c1588a03" providerId="LiveId" clId="{8400E447-F48C-4B58-A8D1-CFF80643B809}" dt="2018-10-08T19:08:32.859" v="1739" actId="26606"/>
          <ac:spMkLst>
            <pc:docMk/>
            <pc:sldMk cId="1319734521" sldId="263"/>
            <ac:spMk id="31" creationId="{9782F52E-0F94-4BFC-9F89-B054DDEAB9EF}"/>
          </ac:spMkLst>
        </pc:spChg>
        <pc:spChg chg="add del">
          <ac:chgData name="Skanda Chetan" userId="11228d68c1588a03" providerId="LiveId" clId="{8400E447-F48C-4B58-A8D1-CFF80643B809}" dt="2018-10-08T19:08:34.590" v="1741" actId="26606"/>
          <ac:spMkLst>
            <pc:docMk/>
            <pc:sldMk cId="1319734521" sldId="263"/>
            <ac:spMk id="33" creationId="{CD306B45-25EE-434D-ABA9-A27B79320CFF}"/>
          </ac:spMkLst>
        </pc:spChg>
        <pc:spChg chg="add del">
          <ac:chgData name="Skanda Chetan" userId="11228d68c1588a03" providerId="LiveId" clId="{8400E447-F48C-4B58-A8D1-CFF80643B809}" dt="2018-10-08T19:08:34.590" v="1741" actId="26606"/>
          <ac:spMkLst>
            <pc:docMk/>
            <pc:sldMk cId="1319734521" sldId="263"/>
            <ac:spMk id="34" creationId="{0A42F85E-4939-431E-8B4A-EC07C8E0AB65}"/>
          </ac:spMkLst>
        </pc:spChg>
        <pc:spChg chg="add del">
          <ac:chgData name="Skanda Chetan" userId="11228d68c1588a03" providerId="LiveId" clId="{8400E447-F48C-4B58-A8D1-CFF80643B809}" dt="2018-10-08T19:08:41.391" v="1743" actId="26606"/>
          <ac:spMkLst>
            <pc:docMk/>
            <pc:sldMk cId="1319734521" sldId="263"/>
            <ac:spMk id="38" creationId="{2F3ECD7F-BF61-4CB1-AA15-464BB771E778}"/>
          </ac:spMkLst>
        </pc:spChg>
        <pc:spChg chg="add del">
          <ac:chgData name="Skanda Chetan" userId="11228d68c1588a03" providerId="LiveId" clId="{8400E447-F48C-4B58-A8D1-CFF80643B809}" dt="2018-10-08T19:08:41.391" v="1743" actId="26606"/>
          <ac:spMkLst>
            <pc:docMk/>
            <pc:sldMk cId="1319734521" sldId="263"/>
            <ac:spMk id="39" creationId="{966F1B29-3A08-4DB7-9F92-4C09B3BCFF14}"/>
          </ac:spMkLst>
        </pc:spChg>
        <pc:spChg chg="add del">
          <ac:chgData name="Skanda Chetan" userId="11228d68c1588a03" providerId="LiveId" clId="{8400E447-F48C-4B58-A8D1-CFF80643B809}" dt="2018-10-08T19:08:41.391" v="1743" actId="26606"/>
          <ac:spMkLst>
            <pc:docMk/>
            <pc:sldMk cId="1319734521" sldId="263"/>
            <ac:spMk id="40" creationId="{44A5AAD1-9616-4E1C-B3AC-E5497A6A3C2A}"/>
          </ac:spMkLst>
        </pc:spChg>
        <pc:spChg chg="add">
          <ac:chgData name="Skanda Chetan" userId="11228d68c1588a03" providerId="LiveId" clId="{8400E447-F48C-4B58-A8D1-CFF80643B809}" dt="2018-10-08T19:08:41.405" v="1744" actId="26606"/>
          <ac:spMkLst>
            <pc:docMk/>
            <pc:sldMk cId="1319734521" sldId="263"/>
            <ac:spMk id="42" creationId="{2F3ECD7F-BF61-4CB1-AA15-464BB771E778}"/>
          </ac:spMkLst>
        </pc:spChg>
        <pc:spChg chg="add">
          <ac:chgData name="Skanda Chetan" userId="11228d68c1588a03" providerId="LiveId" clId="{8400E447-F48C-4B58-A8D1-CFF80643B809}" dt="2018-10-08T19:08:41.405" v="1744" actId="26606"/>
          <ac:spMkLst>
            <pc:docMk/>
            <pc:sldMk cId="1319734521" sldId="263"/>
            <ac:spMk id="43" creationId="{966F1B29-3A08-4DB7-9F92-4C09B3BCFF14}"/>
          </ac:spMkLst>
        </pc:spChg>
        <pc:spChg chg="add">
          <ac:chgData name="Skanda Chetan" userId="11228d68c1588a03" providerId="LiveId" clId="{8400E447-F48C-4B58-A8D1-CFF80643B809}" dt="2018-10-08T19:08:41.405" v="1744" actId="26606"/>
          <ac:spMkLst>
            <pc:docMk/>
            <pc:sldMk cId="1319734521" sldId="263"/>
            <ac:spMk id="44" creationId="{44A5AAD1-9616-4E1C-B3AC-E5497A6A3C2A}"/>
          </ac:spMkLst>
        </pc:spChg>
        <pc:grpChg chg="add del">
          <ac:chgData name="Skanda Chetan" userId="11228d68c1588a03" providerId="LiveId" clId="{8400E447-F48C-4B58-A8D1-CFF80643B809}" dt="2018-10-08T19:08:32.859" v="1739" actId="26606"/>
          <ac:grpSpMkLst>
            <pc:docMk/>
            <pc:sldMk cId="1319734521" sldId="263"/>
            <ac:grpSpMk id="15" creationId="{3C6C0BD2-8B3C-4042-B4EE-5DB7665A3736}"/>
          </ac:grpSpMkLst>
        </pc:grpChg>
        <pc:grpChg chg="add del">
          <ac:chgData name="Skanda Chetan" userId="11228d68c1588a03" providerId="LiveId" clId="{8400E447-F48C-4B58-A8D1-CFF80643B809}" dt="2018-10-08T19:08:34.590" v="1741" actId="26606"/>
          <ac:grpSpMkLst>
            <pc:docMk/>
            <pc:sldMk cId="1319734521" sldId="263"/>
            <ac:grpSpMk id="19" creationId="{5D2B17EF-74EB-4C33-B2E2-8E727B2E7D68}"/>
          </ac:grpSpMkLst>
        </pc:grpChg>
        <pc:picChg chg="add del">
          <ac:chgData name="Skanda Chetan" userId="11228d68c1588a03" providerId="LiveId" clId="{8400E447-F48C-4B58-A8D1-CFF80643B809}" dt="2018-10-08T19:08:41.391" v="1743" actId="26606"/>
          <ac:picMkLst>
            <pc:docMk/>
            <pc:sldMk cId="1319734521" sldId="263"/>
            <ac:picMk id="12" creationId="{78815932-E749-48CF-9D8B-DFA445A23AB3}"/>
          </ac:picMkLst>
        </pc:picChg>
        <pc:picChg chg="add">
          <ac:chgData name="Skanda Chetan" userId="11228d68c1588a03" providerId="LiveId" clId="{8400E447-F48C-4B58-A8D1-CFF80643B809}" dt="2018-10-08T19:08:41.405" v="1744" actId="26606"/>
          <ac:picMkLst>
            <pc:docMk/>
            <pc:sldMk cId="1319734521" sldId="263"/>
            <ac:picMk id="45" creationId="{DB449714-D11A-4086-89BF-E69DBEBFB45E}"/>
          </ac:picMkLst>
        </pc:picChg>
        <pc:cxnChg chg="add del">
          <ac:chgData name="Skanda Chetan" userId="11228d68c1588a03" providerId="LiveId" clId="{8400E447-F48C-4B58-A8D1-CFF80643B809}" dt="2018-10-08T19:08:34.590" v="1741" actId="26606"/>
          <ac:cxnSpMkLst>
            <pc:docMk/>
            <pc:sldMk cId="1319734521" sldId="263"/>
            <ac:cxnSpMk id="17" creationId="{27EBB3F9-D6F7-4F6A-8843-9FEBA15E4969}"/>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F1CEE1-5ACF-4DA6-9CBD-B50D41EA04C1}" type="doc">
      <dgm:prSet loTypeId="urn:microsoft.com/office/officeart/2005/8/layout/vProcess5" loCatId="process" qsTypeId="urn:microsoft.com/office/officeart/2005/8/quickstyle/simple3" qsCatId="simple" csTypeId="urn:microsoft.com/office/officeart/2005/8/colors/colorful2" csCatId="colorful"/>
      <dgm:spPr/>
      <dgm:t>
        <a:bodyPr/>
        <a:lstStyle/>
        <a:p>
          <a:endParaRPr lang="en-US"/>
        </a:p>
      </dgm:t>
    </dgm:pt>
    <dgm:pt modelId="{65EA0926-5628-4469-95A9-105821C5B912}">
      <dgm:prSet/>
      <dgm:spPr/>
      <dgm:t>
        <a:bodyPr/>
        <a:lstStyle/>
        <a:p>
          <a:r>
            <a:rPr lang="en-IN"/>
            <a:t>The website has been designed to know more about the changes in temperature that are going to take place in our environment.</a:t>
          </a:r>
          <a:endParaRPr lang="en-US"/>
        </a:p>
      </dgm:t>
    </dgm:pt>
    <dgm:pt modelId="{E1D9640E-129E-4E41-8F2D-239CEEF8F93D}" type="parTrans" cxnId="{70B62EFA-CD9F-4F07-B745-9561A23F342B}">
      <dgm:prSet/>
      <dgm:spPr/>
      <dgm:t>
        <a:bodyPr/>
        <a:lstStyle/>
        <a:p>
          <a:endParaRPr lang="en-US"/>
        </a:p>
      </dgm:t>
    </dgm:pt>
    <dgm:pt modelId="{6E4AA4C8-E12A-486B-BBBF-5D3BD9070354}" type="sibTrans" cxnId="{70B62EFA-CD9F-4F07-B745-9561A23F342B}">
      <dgm:prSet/>
      <dgm:spPr/>
      <dgm:t>
        <a:bodyPr/>
        <a:lstStyle/>
        <a:p>
          <a:endParaRPr lang="en-US"/>
        </a:p>
      </dgm:t>
    </dgm:pt>
    <dgm:pt modelId="{5E268E77-0520-4626-B512-67353875FC4F}">
      <dgm:prSet/>
      <dgm:spPr/>
      <dgm:t>
        <a:bodyPr/>
        <a:lstStyle/>
        <a:p>
          <a:r>
            <a:rPr lang="en-IN"/>
            <a:t>T</a:t>
          </a:r>
          <a:r>
            <a:rPr lang="en-US"/>
            <a:t>he website will provide rich information about the past, present and future temperatures and the necessary changes required to prevent them.</a:t>
          </a:r>
        </a:p>
      </dgm:t>
    </dgm:pt>
    <dgm:pt modelId="{9B49AD75-FA79-447B-BE6E-E62C5190CD8E}" type="parTrans" cxnId="{5DF301E0-DD64-46AD-A768-938B93D0476F}">
      <dgm:prSet/>
      <dgm:spPr/>
      <dgm:t>
        <a:bodyPr/>
        <a:lstStyle/>
        <a:p>
          <a:endParaRPr lang="en-US"/>
        </a:p>
      </dgm:t>
    </dgm:pt>
    <dgm:pt modelId="{34A5433D-0D7D-409F-8AB9-C109E3E9B180}" type="sibTrans" cxnId="{5DF301E0-DD64-46AD-A768-938B93D0476F}">
      <dgm:prSet/>
      <dgm:spPr/>
      <dgm:t>
        <a:bodyPr/>
        <a:lstStyle/>
        <a:p>
          <a:endParaRPr lang="en-US"/>
        </a:p>
      </dgm:t>
    </dgm:pt>
    <dgm:pt modelId="{426A7249-95C9-4FEB-8AB3-C503D41497C4}">
      <dgm:prSet/>
      <dgm:spPr/>
      <dgm:t>
        <a:bodyPr/>
        <a:lstStyle/>
        <a:p>
          <a:r>
            <a:rPr lang="en-IN"/>
            <a:t>A</a:t>
          </a:r>
          <a:r>
            <a:rPr lang="en-US"/>
            <a:t> Linear Regression model has been developed to predict future temperatures of each city in the world.</a:t>
          </a:r>
        </a:p>
      </dgm:t>
    </dgm:pt>
    <dgm:pt modelId="{58754321-86BC-4332-9187-DE3AF456449F}" type="parTrans" cxnId="{B14C484D-D60B-495E-9459-381186170E47}">
      <dgm:prSet/>
      <dgm:spPr/>
      <dgm:t>
        <a:bodyPr/>
        <a:lstStyle/>
        <a:p>
          <a:endParaRPr lang="en-US"/>
        </a:p>
      </dgm:t>
    </dgm:pt>
    <dgm:pt modelId="{2BC3FDA4-A052-4B8C-959C-D526958597F4}" type="sibTrans" cxnId="{B14C484D-D60B-495E-9459-381186170E47}">
      <dgm:prSet/>
      <dgm:spPr/>
      <dgm:t>
        <a:bodyPr/>
        <a:lstStyle/>
        <a:p>
          <a:endParaRPr lang="en-US"/>
        </a:p>
      </dgm:t>
    </dgm:pt>
    <dgm:pt modelId="{B5AA59A3-058C-4437-9A98-BB361EA11746}">
      <dgm:prSet/>
      <dgm:spPr/>
      <dgm:t>
        <a:bodyPr/>
        <a:lstStyle/>
        <a:p>
          <a:r>
            <a:rPr lang="en-IN"/>
            <a:t>A</a:t>
          </a:r>
          <a:r>
            <a:rPr lang="en-US"/>
            <a:t> host of graphs, maps would be there for easy visualization of data so that it helps data scientists and environmentalists alike.</a:t>
          </a:r>
        </a:p>
      </dgm:t>
    </dgm:pt>
    <dgm:pt modelId="{2E77CF80-B1D3-44E3-8986-83B4E39198A3}" type="parTrans" cxnId="{D13AF6B0-35BC-4AB4-8D96-70506CF93EC2}">
      <dgm:prSet/>
      <dgm:spPr/>
      <dgm:t>
        <a:bodyPr/>
        <a:lstStyle/>
        <a:p>
          <a:endParaRPr lang="en-US"/>
        </a:p>
      </dgm:t>
    </dgm:pt>
    <dgm:pt modelId="{AF8E33CA-37EA-4BC8-815A-0724F90C7FE8}" type="sibTrans" cxnId="{D13AF6B0-35BC-4AB4-8D96-70506CF93EC2}">
      <dgm:prSet/>
      <dgm:spPr/>
      <dgm:t>
        <a:bodyPr/>
        <a:lstStyle/>
        <a:p>
          <a:endParaRPr lang="en-US"/>
        </a:p>
      </dgm:t>
    </dgm:pt>
    <dgm:pt modelId="{333CCAFC-0817-47F7-B81E-3B8A1A6722BA}" type="pres">
      <dgm:prSet presAssocID="{33F1CEE1-5ACF-4DA6-9CBD-B50D41EA04C1}" presName="outerComposite" presStyleCnt="0">
        <dgm:presLayoutVars>
          <dgm:chMax val="5"/>
          <dgm:dir/>
          <dgm:resizeHandles val="exact"/>
        </dgm:presLayoutVars>
      </dgm:prSet>
      <dgm:spPr/>
    </dgm:pt>
    <dgm:pt modelId="{34D750D9-3C29-4E08-B835-2D944D938E14}" type="pres">
      <dgm:prSet presAssocID="{33F1CEE1-5ACF-4DA6-9CBD-B50D41EA04C1}" presName="dummyMaxCanvas" presStyleCnt="0">
        <dgm:presLayoutVars/>
      </dgm:prSet>
      <dgm:spPr/>
    </dgm:pt>
    <dgm:pt modelId="{A34EC319-FFB3-4DAD-B9A9-E7148542D26A}" type="pres">
      <dgm:prSet presAssocID="{33F1CEE1-5ACF-4DA6-9CBD-B50D41EA04C1}" presName="FourNodes_1" presStyleLbl="node1" presStyleIdx="0" presStyleCnt="4">
        <dgm:presLayoutVars>
          <dgm:bulletEnabled val="1"/>
        </dgm:presLayoutVars>
      </dgm:prSet>
      <dgm:spPr/>
    </dgm:pt>
    <dgm:pt modelId="{FB9E13F3-005E-4D54-9CDC-F3C88CE8F653}" type="pres">
      <dgm:prSet presAssocID="{33F1CEE1-5ACF-4DA6-9CBD-B50D41EA04C1}" presName="FourNodes_2" presStyleLbl="node1" presStyleIdx="1" presStyleCnt="4">
        <dgm:presLayoutVars>
          <dgm:bulletEnabled val="1"/>
        </dgm:presLayoutVars>
      </dgm:prSet>
      <dgm:spPr/>
    </dgm:pt>
    <dgm:pt modelId="{9F2AD139-DCA1-466A-9FAC-BBC19F53BA9C}" type="pres">
      <dgm:prSet presAssocID="{33F1CEE1-5ACF-4DA6-9CBD-B50D41EA04C1}" presName="FourNodes_3" presStyleLbl="node1" presStyleIdx="2" presStyleCnt="4">
        <dgm:presLayoutVars>
          <dgm:bulletEnabled val="1"/>
        </dgm:presLayoutVars>
      </dgm:prSet>
      <dgm:spPr/>
    </dgm:pt>
    <dgm:pt modelId="{B9EDEF38-8E17-4115-9B1D-965583847D72}" type="pres">
      <dgm:prSet presAssocID="{33F1CEE1-5ACF-4DA6-9CBD-B50D41EA04C1}" presName="FourNodes_4" presStyleLbl="node1" presStyleIdx="3" presStyleCnt="4">
        <dgm:presLayoutVars>
          <dgm:bulletEnabled val="1"/>
        </dgm:presLayoutVars>
      </dgm:prSet>
      <dgm:spPr/>
    </dgm:pt>
    <dgm:pt modelId="{15B2D286-0B9C-4A37-B323-18660AE5053C}" type="pres">
      <dgm:prSet presAssocID="{33F1CEE1-5ACF-4DA6-9CBD-B50D41EA04C1}" presName="FourConn_1-2" presStyleLbl="fgAccFollowNode1" presStyleIdx="0" presStyleCnt="3">
        <dgm:presLayoutVars>
          <dgm:bulletEnabled val="1"/>
        </dgm:presLayoutVars>
      </dgm:prSet>
      <dgm:spPr/>
    </dgm:pt>
    <dgm:pt modelId="{1C6C08FD-D644-4C40-9C16-7CD041E25168}" type="pres">
      <dgm:prSet presAssocID="{33F1CEE1-5ACF-4DA6-9CBD-B50D41EA04C1}" presName="FourConn_2-3" presStyleLbl="fgAccFollowNode1" presStyleIdx="1" presStyleCnt="3">
        <dgm:presLayoutVars>
          <dgm:bulletEnabled val="1"/>
        </dgm:presLayoutVars>
      </dgm:prSet>
      <dgm:spPr/>
    </dgm:pt>
    <dgm:pt modelId="{A1359533-3F72-438D-9A4B-F4E782188E23}" type="pres">
      <dgm:prSet presAssocID="{33F1CEE1-5ACF-4DA6-9CBD-B50D41EA04C1}" presName="FourConn_3-4" presStyleLbl="fgAccFollowNode1" presStyleIdx="2" presStyleCnt="3">
        <dgm:presLayoutVars>
          <dgm:bulletEnabled val="1"/>
        </dgm:presLayoutVars>
      </dgm:prSet>
      <dgm:spPr/>
    </dgm:pt>
    <dgm:pt modelId="{EB3C9EB6-97D1-44C6-8AF2-7863AF9D2870}" type="pres">
      <dgm:prSet presAssocID="{33F1CEE1-5ACF-4DA6-9CBD-B50D41EA04C1}" presName="FourNodes_1_text" presStyleLbl="node1" presStyleIdx="3" presStyleCnt="4">
        <dgm:presLayoutVars>
          <dgm:bulletEnabled val="1"/>
        </dgm:presLayoutVars>
      </dgm:prSet>
      <dgm:spPr/>
    </dgm:pt>
    <dgm:pt modelId="{CDB42D2B-1B8E-4B1F-9981-93C596D48089}" type="pres">
      <dgm:prSet presAssocID="{33F1CEE1-5ACF-4DA6-9CBD-B50D41EA04C1}" presName="FourNodes_2_text" presStyleLbl="node1" presStyleIdx="3" presStyleCnt="4">
        <dgm:presLayoutVars>
          <dgm:bulletEnabled val="1"/>
        </dgm:presLayoutVars>
      </dgm:prSet>
      <dgm:spPr/>
    </dgm:pt>
    <dgm:pt modelId="{B40B9366-C0F0-47FB-A5FD-A94D9361FE6C}" type="pres">
      <dgm:prSet presAssocID="{33F1CEE1-5ACF-4DA6-9CBD-B50D41EA04C1}" presName="FourNodes_3_text" presStyleLbl="node1" presStyleIdx="3" presStyleCnt="4">
        <dgm:presLayoutVars>
          <dgm:bulletEnabled val="1"/>
        </dgm:presLayoutVars>
      </dgm:prSet>
      <dgm:spPr/>
    </dgm:pt>
    <dgm:pt modelId="{7F3E61B9-5281-4AFA-9F70-53BCD05CF727}" type="pres">
      <dgm:prSet presAssocID="{33F1CEE1-5ACF-4DA6-9CBD-B50D41EA04C1}" presName="FourNodes_4_text" presStyleLbl="node1" presStyleIdx="3" presStyleCnt="4">
        <dgm:presLayoutVars>
          <dgm:bulletEnabled val="1"/>
        </dgm:presLayoutVars>
      </dgm:prSet>
      <dgm:spPr/>
    </dgm:pt>
  </dgm:ptLst>
  <dgm:cxnLst>
    <dgm:cxn modelId="{68ABD115-1576-4C85-B817-497D797B11F2}" type="presOf" srcId="{B5AA59A3-058C-4437-9A98-BB361EA11746}" destId="{7F3E61B9-5281-4AFA-9F70-53BCD05CF727}" srcOrd="1" destOrd="0" presId="urn:microsoft.com/office/officeart/2005/8/layout/vProcess5"/>
    <dgm:cxn modelId="{57B68930-4E11-47B6-83E8-A88813B24C66}" type="presOf" srcId="{65EA0926-5628-4469-95A9-105821C5B912}" destId="{A34EC319-FFB3-4DAD-B9A9-E7148542D26A}" srcOrd="0" destOrd="0" presId="urn:microsoft.com/office/officeart/2005/8/layout/vProcess5"/>
    <dgm:cxn modelId="{8CAD8549-2198-4B7E-8D65-D6D69DEF5B95}" type="presOf" srcId="{B5AA59A3-058C-4437-9A98-BB361EA11746}" destId="{B9EDEF38-8E17-4115-9B1D-965583847D72}" srcOrd="0" destOrd="0" presId="urn:microsoft.com/office/officeart/2005/8/layout/vProcess5"/>
    <dgm:cxn modelId="{B14C484D-D60B-495E-9459-381186170E47}" srcId="{33F1CEE1-5ACF-4DA6-9CBD-B50D41EA04C1}" destId="{426A7249-95C9-4FEB-8AB3-C503D41497C4}" srcOrd="2" destOrd="0" parTransId="{58754321-86BC-4332-9187-DE3AF456449F}" sibTransId="{2BC3FDA4-A052-4B8C-959C-D526958597F4}"/>
    <dgm:cxn modelId="{30718050-7CE2-4CA4-ABE5-103C09D14D2D}" type="presOf" srcId="{426A7249-95C9-4FEB-8AB3-C503D41497C4}" destId="{B40B9366-C0F0-47FB-A5FD-A94D9361FE6C}" srcOrd="1" destOrd="0" presId="urn:microsoft.com/office/officeart/2005/8/layout/vProcess5"/>
    <dgm:cxn modelId="{405ED790-0F3C-4AC9-ADF1-7C243DDF8131}" type="presOf" srcId="{5E268E77-0520-4626-B512-67353875FC4F}" destId="{CDB42D2B-1B8E-4B1F-9981-93C596D48089}" srcOrd="1" destOrd="0" presId="urn:microsoft.com/office/officeart/2005/8/layout/vProcess5"/>
    <dgm:cxn modelId="{94D1B197-E460-4DFC-8D80-04CDE077EF5E}" type="presOf" srcId="{6E4AA4C8-E12A-486B-BBBF-5D3BD9070354}" destId="{15B2D286-0B9C-4A37-B323-18660AE5053C}" srcOrd="0" destOrd="0" presId="urn:microsoft.com/office/officeart/2005/8/layout/vProcess5"/>
    <dgm:cxn modelId="{D9E520A4-333C-4A5C-873D-6B4A91F36122}" type="presOf" srcId="{5E268E77-0520-4626-B512-67353875FC4F}" destId="{FB9E13F3-005E-4D54-9CDC-F3C88CE8F653}" srcOrd="0" destOrd="0" presId="urn:microsoft.com/office/officeart/2005/8/layout/vProcess5"/>
    <dgm:cxn modelId="{38A8E3A9-C168-4BE1-929B-F02A91540712}" type="presOf" srcId="{34A5433D-0D7D-409F-8AB9-C109E3E9B180}" destId="{1C6C08FD-D644-4C40-9C16-7CD041E25168}" srcOrd="0" destOrd="0" presId="urn:microsoft.com/office/officeart/2005/8/layout/vProcess5"/>
    <dgm:cxn modelId="{0CD21DAF-AD5F-42C9-9F95-CA4A527416AD}" type="presOf" srcId="{2BC3FDA4-A052-4B8C-959C-D526958597F4}" destId="{A1359533-3F72-438D-9A4B-F4E782188E23}" srcOrd="0" destOrd="0" presId="urn:microsoft.com/office/officeart/2005/8/layout/vProcess5"/>
    <dgm:cxn modelId="{D13AF6B0-35BC-4AB4-8D96-70506CF93EC2}" srcId="{33F1CEE1-5ACF-4DA6-9CBD-B50D41EA04C1}" destId="{B5AA59A3-058C-4437-9A98-BB361EA11746}" srcOrd="3" destOrd="0" parTransId="{2E77CF80-B1D3-44E3-8986-83B4E39198A3}" sibTransId="{AF8E33CA-37EA-4BC8-815A-0724F90C7FE8}"/>
    <dgm:cxn modelId="{ED7BBBC3-443B-410D-8DBB-2F2D149BB911}" type="presOf" srcId="{426A7249-95C9-4FEB-8AB3-C503D41497C4}" destId="{9F2AD139-DCA1-466A-9FAC-BBC19F53BA9C}" srcOrd="0" destOrd="0" presId="urn:microsoft.com/office/officeart/2005/8/layout/vProcess5"/>
    <dgm:cxn modelId="{75356CC8-2534-4E40-8A31-06E710EB992B}" type="presOf" srcId="{33F1CEE1-5ACF-4DA6-9CBD-B50D41EA04C1}" destId="{333CCAFC-0817-47F7-B81E-3B8A1A6722BA}" srcOrd="0" destOrd="0" presId="urn:microsoft.com/office/officeart/2005/8/layout/vProcess5"/>
    <dgm:cxn modelId="{ED718CDA-5026-48D9-9D8E-AD99F0234B28}" type="presOf" srcId="{65EA0926-5628-4469-95A9-105821C5B912}" destId="{EB3C9EB6-97D1-44C6-8AF2-7863AF9D2870}" srcOrd="1" destOrd="0" presId="urn:microsoft.com/office/officeart/2005/8/layout/vProcess5"/>
    <dgm:cxn modelId="{5DF301E0-DD64-46AD-A768-938B93D0476F}" srcId="{33F1CEE1-5ACF-4DA6-9CBD-B50D41EA04C1}" destId="{5E268E77-0520-4626-B512-67353875FC4F}" srcOrd="1" destOrd="0" parTransId="{9B49AD75-FA79-447B-BE6E-E62C5190CD8E}" sibTransId="{34A5433D-0D7D-409F-8AB9-C109E3E9B180}"/>
    <dgm:cxn modelId="{70B62EFA-CD9F-4F07-B745-9561A23F342B}" srcId="{33F1CEE1-5ACF-4DA6-9CBD-B50D41EA04C1}" destId="{65EA0926-5628-4469-95A9-105821C5B912}" srcOrd="0" destOrd="0" parTransId="{E1D9640E-129E-4E41-8F2D-239CEEF8F93D}" sibTransId="{6E4AA4C8-E12A-486B-BBBF-5D3BD9070354}"/>
    <dgm:cxn modelId="{3A13DC48-2732-43FA-84D9-DF08134B4DA1}" type="presParOf" srcId="{333CCAFC-0817-47F7-B81E-3B8A1A6722BA}" destId="{34D750D9-3C29-4E08-B835-2D944D938E14}" srcOrd="0" destOrd="0" presId="urn:microsoft.com/office/officeart/2005/8/layout/vProcess5"/>
    <dgm:cxn modelId="{3150BCC2-764A-46A2-B5E7-516C90DF0288}" type="presParOf" srcId="{333CCAFC-0817-47F7-B81E-3B8A1A6722BA}" destId="{A34EC319-FFB3-4DAD-B9A9-E7148542D26A}" srcOrd="1" destOrd="0" presId="urn:microsoft.com/office/officeart/2005/8/layout/vProcess5"/>
    <dgm:cxn modelId="{85FEABB8-3F71-46B5-99F3-B9122C8D98DA}" type="presParOf" srcId="{333CCAFC-0817-47F7-B81E-3B8A1A6722BA}" destId="{FB9E13F3-005E-4D54-9CDC-F3C88CE8F653}" srcOrd="2" destOrd="0" presId="urn:microsoft.com/office/officeart/2005/8/layout/vProcess5"/>
    <dgm:cxn modelId="{CE602675-F712-4B5A-8003-CAF8CF7C9404}" type="presParOf" srcId="{333CCAFC-0817-47F7-B81E-3B8A1A6722BA}" destId="{9F2AD139-DCA1-466A-9FAC-BBC19F53BA9C}" srcOrd="3" destOrd="0" presId="urn:microsoft.com/office/officeart/2005/8/layout/vProcess5"/>
    <dgm:cxn modelId="{F52CDB30-4B11-47BB-8329-66C5321822CF}" type="presParOf" srcId="{333CCAFC-0817-47F7-B81E-3B8A1A6722BA}" destId="{B9EDEF38-8E17-4115-9B1D-965583847D72}" srcOrd="4" destOrd="0" presId="urn:microsoft.com/office/officeart/2005/8/layout/vProcess5"/>
    <dgm:cxn modelId="{FD11CEE0-B8BD-4FAA-B4CE-C5B4ADDCA739}" type="presParOf" srcId="{333CCAFC-0817-47F7-B81E-3B8A1A6722BA}" destId="{15B2D286-0B9C-4A37-B323-18660AE5053C}" srcOrd="5" destOrd="0" presId="urn:microsoft.com/office/officeart/2005/8/layout/vProcess5"/>
    <dgm:cxn modelId="{E2D2A975-1271-41F5-B71C-E90EDD1B302E}" type="presParOf" srcId="{333CCAFC-0817-47F7-B81E-3B8A1A6722BA}" destId="{1C6C08FD-D644-4C40-9C16-7CD041E25168}" srcOrd="6" destOrd="0" presId="urn:microsoft.com/office/officeart/2005/8/layout/vProcess5"/>
    <dgm:cxn modelId="{A4FBB2A0-253E-4812-986D-9A73C03B7DEE}" type="presParOf" srcId="{333CCAFC-0817-47F7-B81E-3B8A1A6722BA}" destId="{A1359533-3F72-438D-9A4B-F4E782188E23}" srcOrd="7" destOrd="0" presId="urn:microsoft.com/office/officeart/2005/8/layout/vProcess5"/>
    <dgm:cxn modelId="{E7931626-9C75-4A16-8396-B6C2D247C574}" type="presParOf" srcId="{333CCAFC-0817-47F7-B81E-3B8A1A6722BA}" destId="{EB3C9EB6-97D1-44C6-8AF2-7863AF9D2870}" srcOrd="8" destOrd="0" presId="urn:microsoft.com/office/officeart/2005/8/layout/vProcess5"/>
    <dgm:cxn modelId="{70849C8D-58D6-4816-837E-1A89D4CD3933}" type="presParOf" srcId="{333CCAFC-0817-47F7-B81E-3B8A1A6722BA}" destId="{CDB42D2B-1B8E-4B1F-9981-93C596D48089}" srcOrd="9" destOrd="0" presId="urn:microsoft.com/office/officeart/2005/8/layout/vProcess5"/>
    <dgm:cxn modelId="{F0238F39-80E7-4AFF-A273-B60FAD895D1E}" type="presParOf" srcId="{333CCAFC-0817-47F7-B81E-3B8A1A6722BA}" destId="{B40B9366-C0F0-47FB-A5FD-A94D9361FE6C}" srcOrd="10" destOrd="0" presId="urn:microsoft.com/office/officeart/2005/8/layout/vProcess5"/>
    <dgm:cxn modelId="{17FB039D-46D8-40B4-B6C7-A4709ED8C47A}" type="presParOf" srcId="{333CCAFC-0817-47F7-B81E-3B8A1A6722BA}" destId="{7F3E61B9-5281-4AFA-9F70-53BCD05CF727}"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4EC319-FFB3-4DAD-B9A9-E7148542D26A}">
      <dsp:nvSpPr>
        <dsp:cNvPr id="0" name=""/>
        <dsp:cNvSpPr/>
      </dsp:nvSpPr>
      <dsp:spPr>
        <a:xfrm>
          <a:off x="0" y="0"/>
          <a:ext cx="5465769" cy="1158251"/>
        </a:xfrm>
        <a:prstGeom prst="roundRect">
          <a:avLst>
            <a:gd name="adj" fmla="val 10000"/>
          </a:avLst>
        </a:prstGeom>
        <a:solidFill>
          <a:schemeClr val="accent2">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kern="1200"/>
            <a:t>The website has been designed to know more about the changes in temperature that are going to take place in our environment.</a:t>
          </a:r>
          <a:endParaRPr lang="en-US" sz="1600" kern="1200"/>
        </a:p>
      </dsp:txBody>
      <dsp:txXfrm>
        <a:off x="33924" y="33924"/>
        <a:ext cx="4118053" cy="1090403"/>
      </dsp:txXfrm>
    </dsp:sp>
    <dsp:sp modelId="{FB9E13F3-005E-4D54-9CDC-F3C88CE8F653}">
      <dsp:nvSpPr>
        <dsp:cNvPr id="0" name=""/>
        <dsp:cNvSpPr/>
      </dsp:nvSpPr>
      <dsp:spPr>
        <a:xfrm>
          <a:off x="457758" y="1368842"/>
          <a:ext cx="5465769" cy="1158251"/>
        </a:xfrm>
        <a:prstGeom prst="roundRect">
          <a:avLst>
            <a:gd name="adj" fmla="val 10000"/>
          </a:avLst>
        </a:prstGeom>
        <a:solidFill>
          <a:schemeClr val="accent2">
            <a:hueOff val="151055"/>
            <a:satOff val="-15998"/>
            <a:lumOff val="-392"/>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kern="1200"/>
            <a:t>T</a:t>
          </a:r>
          <a:r>
            <a:rPr lang="en-US" sz="1600" kern="1200"/>
            <a:t>he website will provide rich information about the past, present and future temperatures and the necessary changes required to prevent them.</a:t>
          </a:r>
        </a:p>
      </dsp:txBody>
      <dsp:txXfrm>
        <a:off x="491682" y="1402766"/>
        <a:ext cx="4187299" cy="1090403"/>
      </dsp:txXfrm>
    </dsp:sp>
    <dsp:sp modelId="{9F2AD139-DCA1-466A-9FAC-BBC19F53BA9C}">
      <dsp:nvSpPr>
        <dsp:cNvPr id="0" name=""/>
        <dsp:cNvSpPr/>
      </dsp:nvSpPr>
      <dsp:spPr>
        <a:xfrm>
          <a:off x="908684" y="2737685"/>
          <a:ext cx="5465769" cy="1158251"/>
        </a:xfrm>
        <a:prstGeom prst="roundRect">
          <a:avLst>
            <a:gd name="adj" fmla="val 10000"/>
          </a:avLst>
        </a:prstGeom>
        <a:solidFill>
          <a:schemeClr val="accent2">
            <a:hueOff val="302110"/>
            <a:satOff val="-31995"/>
            <a:lumOff val="-784"/>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kern="1200"/>
            <a:t>A</a:t>
          </a:r>
          <a:r>
            <a:rPr lang="en-US" sz="1600" kern="1200"/>
            <a:t> Linear Regression model has been developed to predict future temperatures of each city in the world.</a:t>
          </a:r>
        </a:p>
      </dsp:txBody>
      <dsp:txXfrm>
        <a:off x="942608" y="2771609"/>
        <a:ext cx="4194132" cy="1090403"/>
      </dsp:txXfrm>
    </dsp:sp>
    <dsp:sp modelId="{B9EDEF38-8E17-4115-9B1D-965583847D72}">
      <dsp:nvSpPr>
        <dsp:cNvPr id="0" name=""/>
        <dsp:cNvSpPr/>
      </dsp:nvSpPr>
      <dsp:spPr>
        <a:xfrm>
          <a:off x="1366442" y="4106527"/>
          <a:ext cx="5465769" cy="1158251"/>
        </a:xfrm>
        <a:prstGeom prst="roundRect">
          <a:avLst>
            <a:gd name="adj" fmla="val 10000"/>
          </a:avLst>
        </a:prstGeom>
        <a:solidFill>
          <a:schemeClr val="accent2">
            <a:hueOff val="453165"/>
            <a:satOff val="-47993"/>
            <a:lumOff val="-1176"/>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kern="1200"/>
            <a:t>A</a:t>
          </a:r>
          <a:r>
            <a:rPr lang="en-US" sz="1600" kern="1200"/>
            <a:t> host of graphs, maps would be there for easy visualization of data so that it helps data scientists and environmentalists alike.</a:t>
          </a:r>
        </a:p>
      </dsp:txBody>
      <dsp:txXfrm>
        <a:off x="1400366" y="4140451"/>
        <a:ext cx="4187299" cy="1090403"/>
      </dsp:txXfrm>
    </dsp:sp>
    <dsp:sp modelId="{15B2D286-0B9C-4A37-B323-18660AE5053C}">
      <dsp:nvSpPr>
        <dsp:cNvPr id="0" name=""/>
        <dsp:cNvSpPr/>
      </dsp:nvSpPr>
      <dsp:spPr>
        <a:xfrm>
          <a:off x="4712906" y="887115"/>
          <a:ext cx="752863" cy="752863"/>
        </a:xfrm>
        <a:prstGeom prst="downArrow">
          <a:avLst>
            <a:gd name="adj1" fmla="val 55000"/>
            <a:gd name="adj2" fmla="val 45000"/>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4882300" y="887115"/>
        <a:ext cx="414075" cy="566529"/>
      </dsp:txXfrm>
    </dsp:sp>
    <dsp:sp modelId="{1C6C08FD-D644-4C40-9C16-7CD041E25168}">
      <dsp:nvSpPr>
        <dsp:cNvPr id="0" name=""/>
        <dsp:cNvSpPr/>
      </dsp:nvSpPr>
      <dsp:spPr>
        <a:xfrm>
          <a:off x="5170664" y="2255957"/>
          <a:ext cx="752863" cy="752863"/>
        </a:xfrm>
        <a:prstGeom prst="downArrow">
          <a:avLst>
            <a:gd name="adj1" fmla="val 55000"/>
            <a:gd name="adj2" fmla="val 45000"/>
          </a:avLst>
        </a:prstGeom>
        <a:solidFill>
          <a:schemeClr val="accent2">
            <a:tint val="40000"/>
            <a:alpha val="90000"/>
            <a:hueOff val="464328"/>
            <a:satOff val="-20928"/>
            <a:lumOff val="-1477"/>
            <a:alphaOff val="0"/>
          </a:schemeClr>
        </a:solidFill>
        <a:ln w="9525" cap="rnd" cmpd="sng" algn="ctr">
          <a:solidFill>
            <a:schemeClr val="accent2">
              <a:tint val="40000"/>
              <a:alpha val="90000"/>
              <a:hueOff val="464328"/>
              <a:satOff val="-20928"/>
              <a:lumOff val="-147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5340058" y="2255957"/>
        <a:ext cx="414075" cy="566529"/>
      </dsp:txXfrm>
    </dsp:sp>
    <dsp:sp modelId="{A1359533-3F72-438D-9A4B-F4E782188E23}">
      <dsp:nvSpPr>
        <dsp:cNvPr id="0" name=""/>
        <dsp:cNvSpPr/>
      </dsp:nvSpPr>
      <dsp:spPr>
        <a:xfrm>
          <a:off x="5621590" y="3624800"/>
          <a:ext cx="752863" cy="752863"/>
        </a:xfrm>
        <a:prstGeom prst="downArrow">
          <a:avLst>
            <a:gd name="adj1" fmla="val 55000"/>
            <a:gd name="adj2" fmla="val 45000"/>
          </a:avLst>
        </a:prstGeom>
        <a:solidFill>
          <a:schemeClr val="accent2">
            <a:tint val="40000"/>
            <a:alpha val="90000"/>
            <a:hueOff val="928656"/>
            <a:satOff val="-41856"/>
            <a:lumOff val="-2954"/>
            <a:alphaOff val="0"/>
          </a:schemeClr>
        </a:solidFill>
        <a:ln w="9525" cap="rnd" cmpd="sng" algn="ctr">
          <a:solidFill>
            <a:schemeClr val="accent2">
              <a:tint val="40000"/>
              <a:alpha val="90000"/>
              <a:hueOff val="928656"/>
              <a:satOff val="-41856"/>
              <a:lumOff val="-295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5790984" y="3624800"/>
        <a:ext cx="414075" cy="566529"/>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09-Oct-18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09-Oct-18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09-Oct-18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09-Oct-18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09-Oct-18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09-Oct-18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09-Oct-18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09-Oct-18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09-Oct-18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09-Oct-18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09-Oct-18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09-Oct-18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09-Oct-18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09-Oct-18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09-Oct-18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09-Oct-18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09-Oct-18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95E5C59-D796-4BDC-8413-BE271EEF697C}"/>
              </a:ext>
            </a:extLst>
          </p:cNvPr>
          <p:cNvSpPr>
            <a:spLocks noGrp="1"/>
          </p:cNvSpPr>
          <p:nvPr>
            <p:ph type="subTitle" idx="1"/>
          </p:nvPr>
        </p:nvSpPr>
        <p:spPr>
          <a:xfrm>
            <a:off x="2000128" y="4706173"/>
            <a:ext cx="8915399" cy="1126283"/>
          </a:xfrm>
        </p:spPr>
        <p:txBody>
          <a:bodyPr>
            <a:normAutofit lnSpcReduction="10000"/>
          </a:bodyPr>
          <a:lstStyle/>
          <a:p>
            <a:pPr algn="r"/>
            <a:r>
              <a:rPr lang="en-IN" dirty="0"/>
              <a:t>By Skanda.V.C</a:t>
            </a:r>
          </a:p>
          <a:p>
            <a:pPr algn="r"/>
            <a:r>
              <a:rPr lang="en-IN" dirty="0"/>
              <a:t>     Abhishek M</a:t>
            </a:r>
          </a:p>
          <a:p>
            <a:pPr algn="r"/>
            <a:r>
              <a:rPr lang="en-IN" dirty="0"/>
              <a:t>Venkatesh      </a:t>
            </a:r>
            <a:endParaRPr lang="en-US" dirty="0"/>
          </a:p>
        </p:txBody>
      </p:sp>
      <p:sp>
        <p:nvSpPr>
          <p:cNvPr id="4" name="Rectangle 3">
            <a:extLst>
              <a:ext uri="{FF2B5EF4-FFF2-40B4-BE49-F238E27FC236}">
                <a16:creationId xmlns:a16="http://schemas.microsoft.com/office/drawing/2014/main" id="{4B2604CD-8056-4DC5-A147-8DDFFDD05F64}"/>
              </a:ext>
            </a:extLst>
          </p:cNvPr>
          <p:cNvSpPr/>
          <p:nvPr/>
        </p:nvSpPr>
        <p:spPr>
          <a:xfrm>
            <a:off x="1763726" y="2195259"/>
            <a:ext cx="8664551" cy="923330"/>
          </a:xfrm>
          <a:prstGeom prst="rect">
            <a:avLst/>
          </a:prstGeom>
          <a:noFill/>
        </p:spPr>
        <p:txBody>
          <a:bodyPr wrap="none" lIns="91440" tIns="45720" rIns="91440" bIns="45720">
            <a:spAutoFit/>
          </a:bodyPr>
          <a:lstStyle/>
          <a:p>
            <a:pPr algn="ctr"/>
            <a:r>
              <a:rPr lang="en-IN" sz="5400" b="1" dirty="0">
                <a:ln w="13462">
                  <a:solidFill>
                    <a:schemeClr val="bg1"/>
                  </a:solidFill>
                  <a:prstDash val="solid"/>
                </a:ln>
                <a:solidFill>
                  <a:schemeClr val="tx1">
                    <a:lumMod val="85000"/>
                    <a:lumOff val="15000"/>
                  </a:schemeClr>
                </a:solidFill>
                <a:effectLst>
                  <a:outerShdw dist="38100" dir="2700000" algn="bl" rotWithShape="0">
                    <a:schemeClr val="accent5"/>
                  </a:outerShdw>
                  <a:reflection blurRad="6350" stA="55000" endA="300" endPos="45500" dir="5400000" sy="-100000" algn="bl" rotWithShape="0"/>
                </a:effectLst>
              </a:rPr>
              <a:t>C</a:t>
            </a: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reflection blurRad="6350" stA="55000" endA="300" endPos="45500" dir="5400000" sy="-100000" algn="bl" rotWithShape="0"/>
                </a:effectLst>
              </a:rPr>
              <a:t>limate Change Analysis</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reflection blurRad="6350" stA="55000" endA="300" endPos="45500" dir="5400000" sy="-100000" algn="bl" rotWithShape="0"/>
              </a:effectLst>
            </a:endParaRPr>
          </a:p>
        </p:txBody>
      </p:sp>
    </p:spTree>
    <p:extLst>
      <p:ext uri="{BB962C8B-B14F-4D97-AF65-F5344CB8AC3E}">
        <p14:creationId xmlns:p14="http://schemas.microsoft.com/office/powerpoint/2010/main" val="1112240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E8918-F6D4-4A5A-BB1F-66D21EC1D8BA}"/>
              </a:ext>
            </a:extLst>
          </p:cNvPr>
          <p:cNvSpPr>
            <a:spLocks noGrp="1"/>
          </p:cNvSpPr>
          <p:nvPr>
            <p:ph type="title"/>
          </p:nvPr>
        </p:nvSpPr>
        <p:spPr>
          <a:xfrm>
            <a:off x="1640156" y="448264"/>
            <a:ext cx="8911687" cy="1280890"/>
          </a:xfrm>
        </p:spPr>
        <p:txBody>
          <a:bodyPr/>
          <a:lstStyle/>
          <a:p>
            <a:pPr algn="ctr"/>
            <a:r>
              <a:rPr lang="en-IN" dirty="0"/>
              <a:t>Motivation </a:t>
            </a:r>
            <a:endParaRPr lang="en-US" dirty="0"/>
          </a:p>
        </p:txBody>
      </p:sp>
      <p:sp>
        <p:nvSpPr>
          <p:cNvPr id="3" name="Content Placeholder 2">
            <a:extLst>
              <a:ext uri="{FF2B5EF4-FFF2-40B4-BE49-F238E27FC236}">
                <a16:creationId xmlns:a16="http://schemas.microsoft.com/office/drawing/2014/main" id="{C1608746-DAC9-418B-8647-4A53DD7FC1BD}"/>
              </a:ext>
            </a:extLst>
          </p:cNvPr>
          <p:cNvSpPr>
            <a:spLocks noGrp="1"/>
          </p:cNvSpPr>
          <p:nvPr>
            <p:ph idx="1"/>
          </p:nvPr>
        </p:nvSpPr>
        <p:spPr/>
        <p:txBody>
          <a:bodyPr/>
          <a:lstStyle/>
          <a:p>
            <a:r>
              <a:rPr lang="en-IN" dirty="0"/>
              <a:t>Climate Change has become a hotly contested debate nowadays. Many people believe that Climate Change is real and is severely affecting the world. But at the same time , there are few people who believe that it is a hoax. The project aims to an analysis on temperature change which has been happening throughout the world and how various geographic regions of the world are being affected. Also, the project aims to predict future temperatures region wise so that timely remedies are taken to prevent Kerala and Kodagu flood like events.</a:t>
            </a:r>
            <a:endParaRPr lang="en-US" dirty="0"/>
          </a:p>
        </p:txBody>
      </p:sp>
    </p:spTree>
    <p:extLst>
      <p:ext uri="{BB962C8B-B14F-4D97-AF65-F5344CB8AC3E}">
        <p14:creationId xmlns:p14="http://schemas.microsoft.com/office/powerpoint/2010/main" val="2268995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43" name="Rectangle 46">
            <a:extLst>
              <a:ext uri="{FF2B5EF4-FFF2-40B4-BE49-F238E27FC236}">
                <a16:creationId xmlns:a16="http://schemas.microsoft.com/office/drawing/2014/main" id="{6065F8A9-9499-4A44-BDAD-F706130FD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4" name="Rectangle 48">
            <a:extLst>
              <a:ext uri="{FF2B5EF4-FFF2-40B4-BE49-F238E27FC236}">
                <a16:creationId xmlns:a16="http://schemas.microsoft.com/office/drawing/2014/main" id="{38132C2D-AFE4-478D-A86B-81059C205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50">
            <a:extLst>
              <a:ext uri="{FF2B5EF4-FFF2-40B4-BE49-F238E27FC236}">
                <a16:creationId xmlns:a16="http://schemas.microsoft.com/office/drawing/2014/main" id="{205BFD52-DD96-4666-8D77-C636870FD0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292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BEA1FB-F48C-407C-88DD-F538102FDD8D}"/>
              </a:ext>
            </a:extLst>
          </p:cNvPr>
          <p:cNvSpPr>
            <a:spLocks noGrp="1"/>
          </p:cNvSpPr>
          <p:nvPr>
            <p:ph type="title"/>
          </p:nvPr>
        </p:nvSpPr>
        <p:spPr>
          <a:xfrm>
            <a:off x="9392813" y="3101093"/>
            <a:ext cx="2454052" cy="3029344"/>
          </a:xfrm>
        </p:spPr>
        <p:txBody>
          <a:bodyPr>
            <a:normAutofit/>
          </a:bodyPr>
          <a:lstStyle/>
          <a:p>
            <a:r>
              <a:rPr lang="en-IN" sz="3200">
                <a:solidFill>
                  <a:schemeClr val="bg1"/>
                </a:solidFill>
              </a:rPr>
              <a:t>Purpose of the Website</a:t>
            </a:r>
            <a:endParaRPr lang="en-US" sz="3200">
              <a:solidFill>
                <a:schemeClr val="bg1"/>
              </a:solidFill>
            </a:endParaRPr>
          </a:p>
        </p:txBody>
      </p:sp>
      <p:sp>
        <p:nvSpPr>
          <p:cNvPr id="53" name="Freeform: Shape 52">
            <a:extLst>
              <a:ext uri="{FF2B5EF4-FFF2-40B4-BE49-F238E27FC236}">
                <a16:creationId xmlns:a16="http://schemas.microsoft.com/office/drawing/2014/main" id="{1941746C-2C12-4564-8342-A3055D836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8132921" y="3187343"/>
            <a:ext cx="1105119" cy="506624"/>
          </a:xfrm>
          <a:custGeom>
            <a:avLst/>
            <a:gdLst>
              <a:gd name="connsiteX0" fmla="*/ 0 w 1105119"/>
              <a:gd name="connsiteY0" fmla="*/ 506624 h 506624"/>
              <a:gd name="connsiteX1" fmla="*/ 759132 w 1105119"/>
              <a:gd name="connsiteY1" fmla="*/ 505572 h 506624"/>
              <a:gd name="connsiteX2" fmla="*/ 849827 w 1105119"/>
              <a:gd name="connsiteY2" fmla="*/ 505572 h 506624"/>
              <a:gd name="connsiteX3" fmla="*/ 864083 w 1105119"/>
              <a:gd name="connsiteY3" fmla="*/ 500804 h 506624"/>
              <a:gd name="connsiteX4" fmla="*/ 869065 w 1105119"/>
              <a:gd name="connsiteY4" fmla="*/ 496035 h 506624"/>
              <a:gd name="connsiteX5" fmla="*/ 1098034 w 1105119"/>
              <a:gd name="connsiteY5" fmla="*/ 267092 h 506624"/>
              <a:gd name="connsiteX6" fmla="*/ 1098034 w 1105119"/>
              <a:gd name="connsiteY6" fmla="*/ 238480 h 506624"/>
              <a:gd name="connsiteX7" fmla="*/ 869065 w 1105119"/>
              <a:gd name="connsiteY7" fmla="*/ 9537 h 506624"/>
              <a:gd name="connsiteX8" fmla="*/ 864083 w 1105119"/>
              <a:gd name="connsiteY8" fmla="*/ 4769 h 506624"/>
              <a:gd name="connsiteX9" fmla="*/ 849827 w 1105119"/>
              <a:gd name="connsiteY9" fmla="*/ 0 h 506624"/>
              <a:gd name="connsiteX10" fmla="*/ 759132 w 1105119"/>
              <a:gd name="connsiteY10" fmla="*/ 0 h 506624"/>
              <a:gd name="connsiteX11" fmla="*/ 0 w 1105119"/>
              <a:gd name="connsiteY11" fmla="*/ 2157 h 506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05119" h="506624">
                <a:moveTo>
                  <a:pt x="0" y="506624"/>
                </a:moveTo>
                <a:lnTo>
                  <a:pt x="759132" y="505572"/>
                </a:lnTo>
                <a:lnTo>
                  <a:pt x="849827" y="505572"/>
                </a:lnTo>
                <a:cubicBezTo>
                  <a:pt x="854636" y="505572"/>
                  <a:pt x="859446" y="500804"/>
                  <a:pt x="864083" y="500804"/>
                </a:cubicBezTo>
                <a:cubicBezTo>
                  <a:pt x="864083" y="496035"/>
                  <a:pt x="869065" y="496035"/>
                  <a:pt x="869065" y="496035"/>
                </a:cubicBezTo>
                <a:lnTo>
                  <a:pt x="1098034" y="267092"/>
                </a:lnTo>
                <a:cubicBezTo>
                  <a:pt x="1107481" y="257555"/>
                  <a:pt x="1107481" y="248018"/>
                  <a:pt x="1098034" y="238480"/>
                </a:cubicBezTo>
                <a:lnTo>
                  <a:pt x="869065" y="9537"/>
                </a:lnTo>
                <a:cubicBezTo>
                  <a:pt x="867519" y="7914"/>
                  <a:pt x="865629" y="6392"/>
                  <a:pt x="864083" y="4769"/>
                </a:cubicBezTo>
                <a:cubicBezTo>
                  <a:pt x="859446" y="0"/>
                  <a:pt x="854636" y="0"/>
                  <a:pt x="849827" y="0"/>
                </a:cubicBezTo>
                <a:lnTo>
                  <a:pt x="759132" y="0"/>
                </a:lnTo>
                <a:lnTo>
                  <a:pt x="0" y="2157"/>
                </a:lnTo>
                <a:close/>
              </a:path>
            </a:pathLst>
          </a:custGeom>
          <a:solidFill>
            <a:schemeClr val="accent1"/>
          </a:solidFill>
          <a:ln>
            <a:noFill/>
          </a:ln>
        </p:spPr>
      </p:sp>
      <p:graphicFrame>
        <p:nvGraphicFramePr>
          <p:cNvPr id="46" name="Content Placeholder 2">
            <a:extLst>
              <a:ext uri="{FF2B5EF4-FFF2-40B4-BE49-F238E27FC236}">
                <a16:creationId xmlns:a16="http://schemas.microsoft.com/office/drawing/2014/main" id="{747DBB0C-C5E8-43AD-A5FE-5E85E2E0EC07}"/>
              </a:ext>
            </a:extLst>
          </p:cNvPr>
          <p:cNvGraphicFramePr>
            <a:graphicFrameLocks noGrp="1"/>
          </p:cNvGraphicFramePr>
          <p:nvPr>
            <p:ph idx="1"/>
            <p:extLst>
              <p:ext uri="{D42A27DB-BD31-4B8C-83A1-F6EECF244321}">
                <p14:modId xmlns:p14="http://schemas.microsoft.com/office/powerpoint/2010/main" val="590983967"/>
              </p:ext>
            </p:extLst>
          </p:nvPr>
        </p:nvGraphicFramePr>
        <p:xfrm>
          <a:off x="6164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7723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6AFD431-09B7-42CA-BF39-9FE5DBE53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solidFill>
            <a:schemeClr val="tx2"/>
          </a:solid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9711C96E-3D2D-48C8-AAB9-C1CB02D1D5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tx2">
              <a:lumMod val="90000"/>
            </a:schemeClr>
          </a:solidFill>
        </p:grpSpPr>
        <p:sp>
          <p:nvSpPr>
            <p:cNvPr id="11" name="Freeform 11">
              <a:extLst>
                <a:ext uri="{FF2B5EF4-FFF2-40B4-BE49-F238E27FC236}">
                  <a16:creationId xmlns:a16="http://schemas.microsoft.com/office/drawing/2014/main" id="{0D18AF42-7CD5-4754-91D4-1BE53B5D14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2" name="Freeform 12">
              <a:extLst>
                <a:ext uri="{FF2B5EF4-FFF2-40B4-BE49-F238E27FC236}">
                  <a16:creationId xmlns:a16="http://schemas.microsoft.com/office/drawing/2014/main" id="{A28C8F1A-9407-4D67-8250-D8923BC6DD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3" name="Freeform 13">
              <a:extLst>
                <a:ext uri="{FF2B5EF4-FFF2-40B4-BE49-F238E27FC236}">
                  <a16:creationId xmlns:a16="http://schemas.microsoft.com/office/drawing/2014/main" id="{5CE0A2B0-F7F1-442C-A287-CD6F729E2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4" name="Freeform 14">
              <a:extLst>
                <a:ext uri="{FF2B5EF4-FFF2-40B4-BE49-F238E27FC236}">
                  <a16:creationId xmlns:a16="http://schemas.microsoft.com/office/drawing/2014/main" id="{9E69CFA3-AE12-4EAF-A3A1-564BEEFEF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5" name="Freeform 15">
              <a:extLst>
                <a:ext uri="{FF2B5EF4-FFF2-40B4-BE49-F238E27FC236}">
                  <a16:creationId xmlns:a16="http://schemas.microsoft.com/office/drawing/2014/main" id="{ECB64037-2AE8-4CA9-AD8E-7ACC8618F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6" name="Freeform 16">
              <a:extLst>
                <a:ext uri="{FF2B5EF4-FFF2-40B4-BE49-F238E27FC236}">
                  <a16:creationId xmlns:a16="http://schemas.microsoft.com/office/drawing/2014/main" id="{8D319B10-EE8E-453F-A137-D7EEFA2089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7" name="Freeform 17">
              <a:extLst>
                <a:ext uri="{FF2B5EF4-FFF2-40B4-BE49-F238E27FC236}">
                  <a16:creationId xmlns:a16="http://schemas.microsoft.com/office/drawing/2014/main" id="{3283F486-509C-4A42-8EED-794A991D2F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18" name="Freeform 18">
              <a:extLst>
                <a:ext uri="{FF2B5EF4-FFF2-40B4-BE49-F238E27FC236}">
                  <a16:creationId xmlns:a16="http://schemas.microsoft.com/office/drawing/2014/main" id="{EBBFBB12-E756-4386-9C17-CA5743838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19" name="Freeform 19">
              <a:extLst>
                <a:ext uri="{FF2B5EF4-FFF2-40B4-BE49-F238E27FC236}">
                  <a16:creationId xmlns:a16="http://schemas.microsoft.com/office/drawing/2014/main" id="{7ADD0E7E-F4A6-4B3F-8A2F-BCBFAFBA23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0" name="Freeform 20">
              <a:extLst>
                <a:ext uri="{FF2B5EF4-FFF2-40B4-BE49-F238E27FC236}">
                  <a16:creationId xmlns:a16="http://schemas.microsoft.com/office/drawing/2014/main" id="{C19FCFB7-5E71-4197-8EC7-2ACB6DB02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1" name="Freeform 21">
              <a:extLst>
                <a:ext uri="{FF2B5EF4-FFF2-40B4-BE49-F238E27FC236}">
                  <a16:creationId xmlns:a16="http://schemas.microsoft.com/office/drawing/2014/main" id="{EAA533FE-4903-48DD-A921-421A9C44AF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2" name="Freeform 22">
              <a:extLst>
                <a:ext uri="{FF2B5EF4-FFF2-40B4-BE49-F238E27FC236}">
                  <a16:creationId xmlns:a16="http://schemas.microsoft.com/office/drawing/2014/main" id="{54CC5D8E-0D6C-4021-B84E-5D6182C0E1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2" name="Title 1">
            <a:extLst>
              <a:ext uri="{FF2B5EF4-FFF2-40B4-BE49-F238E27FC236}">
                <a16:creationId xmlns:a16="http://schemas.microsoft.com/office/drawing/2014/main" id="{AE386AB2-566E-4593-8841-A434A65EBF5F}"/>
              </a:ext>
            </a:extLst>
          </p:cNvPr>
          <p:cNvSpPr>
            <a:spLocks noGrp="1"/>
          </p:cNvSpPr>
          <p:nvPr>
            <p:ph type="title"/>
          </p:nvPr>
        </p:nvSpPr>
        <p:spPr>
          <a:xfrm>
            <a:off x="7839756" y="1159566"/>
            <a:ext cx="3662939" cy="4568264"/>
          </a:xfrm>
        </p:spPr>
        <p:txBody>
          <a:bodyPr anchor="ctr">
            <a:normAutofit/>
          </a:bodyPr>
          <a:lstStyle/>
          <a:p>
            <a:r>
              <a:rPr lang="en-IN">
                <a:solidFill>
                  <a:schemeClr val="bg1">
                    <a:lumMod val="95000"/>
                    <a:lumOff val="5000"/>
                  </a:schemeClr>
                </a:solidFill>
              </a:rPr>
              <a:t>Layout of The Website</a:t>
            </a:r>
            <a:endParaRPr lang="en-US">
              <a:solidFill>
                <a:schemeClr val="bg1">
                  <a:lumMod val="95000"/>
                  <a:lumOff val="5000"/>
                </a:schemeClr>
              </a:solidFill>
            </a:endParaRPr>
          </a:p>
        </p:txBody>
      </p:sp>
      <p:sp>
        <p:nvSpPr>
          <p:cNvPr id="24" name="Freeform 6">
            <a:extLst>
              <a:ext uri="{FF2B5EF4-FFF2-40B4-BE49-F238E27FC236}">
                <a16:creationId xmlns:a16="http://schemas.microsoft.com/office/drawing/2014/main" id="{E7D63BAB-D0DB-4F66-92F9-4D2E0A2E5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643468"/>
            <a:ext cx="7560245" cy="5571066"/>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p>
      <p:sp>
        <p:nvSpPr>
          <p:cNvPr id="3" name="Content Placeholder 2">
            <a:extLst>
              <a:ext uri="{FF2B5EF4-FFF2-40B4-BE49-F238E27FC236}">
                <a16:creationId xmlns:a16="http://schemas.microsoft.com/office/drawing/2014/main" id="{A8020AD6-4233-4804-B395-EE6C6A5874D7}"/>
              </a:ext>
            </a:extLst>
          </p:cNvPr>
          <p:cNvSpPr>
            <a:spLocks noGrp="1"/>
          </p:cNvSpPr>
          <p:nvPr>
            <p:ph idx="1"/>
          </p:nvPr>
        </p:nvSpPr>
        <p:spPr>
          <a:xfrm>
            <a:off x="637310" y="1286934"/>
            <a:ext cx="5292436" cy="4284134"/>
          </a:xfrm>
        </p:spPr>
        <p:txBody>
          <a:bodyPr anchor="ctr">
            <a:normAutofit/>
          </a:bodyPr>
          <a:lstStyle/>
          <a:p>
            <a:r>
              <a:rPr lang="en-IN" dirty="0">
                <a:solidFill>
                  <a:srgbClr val="FFFFFF"/>
                </a:solidFill>
              </a:rPr>
              <a:t>The Website would consist of 3 main web pages.</a:t>
            </a:r>
          </a:p>
          <a:p>
            <a:r>
              <a:rPr lang="en-IN" dirty="0">
                <a:solidFill>
                  <a:srgbClr val="FFFFFF"/>
                </a:solidFill>
              </a:rPr>
              <a:t>The Home page would consist of a world map from which the required city can be selected.</a:t>
            </a:r>
          </a:p>
          <a:p>
            <a:r>
              <a:rPr lang="en-IN" dirty="0">
                <a:solidFill>
                  <a:srgbClr val="FFFFFF"/>
                </a:solidFill>
              </a:rPr>
              <a:t>The coordinates are captured along with input temperature and sent for processing.</a:t>
            </a:r>
          </a:p>
          <a:p>
            <a:r>
              <a:rPr lang="en-IN" dirty="0">
                <a:solidFill>
                  <a:srgbClr val="FFFFFF"/>
                </a:solidFill>
              </a:rPr>
              <a:t>The future temperature would be output in a new webpage along with all the necessary graphs and visualizations to analyse the data correctly.</a:t>
            </a:r>
          </a:p>
          <a:p>
            <a:r>
              <a:rPr lang="en-IN" dirty="0">
                <a:solidFill>
                  <a:srgbClr val="FFFFFF"/>
                </a:solidFill>
              </a:rPr>
              <a:t>There would be sign-up page for users to register so that data can be downloaded.</a:t>
            </a:r>
          </a:p>
          <a:p>
            <a:endParaRPr lang="en-US" dirty="0">
              <a:solidFill>
                <a:srgbClr val="FFFFFF"/>
              </a:solidFill>
            </a:endParaRPr>
          </a:p>
        </p:txBody>
      </p:sp>
    </p:spTree>
    <p:extLst>
      <p:ext uri="{BB962C8B-B14F-4D97-AF65-F5344CB8AC3E}">
        <p14:creationId xmlns:p14="http://schemas.microsoft.com/office/powerpoint/2010/main" val="184071605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18" name="Group 117">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19"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20"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21"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22"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23"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24"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25"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26"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27"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28"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29"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30"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32" name="Group 131">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33"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34"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5"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36"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37"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38"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39"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40"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41"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42"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43"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44"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46" name="Rectangle 145">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48"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150" name="Rectangle 149">
            <a:extLst>
              <a:ext uri="{FF2B5EF4-FFF2-40B4-BE49-F238E27FC236}">
                <a16:creationId xmlns:a16="http://schemas.microsoft.com/office/drawing/2014/main" id="{CADF4631-3C8F-45EE-8D19-4D3E8426B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2" name="Group 151">
            <a:extLst>
              <a:ext uri="{FF2B5EF4-FFF2-40B4-BE49-F238E27FC236}">
                <a16:creationId xmlns:a16="http://schemas.microsoft.com/office/drawing/2014/main" id="{F291099C-17EE-4E0E-B096-C799750500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53" name="Freeform 11">
              <a:extLst>
                <a:ext uri="{FF2B5EF4-FFF2-40B4-BE49-F238E27FC236}">
                  <a16:creationId xmlns:a16="http://schemas.microsoft.com/office/drawing/2014/main" id="{E21C6221-3E1B-4ABD-8172-FAE995E65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54" name="Freeform 12">
              <a:extLst>
                <a:ext uri="{FF2B5EF4-FFF2-40B4-BE49-F238E27FC236}">
                  <a16:creationId xmlns:a16="http://schemas.microsoft.com/office/drawing/2014/main" id="{D3EF5991-93EA-451F-BB82-1ABC4AC0D2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55" name="Freeform 13">
              <a:extLst>
                <a:ext uri="{FF2B5EF4-FFF2-40B4-BE49-F238E27FC236}">
                  <a16:creationId xmlns:a16="http://schemas.microsoft.com/office/drawing/2014/main" id="{136F96F7-16E6-48A1-A211-0B4A4D0C83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56" name="Freeform 14">
              <a:extLst>
                <a:ext uri="{FF2B5EF4-FFF2-40B4-BE49-F238E27FC236}">
                  <a16:creationId xmlns:a16="http://schemas.microsoft.com/office/drawing/2014/main" id="{5C00D000-7FA5-40C4-AB6A-DE3A61AB8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57" name="Freeform 15">
              <a:extLst>
                <a:ext uri="{FF2B5EF4-FFF2-40B4-BE49-F238E27FC236}">
                  <a16:creationId xmlns:a16="http://schemas.microsoft.com/office/drawing/2014/main" id="{5AAEB880-A03D-4743-9060-D7A846FA6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58" name="Freeform 16">
              <a:extLst>
                <a:ext uri="{FF2B5EF4-FFF2-40B4-BE49-F238E27FC236}">
                  <a16:creationId xmlns:a16="http://schemas.microsoft.com/office/drawing/2014/main" id="{CC64DD68-0B96-4DE9-8FD5-3175E4A3F1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59" name="Freeform 17">
              <a:extLst>
                <a:ext uri="{FF2B5EF4-FFF2-40B4-BE49-F238E27FC236}">
                  <a16:creationId xmlns:a16="http://schemas.microsoft.com/office/drawing/2014/main" id="{69118400-C17B-4068-86D3-93CAE7702C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60" name="Freeform 18">
              <a:extLst>
                <a:ext uri="{FF2B5EF4-FFF2-40B4-BE49-F238E27FC236}">
                  <a16:creationId xmlns:a16="http://schemas.microsoft.com/office/drawing/2014/main" id="{117FA22F-CBA8-4CF5-B8CC-2D169B67E4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61" name="Freeform 19">
              <a:extLst>
                <a:ext uri="{FF2B5EF4-FFF2-40B4-BE49-F238E27FC236}">
                  <a16:creationId xmlns:a16="http://schemas.microsoft.com/office/drawing/2014/main" id="{8FB2D443-8598-4CEE-AED2-BEF49AA95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62" name="Freeform 20">
              <a:extLst>
                <a:ext uri="{FF2B5EF4-FFF2-40B4-BE49-F238E27FC236}">
                  <a16:creationId xmlns:a16="http://schemas.microsoft.com/office/drawing/2014/main" id="{92593E33-68AF-485D-99D0-080CEA1971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63" name="Freeform 21">
              <a:extLst>
                <a:ext uri="{FF2B5EF4-FFF2-40B4-BE49-F238E27FC236}">
                  <a16:creationId xmlns:a16="http://schemas.microsoft.com/office/drawing/2014/main" id="{96A28427-575C-4904-AC4B-3DD62801DC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64" name="Freeform 22">
              <a:extLst>
                <a:ext uri="{FF2B5EF4-FFF2-40B4-BE49-F238E27FC236}">
                  <a16:creationId xmlns:a16="http://schemas.microsoft.com/office/drawing/2014/main" id="{782FA736-DE89-4D13-B0A7-3906B32CE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sp>
        <p:nvSpPr>
          <p:cNvPr id="2" name="Title 1">
            <a:extLst>
              <a:ext uri="{FF2B5EF4-FFF2-40B4-BE49-F238E27FC236}">
                <a16:creationId xmlns:a16="http://schemas.microsoft.com/office/drawing/2014/main" id="{836058B5-1DAE-4E52-99CA-3E98E6D174ED}"/>
              </a:ext>
            </a:extLst>
          </p:cNvPr>
          <p:cNvSpPr>
            <a:spLocks noGrp="1"/>
          </p:cNvSpPr>
          <p:nvPr>
            <p:ph type="title"/>
          </p:nvPr>
        </p:nvSpPr>
        <p:spPr>
          <a:xfrm>
            <a:off x="2589213" y="4529540"/>
            <a:ext cx="8915399" cy="1162423"/>
          </a:xfrm>
        </p:spPr>
        <p:txBody>
          <a:bodyPr vert="horz" lIns="91440" tIns="45720" rIns="91440" bIns="45720" rtlCol="0" anchor="b">
            <a:normAutofit/>
          </a:bodyPr>
          <a:lstStyle/>
          <a:p>
            <a:pPr>
              <a:lnSpc>
                <a:spcPct val="90000"/>
              </a:lnSpc>
            </a:pPr>
            <a:r>
              <a:rPr lang="en-US" sz="3800" dirty="0"/>
              <a:t>Screenshot of </a:t>
            </a:r>
            <a:r>
              <a:rPr lang="en-US" sz="3800" dirty="0" err="1"/>
              <a:t>Prelimilary</a:t>
            </a:r>
            <a:r>
              <a:rPr lang="en-US" sz="3800" dirty="0"/>
              <a:t> Screenshot</a:t>
            </a:r>
          </a:p>
        </p:txBody>
      </p:sp>
      <p:grpSp>
        <p:nvGrpSpPr>
          <p:cNvPr id="166" name="Group 165">
            <a:extLst>
              <a:ext uri="{FF2B5EF4-FFF2-40B4-BE49-F238E27FC236}">
                <a16:creationId xmlns:a16="http://schemas.microsoft.com/office/drawing/2014/main" id="{6A54B62D-FC5C-4E1A-8D8B-279576FE53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67" name="Freeform 27">
              <a:extLst>
                <a:ext uri="{FF2B5EF4-FFF2-40B4-BE49-F238E27FC236}">
                  <a16:creationId xmlns:a16="http://schemas.microsoft.com/office/drawing/2014/main" id="{4706D2CB-CE4C-4F40-B189-FD7BB4466B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68" name="Freeform 28">
              <a:extLst>
                <a:ext uri="{FF2B5EF4-FFF2-40B4-BE49-F238E27FC236}">
                  <a16:creationId xmlns:a16="http://schemas.microsoft.com/office/drawing/2014/main" id="{2714CF7E-2DF6-4F91-8BB2-D62E8B549D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69" name="Freeform 29">
              <a:extLst>
                <a:ext uri="{FF2B5EF4-FFF2-40B4-BE49-F238E27FC236}">
                  <a16:creationId xmlns:a16="http://schemas.microsoft.com/office/drawing/2014/main" id="{F30DCFE1-624D-4D3C-AC61-757C2FF356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70" name="Freeform 30">
              <a:extLst>
                <a:ext uri="{FF2B5EF4-FFF2-40B4-BE49-F238E27FC236}">
                  <a16:creationId xmlns:a16="http://schemas.microsoft.com/office/drawing/2014/main" id="{BF08ABFE-DD31-4F1F-9520-93CC613CD3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71" name="Freeform 31">
              <a:extLst>
                <a:ext uri="{FF2B5EF4-FFF2-40B4-BE49-F238E27FC236}">
                  <a16:creationId xmlns:a16="http://schemas.microsoft.com/office/drawing/2014/main" id="{ADFB2DBD-F00A-4820-876F-4E75F216B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72" name="Freeform 32">
              <a:extLst>
                <a:ext uri="{FF2B5EF4-FFF2-40B4-BE49-F238E27FC236}">
                  <a16:creationId xmlns:a16="http://schemas.microsoft.com/office/drawing/2014/main" id="{3F85387B-5668-4570-BC5C-AA89417C71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3" name="Freeform 33">
              <a:extLst>
                <a:ext uri="{FF2B5EF4-FFF2-40B4-BE49-F238E27FC236}">
                  <a16:creationId xmlns:a16="http://schemas.microsoft.com/office/drawing/2014/main" id="{FEA70EF6-623D-453D-8360-1B0C142A29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74" name="Freeform 34">
              <a:extLst>
                <a:ext uri="{FF2B5EF4-FFF2-40B4-BE49-F238E27FC236}">
                  <a16:creationId xmlns:a16="http://schemas.microsoft.com/office/drawing/2014/main" id="{FE3B449C-A5FE-44B9-A01C-A115C37D3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75" name="Freeform 35">
              <a:extLst>
                <a:ext uri="{FF2B5EF4-FFF2-40B4-BE49-F238E27FC236}">
                  <a16:creationId xmlns:a16="http://schemas.microsoft.com/office/drawing/2014/main" id="{BD672E89-DAB4-41AE-891D-6B6A52B0EA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76" name="Freeform 36">
              <a:extLst>
                <a:ext uri="{FF2B5EF4-FFF2-40B4-BE49-F238E27FC236}">
                  <a16:creationId xmlns:a16="http://schemas.microsoft.com/office/drawing/2014/main" id="{C69123C3-F0F9-4AA7-BA7B-9E5E0AF27E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77" name="Freeform 37">
              <a:extLst>
                <a:ext uri="{FF2B5EF4-FFF2-40B4-BE49-F238E27FC236}">
                  <a16:creationId xmlns:a16="http://schemas.microsoft.com/office/drawing/2014/main" id="{E10779C5-3DD9-489D-9A2D-EF45B7BE30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78" name="Freeform 38">
              <a:extLst>
                <a:ext uri="{FF2B5EF4-FFF2-40B4-BE49-F238E27FC236}">
                  <a16:creationId xmlns:a16="http://schemas.microsoft.com/office/drawing/2014/main" id="{1D3B4B35-2090-4DA8-ADBE-DD888B4E1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80" name="Rectangle 179">
            <a:extLst>
              <a:ext uri="{FF2B5EF4-FFF2-40B4-BE49-F238E27FC236}">
                <a16:creationId xmlns:a16="http://schemas.microsoft.com/office/drawing/2014/main" id="{46FA917F-43A3-4FA3-A085-59D0DC397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D77E21C4-7179-48EE-9251-07BA2A9083E7}"/>
              </a:ext>
            </a:extLst>
          </p:cNvPr>
          <p:cNvPicPr>
            <a:picLocks noChangeAspect="1"/>
          </p:cNvPicPr>
          <p:nvPr/>
        </p:nvPicPr>
        <p:blipFill>
          <a:blip r:embed="rId2"/>
          <a:stretch>
            <a:fillRect/>
          </a:stretch>
        </p:blipFill>
        <p:spPr>
          <a:xfrm>
            <a:off x="2589212" y="640080"/>
            <a:ext cx="6404864" cy="3602736"/>
          </a:xfrm>
          <a:prstGeom prst="rect">
            <a:avLst/>
          </a:prstGeom>
        </p:spPr>
      </p:pic>
      <p:sp>
        <p:nvSpPr>
          <p:cNvPr id="182" name="Freeform 33">
            <a:extLst>
              <a:ext uri="{FF2B5EF4-FFF2-40B4-BE49-F238E27FC236}">
                <a16:creationId xmlns:a16="http://schemas.microsoft.com/office/drawing/2014/main" id="{9CBF007B-8C8C-4F79-B037-9F4C61F9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753578"/>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3472855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E67AE-F806-4AFC-86EB-11D011B99FB9}"/>
              </a:ext>
            </a:extLst>
          </p:cNvPr>
          <p:cNvSpPr>
            <a:spLocks noGrp="1"/>
          </p:cNvSpPr>
          <p:nvPr>
            <p:ph type="title"/>
          </p:nvPr>
        </p:nvSpPr>
        <p:spPr/>
        <p:txBody>
          <a:bodyPr/>
          <a:lstStyle/>
          <a:p>
            <a:r>
              <a:rPr lang="en-IN" dirty="0"/>
              <a:t>Graphs that would be displayed.</a:t>
            </a:r>
            <a:endParaRPr lang="en-US" dirty="0"/>
          </a:p>
        </p:txBody>
      </p:sp>
      <p:sp>
        <p:nvSpPr>
          <p:cNvPr id="6" name="Text Placeholder 5">
            <a:extLst>
              <a:ext uri="{FF2B5EF4-FFF2-40B4-BE49-F238E27FC236}">
                <a16:creationId xmlns:a16="http://schemas.microsoft.com/office/drawing/2014/main" id="{2BF06D78-4056-4A8E-8EFE-24EF91A34C17}"/>
              </a:ext>
            </a:extLst>
          </p:cNvPr>
          <p:cNvSpPr>
            <a:spLocks noGrp="1"/>
          </p:cNvSpPr>
          <p:nvPr>
            <p:ph type="body" idx="1"/>
          </p:nvPr>
        </p:nvSpPr>
        <p:spPr>
          <a:xfrm>
            <a:off x="761187" y="1672614"/>
            <a:ext cx="4210827" cy="576262"/>
          </a:xfrm>
        </p:spPr>
        <p:txBody>
          <a:bodyPr/>
          <a:lstStyle/>
          <a:p>
            <a:pPr algn="ctr"/>
            <a:r>
              <a:rPr lang="en-IN" dirty="0"/>
              <a:t>Histogram</a:t>
            </a:r>
            <a:endParaRPr lang="en-US" dirty="0"/>
          </a:p>
        </p:txBody>
      </p:sp>
      <p:pic>
        <p:nvPicPr>
          <p:cNvPr id="5" name="Content Placeholder 4">
            <a:extLst>
              <a:ext uri="{FF2B5EF4-FFF2-40B4-BE49-F238E27FC236}">
                <a16:creationId xmlns:a16="http://schemas.microsoft.com/office/drawing/2014/main" id="{73833891-71BA-4803-80DD-240E6B9E71F1}"/>
              </a:ext>
            </a:extLst>
          </p:cNvPr>
          <p:cNvPicPr>
            <a:picLocks noGrp="1" noChangeAspect="1"/>
          </p:cNvPicPr>
          <p:nvPr>
            <p:ph sz="half" idx="2"/>
          </p:nvPr>
        </p:nvPicPr>
        <p:blipFill>
          <a:blip r:embed="rId2"/>
          <a:stretch>
            <a:fillRect/>
          </a:stretch>
        </p:blipFill>
        <p:spPr>
          <a:xfrm>
            <a:off x="761188" y="2346325"/>
            <a:ext cx="4210828" cy="3352800"/>
          </a:xfrm>
        </p:spPr>
      </p:pic>
      <p:sp>
        <p:nvSpPr>
          <p:cNvPr id="7" name="Text Placeholder 6">
            <a:extLst>
              <a:ext uri="{FF2B5EF4-FFF2-40B4-BE49-F238E27FC236}">
                <a16:creationId xmlns:a16="http://schemas.microsoft.com/office/drawing/2014/main" id="{5C4DBCAA-0751-4CA0-90C9-E511A5D99F7F}"/>
              </a:ext>
            </a:extLst>
          </p:cNvPr>
          <p:cNvSpPr>
            <a:spLocks noGrp="1"/>
          </p:cNvSpPr>
          <p:nvPr>
            <p:ph type="body" sz="quarter" idx="3"/>
          </p:nvPr>
        </p:nvSpPr>
        <p:spPr>
          <a:xfrm>
            <a:off x="7166957" y="1702453"/>
            <a:ext cx="4337654" cy="576262"/>
          </a:xfrm>
        </p:spPr>
        <p:txBody>
          <a:bodyPr/>
          <a:lstStyle/>
          <a:p>
            <a:pPr algn="ctr"/>
            <a:r>
              <a:rPr lang="en-IN" dirty="0"/>
              <a:t>Scatter Plot</a:t>
            </a:r>
            <a:endParaRPr lang="en-US" dirty="0"/>
          </a:p>
        </p:txBody>
      </p:sp>
      <p:pic>
        <p:nvPicPr>
          <p:cNvPr id="10" name="Content Placeholder 9">
            <a:extLst>
              <a:ext uri="{FF2B5EF4-FFF2-40B4-BE49-F238E27FC236}">
                <a16:creationId xmlns:a16="http://schemas.microsoft.com/office/drawing/2014/main" id="{A9235E2D-777F-43B3-AD64-3169D2EEEFDE}"/>
              </a:ext>
            </a:extLst>
          </p:cNvPr>
          <p:cNvPicPr>
            <a:picLocks noGrp="1" noChangeAspect="1"/>
          </p:cNvPicPr>
          <p:nvPr>
            <p:ph sz="quarter" idx="4"/>
          </p:nvPr>
        </p:nvPicPr>
        <p:blipFill>
          <a:blip r:embed="rId3"/>
          <a:stretch>
            <a:fillRect/>
          </a:stretch>
        </p:blipFill>
        <p:spPr>
          <a:xfrm>
            <a:off x="7223406" y="2546350"/>
            <a:ext cx="4226950" cy="3152775"/>
          </a:xfrm>
        </p:spPr>
      </p:pic>
    </p:spTree>
    <p:extLst>
      <p:ext uri="{BB962C8B-B14F-4D97-AF65-F5344CB8AC3E}">
        <p14:creationId xmlns:p14="http://schemas.microsoft.com/office/powerpoint/2010/main" val="953832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CDD56-BBEE-4048-8C0F-39F4BCD2DA08}"/>
              </a:ext>
            </a:extLst>
          </p:cNvPr>
          <p:cNvSpPr>
            <a:spLocks noGrp="1"/>
          </p:cNvSpPr>
          <p:nvPr>
            <p:ph type="title"/>
          </p:nvPr>
        </p:nvSpPr>
        <p:spPr/>
        <p:txBody>
          <a:bodyPr/>
          <a:lstStyle/>
          <a:p>
            <a:pPr algn="ctr"/>
            <a:r>
              <a:rPr lang="en-IN" dirty="0"/>
              <a:t>Graphs that would be displayed.</a:t>
            </a:r>
            <a:endParaRPr lang="en-US" dirty="0"/>
          </a:p>
        </p:txBody>
      </p:sp>
      <p:sp>
        <p:nvSpPr>
          <p:cNvPr id="3" name="Text Placeholder 2">
            <a:extLst>
              <a:ext uri="{FF2B5EF4-FFF2-40B4-BE49-F238E27FC236}">
                <a16:creationId xmlns:a16="http://schemas.microsoft.com/office/drawing/2014/main" id="{11210A4F-205E-48C0-A840-5D60C632E49B}"/>
              </a:ext>
            </a:extLst>
          </p:cNvPr>
          <p:cNvSpPr>
            <a:spLocks noGrp="1"/>
          </p:cNvSpPr>
          <p:nvPr>
            <p:ph type="body" idx="1"/>
          </p:nvPr>
        </p:nvSpPr>
        <p:spPr>
          <a:xfrm>
            <a:off x="2592924" y="1811214"/>
            <a:ext cx="8977753" cy="576262"/>
          </a:xfrm>
        </p:spPr>
        <p:txBody>
          <a:bodyPr/>
          <a:lstStyle/>
          <a:p>
            <a:pPr algn="ctr"/>
            <a:r>
              <a:rPr lang="en-IN" dirty="0"/>
              <a:t>Line Charts</a:t>
            </a:r>
            <a:endParaRPr lang="en-US" dirty="0"/>
          </a:p>
        </p:txBody>
      </p:sp>
      <p:pic>
        <p:nvPicPr>
          <p:cNvPr id="8" name="Content Placeholder 7">
            <a:extLst>
              <a:ext uri="{FF2B5EF4-FFF2-40B4-BE49-F238E27FC236}">
                <a16:creationId xmlns:a16="http://schemas.microsoft.com/office/drawing/2014/main" id="{645CBF01-6F44-4B05-8091-445BFC982F22}"/>
              </a:ext>
            </a:extLst>
          </p:cNvPr>
          <p:cNvPicPr>
            <a:picLocks noGrp="1" noChangeAspect="1"/>
          </p:cNvPicPr>
          <p:nvPr>
            <p:ph sz="half" idx="2"/>
          </p:nvPr>
        </p:nvPicPr>
        <p:blipFill>
          <a:blip r:embed="rId2"/>
          <a:stretch>
            <a:fillRect/>
          </a:stretch>
        </p:blipFill>
        <p:spPr>
          <a:xfrm>
            <a:off x="2641412" y="2549525"/>
            <a:ext cx="4239002" cy="3352800"/>
          </a:xfrm>
        </p:spPr>
      </p:pic>
      <p:pic>
        <p:nvPicPr>
          <p:cNvPr id="10" name="Content Placeholder 9">
            <a:extLst>
              <a:ext uri="{FF2B5EF4-FFF2-40B4-BE49-F238E27FC236}">
                <a16:creationId xmlns:a16="http://schemas.microsoft.com/office/drawing/2014/main" id="{E6A80CC5-8123-4AC2-861B-192A7C34EBC8}"/>
              </a:ext>
            </a:extLst>
          </p:cNvPr>
          <p:cNvPicPr>
            <a:picLocks noGrp="1" noChangeAspect="1"/>
          </p:cNvPicPr>
          <p:nvPr>
            <p:ph sz="quarter" idx="4"/>
          </p:nvPr>
        </p:nvPicPr>
        <p:blipFill>
          <a:blip r:embed="rId3"/>
          <a:stretch>
            <a:fillRect/>
          </a:stretch>
        </p:blipFill>
        <p:spPr>
          <a:xfrm>
            <a:off x="7167563" y="2573498"/>
            <a:ext cx="4338637" cy="3298504"/>
          </a:xfrm>
        </p:spPr>
      </p:pic>
    </p:spTree>
    <p:extLst>
      <p:ext uri="{BB962C8B-B14F-4D97-AF65-F5344CB8AC3E}">
        <p14:creationId xmlns:p14="http://schemas.microsoft.com/office/powerpoint/2010/main" val="4157427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42" name="Rectangle 14">
            <a:extLst>
              <a:ext uri="{FF2B5EF4-FFF2-40B4-BE49-F238E27FC236}">
                <a16:creationId xmlns:a16="http://schemas.microsoft.com/office/drawing/2014/main" id="{2F3ECD7F-BF61-4CB1-AA15-464BB771E7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16">
            <a:extLst>
              <a:ext uri="{FF2B5EF4-FFF2-40B4-BE49-F238E27FC236}">
                <a16:creationId xmlns:a16="http://schemas.microsoft.com/office/drawing/2014/main" id="{966F1B29-3A08-4DB7-9F92-4C09B3BCF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8229600"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Freeform 5">
            <a:extLst>
              <a:ext uri="{FF2B5EF4-FFF2-40B4-BE49-F238E27FC236}">
                <a16:creationId xmlns:a16="http://schemas.microsoft.com/office/drawing/2014/main" id="{44A5AAD1-9616-4E1C-B3AC-E5497A6A3C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7" name="Title 6">
            <a:extLst>
              <a:ext uri="{FF2B5EF4-FFF2-40B4-BE49-F238E27FC236}">
                <a16:creationId xmlns:a16="http://schemas.microsoft.com/office/drawing/2014/main" id="{9CB29272-0352-426F-A821-E657A0E6887B}"/>
              </a:ext>
            </a:extLst>
          </p:cNvPr>
          <p:cNvSpPr>
            <a:spLocks noGrp="1"/>
          </p:cNvSpPr>
          <p:nvPr>
            <p:ph type="title"/>
          </p:nvPr>
        </p:nvSpPr>
        <p:spPr>
          <a:xfrm>
            <a:off x="541867" y="787400"/>
            <a:ext cx="7145866" cy="778933"/>
          </a:xfrm>
        </p:spPr>
        <p:txBody>
          <a:bodyPr anchor="ctr">
            <a:normAutofit/>
          </a:bodyPr>
          <a:lstStyle/>
          <a:p>
            <a:r>
              <a:rPr lang="en-IN" sz="3200">
                <a:solidFill>
                  <a:srgbClr val="FEFFFF"/>
                </a:solidFill>
              </a:rPr>
              <a:t>Features</a:t>
            </a:r>
            <a:endParaRPr lang="en-US" sz="3200">
              <a:solidFill>
                <a:srgbClr val="FEFFFF"/>
              </a:solidFill>
            </a:endParaRPr>
          </a:p>
        </p:txBody>
      </p:sp>
      <p:sp>
        <p:nvSpPr>
          <p:cNvPr id="8" name="Content Placeholder 7">
            <a:extLst>
              <a:ext uri="{FF2B5EF4-FFF2-40B4-BE49-F238E27FC236}">
                <a16:creationId xmlns:a16="http://schemas.microsoft.com/office/drawing/2014/main" id="{A8AFB046-A17B-46A6-8EFB-3F8B977CAE3D}"/>
              </a:ext>
            </a:extLst>
          </p:cNvPr>
          <p:cNvSpPr>
            <a:spLocks noGrp="1"/>
          </p:cNvSpPr>
          <p:nvPr>
            <p:ph idx="1"/>
          </p:nvPr>
        </p:nvSpPr>
        <p:spPr>
          <a:xfrm>
            <a:off x="541866" y="2032000"/>
            <a:ext cx="7145867" cy="3879222"/>
          </a:xfrm>
        </p:spPr>
        <p:txBody>
          <a:bodyPr>
            <a:normAutofit/>
          </a:bodyPr>
          <a:lstStyle/>
          <a:p>
            <a:r>
              <a:rPr lang="en-IN">
                <a:solidFill>
                  <a:srgbClr val="FEFFFF"/>
                </a:solidFill>
              </a:rPr>
              <a:t>Geolocation</a:t>
            </a:r>
            <a:r>
              <a:rPr lang="en-US">
                <a:solidFill>
                  <a:srgbClr val="FEFFFF"/>
                </a:solidFill>
              </a:rPr>
              <a:t>. The site with user permission will get the current location and give the data for the location.</a:t>
            </a:r>
          </a:p>
          <a:p>
            <a:r>
              <a:rPr lang="en-IN">
                <a:solidFill>
                  <a:srgbClr val="FEFFFF"/>
                </a:solidFill>
              </a:rPr>
              <a:t>A</a:t>
            </a:r>
            <a:r>
              <a:rPr lang="en-US">
                <a:solidFill>
                  <a:srgbClr val="FEFFFF"/>
                </a:solidFill>
              </a:rPr>
              <a:t>nimations to make webpage look more interactive</a:t>
            </a:r>
          </a:p>
          <a:p>
            <a:r>
              <a:rPr lang="en-IN">
                <a:solidFill>
                  <a:srgbClr val="FEFFFF"/>
                </a:solidFill>
              </a:rPr>
              <a:t>Facility to download the graphs and other data on sign-in</a:t>
            </a:r>
          </a:p>
          <a:p>
            <a:endParaRPr lang="en-IN">
              <a:solidFill>
                <a:srgbClr val="FEFFFF"/>
              </a:solidFill>
            </a:endParaRPr>
          </a:p>
          <a:p>
            <a:endParaRPr lang="en-IN">
              <a:solidFill>
                <a:srgbClr val="FEFFFF"/>
              </a:solidFill>
            </a:endParaRPr>
          </a:p>
        </p:txBody>
      </p:sp>
      <p:pic>
        <p:nvPicPr>
          <p:cNvPr id="45" name="Graphic 11" descr="Checkmark">
            <a:extLst>
              <a:ext uri="{FF2B5EF4-FFF2-40B4-BE49-F238E27FC236}">
                <a16:creationId xmlns:a16="http://schemas.microsoft.com/office/drawing/2014/main" id="{DB449714-D11A-4086-89BF-E69DBEBFB45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13057" y="2462282"/>
            <a:ext cx="3001931" cy="3001931"/>
          </a:xfrm>
          <a:prstGeom prst="rect">
            <a:avLst/>
          </a:prstGeom>
        </p:spPr>
      </p:pic>
    </p:spTree>
    <p:extLst>
      <p:ext uri="{BB962C8B-B14F-4D97-AF65-F5344CB8AC3E}">
        <p14:creationId xmlns:p14="http://schemas.microsoft.com/office/powerpoint/2010/main" val="131973452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0</TotalTime>
  <Words>350</Words>
  <Application>Microsoft Office PowerPoint</Application>
  <PresentationFormat>Widescreen</PresentationFormat>
  <Paragraphs>27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Wisp</vt:lpstr>
      <vt:lpstr>PowerPoint Presentation</vt:lpstr>
      <vt:lpstr>Motivation </vt:lpstr>
      <vt:lpstr>Purpose of the Website</vt:lpstr>
      <vt:lpstr>Layout of The Website</vt:lpstr>
      <vt:lpstr>Screenshot of Prelimilary Screenshot</vt:lpstr>
      <vt:lpstr>Graphs that would be displayed.</vt:lpstr>
      <vt:lpstr>Graphs that would be displayed.</vt:lpstr>
      <vt:lpstr>Features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Skanda Chetan</dc:creator>
  <cp:lastModifiedBy>Skanda Chetan</cp:lastModifiedBy>
  <cp:revision>1</cp:revision>
  <dcterms:created xsi:type="dcterms:W3CDTF">2018-10-08T19:08:41Z</dcterms:created>
  <dcterms:modified xsi:type="dcterms:W3CDTF">2018-10-08T19:08:51Z</dcterms:modified>
</cp:coreProperties>
</file>