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6797675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2" descr=""/>
          <p:cNvPicPr/>
          <p:nvPr/>
        </p:nvPicPr>
        <p:blipFill>
          <a:blip r:embed="rId2"/>
          <a:stretch/>
        </p:blipFill>
        <p:spPr>
          <a:xfrm>
            <a:off x="0" y="-13680"/>
            <a:ext cx="9143640" cy="69339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152280"/>
            <a:ext cx="1523520" cy="1199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" name="Google Shape;12;p22" descr=""/>
          <p:cNvPicPr/>
          <p:nvPr/>
        </p:nvPicPr>
        <p:blipFill>
          <a:blip r:embed="rId3"/>
          <a:stretch/>
        </p:blipFill>
        <p:spPr>
          <a:xfrm>
            <a:off x="312840" y="152280"/>
            <a:ext cx="868320" cy="9716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152280"/>
            <a:ext cx="1447560" cy="1199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4" name="Google Shape;15;p23" descr=""/>
          <p:cNvPicPr/>
          <p:nvPr/>
        </p:nvPicPr>
        <p:blipFill>
          <a:blip r:embed="rId4"/>
          <a:stretch/>
        </p:blipFill>
        <p:spPr>
          <a:xfrm>
            <a:off x="179640" y="152280"/>
            <a:ext cx="868320" cy="971640"/>
          </a:xfrm>
          <a:prstGeom prst="rect">
            <a:avLst/>
          </a:prstGeom>
          <a:ln>
            <a:noFill/>
          </a:ln>
        </p:spPr>
      </p:pic>
      <p:pic>
        <p:nvPicPr>
          <p:cNvPr id="5" name="Google Shape;16;p23" descr=""/>
          <p:cNvPicPr/>
          <p:nvPr/>
        </p:nvPicPr>
        <p:blipFill>
          <a:blip r:embed="rId5"/>
          <a:stretch/>
        </p:blipFill>
        <p:spPr>
          <a:xfrm>
            <a:off x="7530120" y="1676520"/>
            <a:ext cx="1599840" cy="5050440"/>
          </a:xfrm>
          <a:prstGeom prst="rect">
            <a:avLst/>
          </a:prstGeom>
          <a:ln>
            <a:noFill/>
          </a:ln>
        </p:spPr>
      </p:pic>
      <p:pic>
        <p:nvPicPr>
          <p:cNvPr id="6" name="Google Shape;17;p23" descr=""/>
          <p:cNvPicPr/>
          <p:nvPr/>
        </p:nvPicPr>
        <p:blipFill>
          <a:blip r:embed="rId6"/>
          <a:stretch/>
        </p:blipFill>
        <p:spPr>
          <a:xfrm>
            <a:off x="1219320" y="152280"/>
            <a:ext cx="7924320" cy="107424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1560" y="1540080"/>
            <a:ext cx="83005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Trebuchet MS"/>
                <a:ea typeface="Trebuchet MS"/>
              </a:rPr>
              <a:t>Department of Computer Science &amp; Engineering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latin typeface="Trebuchet MS"/>
                <a:ea typeface="Trebuchet MS"/>
              </a:rPr>
              <a:t>UE17CS355 – Web Tech II Laboratory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0000"/>
                </a:solidFill>
                <a:latin typeface="Trebuchet MS"/>
                <a:ea typeface="Trebuchet MS"/>
              </a:rPr>
              <a:t>Project Evaluation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11480" y="4719240"/>
            <a:ext cx="845784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Project Title    :  E-commerce website for saplings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Project Team 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:  PES1201701563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Abhishek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   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PES1201701626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Venkatesh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   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   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PES1201701871 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Srihari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              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  <a:ea typeface="Trebuchet MS"/>
              </a:rPr>
              <a:t>Project Description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457200" y="-34920"/>
            <a:ext cx="8229240" cy="592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IN" sz="3200" spc="-1" strike="noStrike">
              <a:latin typeface="Arial"/>
            </a:endParaRPr>
          </a:p>
          <a:p>
            <a:pPr algn="ctr"/>
            <a:endParaRPr b="1" lang="en-IN" sz="3200" spc="-1" strike="noStrike">
              <a:latin typeface="Arial"/>
            </a:endParaRPr>
          </a:p>
          <a:p>
            <a:pPr algn="ctr"/>
            <a:endParaRPr b="1" lang="en-IN" sz="3200" spc="-1" strike="noStrike">
              <a:latin typeface="Arial"/>
            </a:endParaRPr>
          </a:p>
          <a:p>
            <a:pPr algn="ctr"/>
            <a:endParaRPr b="1" lang="en-IN" sz="3200" spc="-1" strike="noStrike">
              <a:latin typeface="Arial"/>
            </a:endParaRPr>
          </a:p>
          <a:p>
            <a:pPr algn="ctr"/>
            <a:r>
              <a:rPr b="1" lang="en-IN" sz="3200" spc="-1" strike="noStrike">
                <a:latin typeface="Arial"/>
              </a:rPr>
              <a:t>Platform to buy Medicinal Saplings</a:t>
            </a:r>
            <a:endParaRPr b="1" lang="en-IN" sz="3200" spc="-1" strike="noStrike">
              <a:latin typeface="Arial"/>
            </a:endParaRPr>
          </a:p>
          <a:p>
            <a:pPr algn="ctr"/>
            <a:endParaRPr b="1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In the wake of many side effects by using allopathic medicines, people started shifting to herbal lifestyle.</a:t>
            </a:r>
            <a:endParaRPr b="1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In order to make the herbs available even in cities this website was developed. </a:t>
            </a:r>
            <a:endParaRPr b="1" lang="en-IN" sz="3200" spc="-1" strike="noStrike">
              <a:latin typeface="Arial"/>
            </a:endParaRPr>
          </a:p>
          <a:p>
            <a:pPr algn="ctr"/>
            <a:endParaRPr b="1" lang="en-IN" sz="3200" spc="-1" strike="noStrike">
              <a:latin typeface="Arial"/>
            </a:endParaRPr>
          </a:p>
          <a:p>
            <a:pPr algn="ctr"/>
            <a:endParaRPr b="1" lang="en-IN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  <a:ea typeface="Trebuchet MS"/>
              </a:rPr>
              <a:t>Technologies Used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Flask to create REST APIs(python)</a:t>
            </a:r>
            <a:endParaRPr b="0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CSS</a:t>
            </a:r>
            <a:endParaRPr b="0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SQLite</a:t>
            </a:r>
            <a:endParaRPr b="0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Java Script</a:t>
            </a:r>
            <a:endParaRPr b="0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HTML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  <a:ea typeface="Trebuchet MS"/>
              </a:rPr>
              <a:t>Techniques Implemented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  <a:p>
            <a:pPr algn="ctr"/>
            <a:endParaRPr b="0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Using flask’s wsgi server to concurrently server many requests.</a:t>
            </a:r>
            <a:endParaRPr b="0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Uploading Files using werkzeug package.</a:t>
            </a:r>
            <a:endParaRPr b="0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Authentication and Validation of users.</a:t>
            </a:r>
            <a:endParaRPr b="0" lang="en-IN" sz="3200" spc="-1" strike="noStrike">
              <a:latin typeface="Arial"/>
            </a:endParaRPr>
          </a:p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  <a:ea typeface="Trebuchet MS"/>
              </a:rPr>
              <a:t>Intelligent Functionality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IN" sz="3200" spc="-1" strike="noStrike">
              <a:latin typeface="Arial"/>
            </a:endParaRPr>
          </a:p>
          <a:p>
            <a:pPr algn="ctr"/>
            <a:endParaRPr b="1" lang="en-IN" sz="3200" spc="-1" strike="noStrike">
              <a:latin typeface="Arial"/>
            </a:endParaRPr>
          </a:p>
          <a:p>
            <a:pPr algn="ctr"/>
            <a:endParaRPr b="1" lang="en-IN" sz="3200" spc="-1" strike="noStrike">
              <a:latin typeface="Arial"/>
            </a:endParaRPr>
          </a:p>
          <a:p>
            <a:pPr algn="ctr"/>
            <a:r>
              <a:rPr b="1" lang="en-IN" sz="3200" spc="-1" strike="noStrike">
                <a:latin typeface="Arial"/>
              </a:rPr>
              <a:t>Recommendation of Saplings </a:t>
            </a:r>
            <a:endParaRPr b="1" lang="en-IN" sz="3200" spc="-1" strike="noStrike">
              <a:latin typeface="Arial"/>
            </a:endParaRPr>
          </a:p>
          <a:p>
            <a:pPr algn="ctr"/>
            <a:endParaRPr b="1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Recommendations are done based on the purchase history of all the customers.</a:t>
            </a:r>
            <a:endParaRPr b="1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The sapling that gets sold the most would be more likely to get recommended.</a:t>
            </a:r>
            <a:endParaRPr b="1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This is done by keeping a count of every product that is sold.</a:t>
            </a:r>
            <a:endParaRPr b="1" lang="en-IN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619640" y="3352680"/>
            <a:ext cx="3733920" cy="7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IN" sz="4000" spc="-1" strike="noStrike">
                <a:solidFill>
                  <a:srgbClr val="ff0000"/>
                </a:solidFill>
                <a:latin typeface="Trebuchet MS"/>
                <a:ea typeface="Trebuchet MS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LibreOffice/6.0.7.3$Linux_X86_64 LibreOffice_project/00m0$Build-3</Application>
  <Words>32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2020-04-04T14:48:00Z</dcterms:created>
  <dc:creator>VJ</dc:creator>
  <dc:description/>
  <dc:language>en-IN</dc:language>
  <cp:lastModifiedBy/>
  <dcterms:modified xsi:type="dcterms:W3CDTF">2020-04-15T10:42:19Z</dcterms:modified>
  <cp:revision>44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1033-11.2.0.9255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