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B146-2BF9-A647-A3A0-90EF3D56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F20E-050D-B141-BD1D-3D6B3CDD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BAC7-6806-B448-8236-E656FED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D307-7072-4A44-9FA0-B7406B77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679E-CF8B-0E40-AD98-C6CF011F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5FD1-CA7C-3340-9BCB-6ED7F9BA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9AB17-C417-C847-AD22-99478E671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6DE1-706B-9648-8719-F4D5C20E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5952-EC76-EC49-84E7-05124499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478E-FA2B-7641-A44D-3ACC003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E5B7-7C6E-7B4C-B868-AD5F1FC3B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38100-D834-4143-BBC4-D6863F8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26AD-E095-E64A-B21B-C2E41FAE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65A8-E36A-6341-AC8D-1C914D37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78A7-6404-0E48-9326-14D0351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350-571B-7E44-A03E-F844BEED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CBE7-1BA4-EF49-A358-5317AA54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EAAA-4DB4-2A4B-B643-5EB7C75E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3528-834F-AB41-A70B-161639E4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49C4-95B2-E94C-9E81-1FDED048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EB94-E880-5B47-9B9C-A33A0F4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8190-C3E5-5F43-A9C5-0D49F01A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B08F-A32D-1D4A-A13E-5DE8B7AB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D952-DB45-0B4C-A243-9EBE75DB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5D3F-78DE-0C41-B254-0EAAAAD1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3F56-6668-FA46-84D9-673E4038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65D1-E43D-124F-A373-7C5F6598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7067-4ED0-6D46-951F-61557E89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229E-7032-2E41-86BF-CEC6C53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7789-1ABA-DA40-9941-675F4A00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6D42-9D94-A448-8575-368D7304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E74F-644A-3344-B695-35899CCC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DE32-DE96-6041-9B67-F3AE106F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A7F0-9DC5-6343-A1A7-43EFFC53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52D0E-8703-6548-A716-76A0F46A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A88FE-9C73-F742-86A3-493A5DD5C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232C8-B32E-874D-B424-443E5FFE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9354-7475-FD4E-B400-3BC321CA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1280-DAD8-A141-A6E0-FBBC3CDB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9594-0CBB-6148-BAF0-FE5F15A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4824-EFCB-FC47-AD8F-85A87010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FF75E-3939-E646-B573-D0ED4B37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E5DF-E795-FF4D-96E7-A0A82C19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F75E6-079B-524F-AEF7-38870CAF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A9E04-0E30-A74D-AACC-D4D5427C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34527-9A2F-1149-BA0D-4F628DEE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24D8-F128-6E4E-ACDC-E671F8D1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25D7-FF4B-6A44-AD4B-7D033D48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2070-EEB9-5E45-9645-14931C99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5852-AC30-6941-8862-63B2E52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1A9D-BEB9-684B-9D57-93E0B635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E1CE7-DCD5-6642-9BE4-E716C0CA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7DF7-4E56-A145-8DF8-DF483D5E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D1D5B-83B0-A842-8304-2F206B332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43D51-21B0-9449-858A-009178E8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E6F-0568-8942-ABA4-507E3D7A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F990-8C35-924E-B856-42AA9D98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58398-83F2-EB4B-829A-E6E06E9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AD8BD-6597-B441-8BFB-226DC548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1EB9-E5D3-864D-8D95-DEC2ADEB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CE6F-122A-B34F-B842-F66ECB1E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B9AB-3567-4C45-8050-7991B84A8085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45E6-7BC4-C64F-A0E1-B35FAA458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DCCA-0D7E-D243-A30F-50E4499A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E2EB-B013-A34E-A450-55070F27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7CD7-01AB-5B4F-BAE2-CA8714B92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0D48-4FB5-724B-9333-4165EAB3D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STATINOMICS </a:t>
            </a:r>
          </a:p>
          <a:p>
            <a:pPr algn="r"/>
            <a:r>
              <a:rPr lang="en-US" dirty="0"/>
              <a:t>C R DEEPAK KUMAR </a:t>
            </a:r>
          </a:p>
          <a:p>
            <a:pPr algn="r"/>
            <a:r>
              <a:rPr lang="en-US" dirty="0"/>
              <a:t>HARIRAMKRISHNAN.S</a:t>
            </a:r>
          </a:p>
        </p:txBody>
      </p:sp>
    </p:spTree>
    <p:extLst>
      <p:ext uri="{BB962C8B-B14F-4D97-AF65-F5344CB8AC3E}">
        <p14:creationId xmlns:p14="http://schemas.microsoft.com/office/powerpoint/2010/main" val="19332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3AC7-ED0E-5244-AC36-F8DE81B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3699-B198-2B43-8C07-BCBDE00C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  <a:p>
            <a:pPr lvl="1"/>
            <a:r>
              <a:rPr lang="en-US" dirty="0"/>
              <a:t>TRANSPOSED THE DATA, THEN APPLIED MEDIAN TO EACH OBSERVATION</a:t>
            </a:r>
          </a:p>
          <a:p>
            <a:pPr lvl="1"/>
            <a:r>
              <a:rPr lang="en-US" dirty="0"/>
              <a:t>ITS NOT AFFECTED BY OUTLIERS</a:t>
            </a:r>
          </a:p>
          <a:p>
            <a:pPr lvl="1"/>
            <a:r>
              <a:rPr lang="en-IN" dirty="0" err="1"/>
              <a:t>df.fillna</a:t>
            </a:r>
            <a:r>
              <a:rPr lang="en-IN" dirty="0"/>
              <a:t>(</a:t>
            </a:r>
            <a:r>
              <a:rPr lang="en-IN" dirty="0" err="1"/>
              <a:t>df.median</a:t>
            </a:r>
            <a:r>
              <a:rPr lang="en-IN" dirty="0"/>
              <a:t>())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65B-9CD6-F340-838F-9FC9214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B881-862E-1349-8114-03E15C82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SLOPE(Y,X)</a:t>
            </a:r>
          </a:p>
          <a:p>
            <a:pPr lvl="1"/>
            <a:r>
              <a:rPr lang="en-US" dirty="0"/>
              <a:t>WEEK_DAYS CONVERTED TO 1,2,3,4,5 RESPECTIVELY. (X)</a:t>
            </a:r>
          </a:p>
          <a:p>
            <a:r>
              <a:rPr lang="en-US" dirty="0"/>
              <a:t>INTERCEPT(Y,X)</a:t>
            </a:r>
          </a:p>
          <a:p>
            <a:pPr lvl="1"/>
            <a:r>
              <a:rPr lang="en-US" dirty="0"/>
              <a:t>WEEK_DAYS CONVERTED TO 1,2,3,4,5 RESPECTIVELY. (X)</a:t>
            </a:r>
          </a:p>
          <a:p>
            <a:r>
              <a:rPr lang="en-US" dirty="0"/>
              <a:t>Accuracy is 93%. </a:t>
            </a:r>
            <a:r>
              <a:rPr lang="en-US"/>
              <a:t>Using r2.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WEEK 2 VALUES, KEPT X AS 6,7,8,9,10 RESPECTIVELY</a:t>
            </a:r>
          </a:p>
          <a:p>
            <a:pPr lvl="1"/>
            <a:r>
              <a:rPr lang="en-US" dirty="0"/>
              <a:t>USED FORMULA SLOPE*X+INTERCEPT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06B-8C5E-744F-ADBF-CA1DB5D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7 VALUES OF WEEK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D7E19-BDBA-A74F-A0E1-6FC88CB7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58344"/>
          </a:xfrm>
        </p:spPr>
      </p:pic>
    </p:spTree>
    <p:extLst>
      <p:ext uri="{BB962C8B-B14F-4D97-AF65-F5344CB8AC3E}">
        <p14:creationId xmlns:p14="http://schemas.microsoft.com/office/powerpoint/2010/main" val="267612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F094A-6911-2C45-8FFC-8F55BA983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F63551-EC6F-A64D-8444-C6B3A63DD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 </vt:lpstr>
      <vt:lpstr>IMPUTATION</vt:lpstr>
      <vt:lpstr>PREDICTION</vt:lpstr>
      <vt:lpstr>FIRST 7 VALUES OF WEEK 2 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</dc:title>
  <dc:creator>Microsoft Office User</dc:creator>
  <cp:lastModifiedBy>Microsoft Office User</cp:lastModifiedBy>
  <cp:revision>4</cp:revision>
  <dcterms:created xsi:type="dcterms:W3CDTF">2020-12-25T22:24:56Z</dcterms:created>
  <dcterms:modified xsi:type="dcterms:W3CDTF">2020-12-25T23:48:58Z</dcterms:modified>
</cp:coreProperties>
</file>