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58"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D1C14C-A143-42F5-B247-D0E800131009}"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D1C14C-A143-42F5-B247-D0E800131009}"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1C14C-A143-42F5-B247-D0E800131009}"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D1C14C-A143-42F5-B247-D0E800131009}" type="datetimeFigureOut">
              <a:rPr lang="en-US" smtClean="0"/>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1"/>
          <p:cNvSpPr>
            <a:spLocks noGrp="1"/>
          </p:cNvSpPr>
          <p:nvPr>
            <p:ph type="ctrTitle"/>
          </p:nvPr>
        </p:nvSpPr>
        <p:spPr/>
        <p:txBody>
          <a:bodyPr/>
          <a:lstStyle/>
          <a:p>
            <a:r>
              <a:rPr lang="en-IN"/>
              <a:t>Food Forecasting Analysis</a:t>
            </a:r>
          </a:p>
        </p:txBody>
      </p:sp>
      <p:sp>
        <p:nvSpPr>
          <p:cNvPr id="2" name="slide1"/>
          <p:cNvSpPr>
            <a:spLocks noGrp="1"/>
          </p:cNvSpPr>
          <p:nvPr>
            <p:ph type="subTitle" idx="1"/>
          </p:nvPr>
        </p:nvSpPr>
        <p:spPr/>
        <p:txBody>
          <a:bodyPr/>
          <a:lstStyle/>
          <a:p>
            <a:r>
              <a:rPr lang="en-IN"/>
              <a:t>Tableau Project</a:t>
            </a:r>
          </a:p>
        </p:txBody>
      </p:sp>
      <p:sp>
        <p:nvSpPr>
          <p:cNvPr id="3" name="Text Box 2"/>
          <p:cNvSpPr txBox="1"/>
          <p:nvPr/>
        </p:nvSpPr>
        <p:spPr>
          <a:xfrm>
            <a:off x="9451975" y="5525135"/>
            <a:ext cx="1216025" cy="368300"/>
          </a:xfrm>
          <a:prstGeom prst="rect">
            <a:avLst/>
          </a:prstGeom>
          <a:noFill/>
        </p:spPr>
        <p:txBody>
          <a:bodyPr wrap="none" rtlCol="0">
            <a:spAutoFit/>
          </a:bodyPr>
          <a:lstStyle/>
          <a:p>
            <a:r>
              <a:rPr lang="en-IN" altLang="en-US"/>
              <a:t>Abhishek 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Introduction</a:t>
            </a:r>
            <a:endParaRPr lang="en-US"/>
          </a:p>
        </p:txBody>
      </p:sp>
      <p:sp>
        <p:nvSpPr>
          <p:cNvPr id="3" name="Content Placeholder 2"/>
          <p:cNvSpPr>
            <a:spLocks noGrp="1"/>
          </p:cNvSpPr>
          <p:nvPr>
            <p:ph idx="1"/>
          </p:nvPr>
        </p:nvSpPr>
        <p:spPr/>
        <p:txBody>
          <a:bodyPr>
            <a:normAutofit fontScale="70000"/>
          </a:bodyPr>
          <a:lstStyle/>
          <a:p>
            <a:r>
              <a:rPr lang="en-IN" altLang="en-US">
                <a:cs typeface="+mn-lt"/>
              </a:rPr>
              <a:t>A</a:t>
            </a:r>
            <a:r>
              <a:rPr lang="en-US">
                <a:cs typeface="+mn-lt"/>
              </a:rPr>
              <a:t> meal delivery company that operates in multiple cities</a:t>
            </a:r>
            <a:r>
              <a:rPr lang="en-IN" altLang="en-US">
                <a:cs typeface="+mn-lt"/>
              </a:rPr>
              <a:t> </a:t>
            </a:r>
            <a:r>
              <a:rPr lang="en-US">
                <a:cs typeface="+mn-lt"/>
              </a:rPr>
              <a:t>have various fulfilment centres in these cities for dispatching meal orders to their customers. The client wants to help these centres with demand forecasting for upcoming weeks so that these centres will plan the stock of raw materials accordingly.</a:t>
            </a:r>
          </a:p>
          <a:p>
            <a:r>
              <a:rPr lang="en-IN" altLang="en-US">
                <a:cs typeface="+mn-lt"/>
              </a:rPr>
              <a:t>S</a:t>
            </a:r>
            <a:r>
              <a:rPr lang="en-US">
                <a:cs typeface="+mn-lt"/>
              </a:rPr>
              <a:t>taffing of the centres is also one area wherein accurate demand forecasts are really helpful. We have the below information with us in the form of 3 different datasets:</a:t>
            </a:r>
          </a:p>
          <a:p>
            <a:pPr lvl="1"/>
            <a:r>
              <a:rPr lang="en-US">
                <a:cs typeface="+mn-lt"/>
              </a:rPr>
              <a:t>Historical data of demand for a product-centre combination</a:t>
            </a:r>
          </a:p>
          <a:p>
            <a:pPr lvl="1"/>
            <a:r>
              <a:rPr lang="en-US">
                <a:cs typeface="+mn-lt"/>
              </a:rPr>
              <a:t>Product (Meal) features such as category, sub-category, current price and discount</a:t>
            </a:r>
          </a:p>
          <a:p>
            <a:pPr lvl="1"/>
            <a:r>
              <a:rPr lang="en-US">
                <a:cs typeface="+mn-lt"/>
              </a:rPr>
              <a:t>Information for fulfilment centres like centre area, city information, etc.</a:t>
            </a:r>
          </a:p>
          <a:p>
            <a:r>
              <a:rPr lang="en-IN" altLang="en-US">
                <a:cs typeface="+mn-lt"/>
              </a:rPr>
              <a:t>A</a:t>
            </a:r>
            <a:r>
              <a:rPr lang="en-US">
                <a:cs typeface="+mn-lt"/>
              </a:rPr>
              <a:t> story in Tableau that talks about the level of demand in each centre</a:t>
            </a:r>
            <a:r>
              <a:rPr lang="en-IN" altLang="en-US">
                <a:cs typeface="+mn-lt"/>
              </a:rPr>
              <a:t> with proper granular analysis is to be prepared</a:t>
            </a:r>
            <a:r>
              <a:rPr lang="en-US">
                <a:cs typeface="+mn-lt"/>
              </a:rPr>
              <a:t>. </a:t>
            </a:r>
            <a:r>
              <a:rPr lang="en-IN" altLang="en-US">
                <a:cs typeface="+mn-lt"/>
              </a:rPr>
              <a:t>A</a:t>
            </a:r>
            <a:r>
              <a:rPr lang="en-US">
                <a:cs typeface="+mn-lt"/>
              </a:rPr>
              <a:t>n end-to-end report to understand which fulfilment areas are doing well and which aren't</a:t>
            </a:r>
            <a:r>
              <a:rPr lang="en-IN" altLang="en-US">
                <a:cs typeface="+mn-lt"/>
              </a:rPr>
              <a:t> is to be submitted to the client</a:t>
            </a:r>
            <a:r>
              <a:rPr lang="en-US">
                <a:cs typeface="+mn-lt"/>
              </a:rPr>
              <a:t>. </a:t>
            </a:r>
            <a:r>
              <a:rPr lang="en-IN" altLang="en-US">
                <a:cs typeface="+mn-lt"/>
              </a:rPr>
              <a:t>C</a:t>
            </a:r>
            <a:r>
              <a:rPr lang="en-US">
                <a:cs typeface="+mn-lt"/>
              </a:rPr>
              <a:t>entre-meal combinations </a:t>
            </a:r>
            <a:r>
              <a:rPr lang="en-IN" altLang="en-US">
                <a:cs typeface="+mn-lt"/>
              </a:rPr>
              <a:t>can be used </a:t>
            </a:r>
            <a:r>
              <a:rPr lang="en-US">
                <a:cs typeface="+mn-lt"/>
              </a:rPr>
              <a:t>to add nuance to your final submission.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entre wise Demand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535"/>
            <a:ext cx="12192000" cy="63809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entre wise Demand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535"/>
            <a:ext cx="12192000" cy="63809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Centre wise Demand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535"/>
            <a:ext cx="12192000" cy="6380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Conclusion</a:t>
            </a:r>
            <a:endParaRPr lang="en-US"/>
          </a:p>
        </p:txBody>
      </p:sp>
      <p:sp>
        <p:nvSpPr>
          <p:cNvPr id="3" name="Content Placeholder 2"/>
          <p:cNvSpPr>
            <a:spLocks noGrp="1"/>
          </p:cNvSpPr>
          <p:nvPr>
            <p:ph idx="1"/>
          </p:nvPr>
        </p:nvSpPr>
        <p:spPr/>
        <p:txBody>
          <a:bodyPr>
            <a:normAutofit lnSpcReduction="20000"/>
          </a:bodyPr>
          <a:lstStyle/>
          <a:p>
            <a:r>
              <a:rPr lang="en-IN" altLang="en-US"/>
              <a:t>Demad for Beverages and Italian Cuisine are high so the raw materials has to be stocked accordingly.</a:t>
            </a:r>
          </a:p>
          <a:p>
            <a:r>
              <a:rPr lang="en-IN" altLang="en-US"/>
              <a:t>Centre 13 of type B has the highest demand of all the fulfilment centres and the Meal ID 2290 is the customer favorite. So the raw materials for the Meal ID 2290 should be procured accordingly.</a:t>
            </a:r>
          </a:p>
          <a:p>
            <a:r>
              <a:rPr lang="en-IN" altLang="en-US">
                <a:sym typeface="+mn-ea"/>
              </a:rPr>
              <a:t>Centre 91 of type C has the lowest demand of all the fulfilment centres but the forecast for this centre is positive. So the raw materials for the top Meal ID’s of this centre like 1754,1971,1962 etc should be procured accordingly.</a:t>
            </a:r>
          </a:p>
          <a:p>
            <a:r>
              <a:rPr lang="en-IN" altLang="en-US">
                <a:sym typeface="+mn-ea"/>
              </a:rPr>
              <a:t>Staffing for these centres need to be adjusted according to the forecast because some centres like centre 91 which is a low performer is projected to be a race horse in the coming weeks. </a:t>
            </a:r>
          </a:p>
          <a:p>
            <a:endParaRPr lang="en-IN" altLang="en-US"/>
          </a:p>
          <a:p>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Food Forecasting Analysis</vt:lpstr>
      <vt:lpstr>Introduction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Forecasting Analysis</dc:title>
  <dc:creator>Abhishek Vempati</dc:creator>
  <cp:lastModifiedBy>jyothi jyothi</cp:lastModifiedBy>
  <cp:revision>4</cp:revision>
  <dcterms:created xsi:type="dcterms:W3CDTF">2022-08-27T13:21:00Z</dcterms:created>
  <dcterms:modified xsi:type="dcterms:W3CDTF">2022-08-27T14:10:50Z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5C2E74E1C67E4F9EA0ED75856B7630AB</vt:lpwstr>
  </property>
  <property fmtid="{D5CDD505-2E9C-101B-9397-08002B2CF9AE}" pid="3" name="KSOProductBuildVer">
    <vt:lpwstr>1033-11.2.0.11254</vt:lpwstr>
  </property>
</Properties>
</file>