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300"/>
            <a:ext cx="8237226" cy="115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Open Sans"/>
              </a:rPr>
              <a:t>After Cleaning the targeted customers from the New Customer List, it will look like below -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2C4B3-C7AC-152A-FD1B-9C3E85A2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1988288"/>
            <a:ext cx="8354591" cy="29221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1D80C-DD78-DE39-9AD7-049218249E98}"/>
              </a:ext>
            </a:extLst>
          </p:cNvPr>
          <p:cNvSpPr txBox="1"/>
          <p:nvPr/>
        </p:nvSpPr>
        <p:spPr>
          <a:xfrm>
            <a:off x="106326" y="1298989"/>
            <a:ext cx="3700131" cy="3351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lang="en-US" sz="1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20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Problem Statement: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lang="en-US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lang="en-US" sz="1600" b="1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Sprocket Central Pty Ltd , a medium size bikes &amp; cycling accessories organization, has given us a new list of 1000 potential customers with their demographics and attributes.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4B75E-ED8A-CEAC-AD05-9E424B7DC18B}"/>
              </a:ext>
            </a:extLst>
          </p:cNvPr>
          <p:cNvSpPr txBox="1"/>
          <p:nvPr/>
        </p:nvSpPr>
        <p:spPr>
          <a:xfrm>
            <a:off x="3806457" y="840000"/>
            <a:ext cx="5337544" cy="4174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lang="en-US" sz="1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lang="en-US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About Dataset: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Sprocket Central Pty Ltd provided us 3 datasets: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6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Customer Demographic 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6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Customer Addresses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6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Transactions data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6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New Customer List.</a:t>
            </a:r>
            <a:endParaRPr lang="en-US" sz="1600" i="1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Steps Taken: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Data Cleaning → Cleaned for better quality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Data Transformation → Merged the </a:t>
            </a:r>
            <a:r>
              <a:rPr lang="en-US" sz="1600" i="1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transactions, customer demographic, customer address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Data Exploration → Explore the data to reveal insights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12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Open Sans"/>
              </a:rPr>
              <a:t>Insights: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Open Sans"/>
              </a:rPr>
              <a:t>The customers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Open Sans"/>
              </a:rPr>
              <a:t>between 30 to 49 age are the most profitable.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6" name="Shape 83"/>
          <p:cNvGrpSpPr/>
          <p:nvPr/>
        </p:nvGrpSpPr>
        <p:grpSpPr>
          <a:xfrm>
            <a:off x="4890977" y="2164723"/>
            <a:ext cx="3879700" cy="2649303"/>
            <a:chOff x="-78997" y="-1"/>
            <a:chExt cx="3879698" cy="2649301"/>
          </a:xfrm>
        </p:grpSpPr>
        <p:sp>
          <p:nvSpPr>
            <p:cNvPr id="134" name="Rectangle"/>
            <p:cNvSpPr/>
            <p:nvPr/>
          </p:nvSpPr>
          <p:spPr>
            <a:xfrm>
              <a:off x="-78997" y="-1"/>
              <a:ext cx="3879698" cy="2649301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DAC94-7E8F-8216-2AE0-5A5C9F5F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3" y="2164722"/>
            <a:ext cx="3879700" cy="2649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39B52F-A836-05F2-3E83-FFBDE8C66051}"/>
              </a:ext>
            </a:extLst>
          </p:cNvPr>
          <p:cNvSpPr txBox="1"/>
          <p:nvPr/>
        </p:nvSpPr>
        <p:spPr>
          <a:xfrm>
            <a:off x="552893" y="1083299"/>
            <a:ext cx="715571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Total Profit Based On Age Group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12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Open Sans"/>
              </a:rPr>
              <a:t>Insights: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Services is the most profitable customer industry.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6" name="Shape 83"/>
          <p:cNvGrpSpPr/>
          <p:nvPr/>
        </p:nvGrpSpPr>
        <p:grpSpPr>
          <a:xfrm>
            <a:off x="4890977" y="2164723"/>
            <a:ext cx="3879700" cy="2649303"/>
            <a:chOff x="-78997" y="-1"/>
            <a:chExt cx="3879698" cy="2649301"/>
          </a:xfrm>
        </p:grpSpPr>
        <p:sp>
          <p:nvSpPr>
            <p:cNvPr id="134" name="Rectangle"/>
            <p:cNvSpPr/>
            <p:nvPr/>
          </p:nvSpPr>
          <p:spPr>
            <a:xfrm>
              <a:off x="-78997" y="-1"/>
              <a:ext cx="3879698" cy="2649301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9B52F-A836-05F2-3E83-FFBDE8C66051}"/>
              </a:ext>
            </a:extLst>
          </p:cNvPr>
          <p:cNvSpPr txBox="1"/>
          <p:nvPr/>
        </p:nvSpPr>
        <p:spPr>
          <a:xfrm>
            <a:off x="552893" y="1083299"/>
            <a:ext cx="715571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Total Prof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based on customer industry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5915E-B3BB-5B85-2C5E-0F5E5149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7" y="2148200"/>
            <a:ext cx="3879648" cy="2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8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80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Open Sans"/>
              </a:rPr>
              <a:t>Insights: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the most avg profit product.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6" name="Shape 83"/>
          <p:cNvGrpSpPr/>
          <p:nvPr/>
        </p:nvGrpSpPr>
        <p:grpSpPr>
          <a:xfrm>
            <a:off x="4890977" y="2164723"/>
            <a:ext cx="3879700" cy="2649303"/>
            <a:chOff x="-78997" y="-1"/>
            <a:chExt cx="3879698" cy="2649301"/>
          </a:xfrm>
        </p:grpSpPr>
        <p:sp>
          <p:nvSpPr>
            <p:cNvPr id="134" name="Rectangle"/>
            <p:cNvSpPr/>
            <p:nvPr/>
          </p:nvSpPr>
          <p:spPr>
            <a:xfrm>
              <a:off x="-78997" y="-1"/>
              <a:ext cx="3879698" cy="2649301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9B52F-A836-05F2-3E83-FFBDE8C66051}"/>
              </a:ext>
            </a:extLst>
          </p:cNvPr>
          <p:cNvSpPr txBox="1"/>
          <p:nvPr/>
        </p:nvSpPr>
        <p:spPr>
          <a:xfrm>
            <a:off x="552893" y="1083299"/>
            <a:ext cx="715571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Profit Based 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2B093-1BCB-F78D-ADB8-B20773AB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7" y="2157831"/>
            <a:ext cx="3879648" cy="26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664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12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Open Sans"/>
              </a:rPr>
              <a:t>Insights: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October &amp; November has most profitable months.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6" name="Shape 83"/>
          <p:cNvGrpSpPr/>
          <p:nvPr/>
        </p:nvGrpSpPr>
        <p:grpSpPr>
          <a:xfrm>
            <a:off x="4890977" y="2164723"/>
            <a:ext cx="3879700" cy="2649303"/>
            <a:chOff x="-78997" y="-1"/>
            <a:chExt cx="3879698" cy="2649301"/>
          </a:xfrm>
        </p:grpSpPr>
        <p:sp>
          <p:nvSpPr>
            <p:cNvPr id="134" name="Rectangle"/>
            <p:cNvSpPr/>
            <p:nvPr/>
          </p:nvSpPr>
          <p:spPr>
            <a:xfrm>
              <a:off x="-78997" y="-1"/>
              <a:ext cx="3879698" cy="2649301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9B52F-A836-05F2-3E83-FFBDE8C66051}"/>
              </a:ext>
            </a:extLst>
          </p:cNvPr>
          <p:cNvSpPr txBox="1"/>
          <p:nvPr/>
        </p:nvSpPr>
        <p:spPr>
          <a:xfrm>
            <a:off x="552893" y="1083299"/>
            <a:ext cx="715571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Profit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over the months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D9F8C-0D59-DC1C-99FF-DB6C21B1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3" y="2192630"/>
            <a:ext cx="3827110" cy="26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294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12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Open Sans"/>
              </a:rPr>
              <a:t>Insights: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 Customers are most Profitable almost 50% profit.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6" name="Shape 83"/>
          <p:cNvGrpSpPr/>
          <p:nvPr/>
        </p:nvGrpSpPr>
        <p:grpSpPr>
          <a:xfrm>
            <a:off x="4890977" y="2164723"/>
            <a:ext cx="3879700" cy="2649303"/>
            <a:chOff x="-78997" y="-1"/>
            <a:chExt cx="3879698" cy="2649301"/>
          </a:xfrm>
        </p:grpSpPr>
        <p:sp>
          <p:nvSpPr>
            <p:cNvPr id="134" name="Rectangle"/>
            <p:cNvSpPr/>
            <p:nvPr/>
          </p:nvSpPr>
          <p:spPr>
            <a:xfrm>
              <a:off x="-78997" y="-1"/>
              <a:ext cx="3879698" cy="2649301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9B52F-A836-05F2-3E83-FFBDE8C66051}"/>
              </a:ext>
            </a:extLst>
          </p:cNvPr>
          <p:cNvSpPr txBox="1"/>
          <p:nvPr/>
        </p:nvSpPr>
        <p:spPr>
          <a:xfrm>
            <a:off x="552893" y="1083299"/>
            <a:ext cx="715571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Total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profit based on customer segment.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E309C-1126-CBC1-A9E9-3DD22144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25" y="2157832"/>
            <a:ext cx="3879700" cy="26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966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3527003" cy="80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Open Sans"/>
              </a:rPr>
              <a:t>Marketing team should deploy the targeted model based on -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5"/>
            <a:ext cx="3665226" cy="1919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Customer between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30 to 49.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profit in October &amp; November months.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in the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 Consumer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Segment.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Customers related to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Services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Manufacturing Industries.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Touring &amp; Standard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product as the top priority.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Customers living in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South Wales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B9915-E6A1-FE1B-D27A-F254761D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37" y="852150"/>
            <a:ext cx="5082363" cy="4291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On-screen Show (16:9)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</dc:creator>
  <cp:lastModifiedBy>Abhinandan</cp:lastModifiedBy>
  <cp:revision>1</cp:revision>
  <dcterms:modified xsi:type="dcterms:W3CDTF">2023-06-02T18:58:49Z</dcterms:modified>
</cp:coreProperties>
</file>