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PERFOMANCE 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7091426071741032"/>
          <c:y val="0.13930555555555557"/>
          <c:w val="0.5607797462817148"/>
          <c:h val="0.7208876494604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955424"/>
        <c:axId val="805956672"/>
      </c:barChart>
      <c:catAx>
        <c:axId val="8059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6672"/>
        <c:crosses val="autoZero"/>
        <c:auto val="1"/>
        <c:lblAlgn val="ctr"/>
        <c:lblOffset val="100"/>
        <c:noMultiLvlLbl val="0"/>
      </c:catAx>
      <c:valAx>
        <c:axId val="805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5159042136734"/>
          <c:y val="0.31031772104887184"/>
          <c:w val="0.23202505405526008"/>
          <c:h val="0.46875348589391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3318808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</a:t>
            </a:r>
            <a:r>
              <a:rPr b="1" dirty="0" sz="2400" lang="en-US" smtClean="0"/>
              <a:t>: </a:t>
            </a:r>
            <a:r>
              <a:rPr b="1" dirty="0" sz="2400" lang="en-US" smtClean="0"/>
              <a:t>s</a:t>
            </a:r>
            <a:r>
              <a:rPr b="1" dirty="0" sz="2400" lang="en-US" smtClean="0"/>
              <a:t>h</a:t>
            </a:r>
            <a:r>
              <a:rPr b="1" dirty="0" sz="2400" lang="en-US" smtClean="0"/>
              <a:t>a</a:t>
            </a:r>
            <a:r>
              <a:rPr b="1" dirty="0" sz="2400" lang="en-US" smtClean="0"/>
              <a:t>m</a:t>
            </a:r>
            <a:r>
              <a:rPr b="1" dirty="0" sz="2400" lang="en-US" smtClean="0"/>
              <a:t>i</a:t>
            </a:r>
            <a:r>
              <a:rPr b="1" dirty="0" sz="2400" lang="en-US" smtClean="0"/>
              <a:t>u</a:t>
            </a:r>
            <a:r>
              <a:rPr b="1" dirty="0" sz="2400" lang="en-US" smtClean="0"/>
              <a:t>l</a:t>
            </a:r>
            <a:r>
              <a:rPr b="1" dirty="0" sz="2400" lang="en-US" smtClean="0"/>
              <a:t>l</a:t>
            </a:r>
            <a:r>
              <a:rPr b="1" dirty="0" sz="2400" lang="en-US" smtClean="0"/>
              <a:t>a</a:t>
            </a:r>
            <a:r>
              <a:rPr b="1" dirty="0" sz="2400" lang="en-US" smtClean="0"/>
              <a:t>h</a:t>
            </a:r>
            <a:endParaRPr b="1" dirty="0" sz="2800" lang="en-US"/>
          </a:p>
          <a:p>
            <a:r>
              <a:rPr b="1" dirty="0" sz="2400" lang="en-US"/>
              <a:t>REGISTER </a:t>
            </a:r>
            <a:r>
              <a:rPr b="1" dirty="0" sz="2400" lang="en-US" smtClean="0"/>
              <a:t>NO:312218</a:t>
            </a:r>
            <a:r>
              <a:rPr b="1" dirty="0" sz="2400" lang="en-US" smtClean="0"/>
              <a:t>2</a:t>
            </a:r>
            <a:r>
              <a:rPr b="1" dirty="0" sz="2400" lang="en-US" smtClean="0"/>
              <a:t>4</a:t>
            </a:r>
            <a:r>
              <a:rPr b="1" dirty="0" sz="2400" lang="en-US" smtClean="0"/>
              <a:t>3</a:t>
            </a:r>
            <a:endParaRPr b="1" dirty="0" sz="2800" lang="en-US"/>
          </a:p>
          <a:p>
            <a:r>
              <a:rPr b="1" dirty="0" sz="2400" lang="en-US" smtClean="0"/>
              <a:t>DEPARTMENT:COMMERCE</a:t>
            </a:r>
            <a:endParaRPr b="1" dirty="0" sz="2800" lang="en-US"/>
          </a:p>
          <a:p>
            <a:r>
              <a:rPr b="1" dirty="0" sz="2400" lang="en-US" smtClean="0"/>
              <a:t>COLLEGE: GOVERNMENT ARTS &amp; SCIENCE COLLEGE,TONDAIRPET.CHENNAI</a:t>
            </a:r>
            <a:endParaRPr b="1" dirty="0" sz="2800" lang="en-US"/>
          </a:p>
          <a:p>
            <a:r>
              <a:rPr b="1" dirty="0" sz="2400" lang="en-US"/>
              <a:t>          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4" y="291147"/>
            <a:ext cx="9318625" cy="595868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spc="15" smtClean="0">
                <a:cs typeface="Trebuchet MS"/>
              </a:rPr>
              <a:t>M</a:t>
            </a:r>
            <a:r>
              <a:rPr b="1" dirty="0" sz="1600" smtClean="0">
                <a:cs typeface="Trebuchet MS"/>
              </a:rPr>
              <a:t>O</a:t>
            </a:r>
            <a:r>
              <a:rPr b="1" dirty="0" sz="1600" spc="-15" smtClean="0">
                <a:cs typeface="Trebuchet MS"/>
              </a:rPr>
              <a:t>D</a:t>
            </a:r>
            <a:r>
              <a:rPr b="1" dirty="0" sz="1600" spc="-35" smtClean="0">
                <a:cs typeface="Trebuchet MS"/>
              </a:rPr>
              <a:t>E</a:t>
            </a:r>
            <a:r>
              <a:rPr b="1" dirty="0" sz="1600" spc="-30" smtClean="0">
                <a:cs typeface="Trebuchet MS"/>
              </a:rPr>
              <a:t>LL</a:t>
            </a:r>
            <a:r>
              <a:rPr b="1" dirty="0" sz="1600" spc="-5" smtClean="0">
                <a:cs typeface="Trebuchet MS"/>
              </a:rPr>
              <a:t>I</a:t>
            </a:r>
            <a:r>
              <a:rPr b="1" dirty="0" sz="1600" spc="30" smtClean="0">
                <a:cs typeface="Trebuchet MS"/>
              </a:rPr>
              <a:t>N</a:t>
            </a:r>
            <a:r>
              <a:rPr b="1" dirty="0" sz="1600" spc="5" smtClean="0">
                <a:cs typeface="Trebuchet MS"/>
              </a:rPr>
              <a:t>G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1600" lang="en-US" spc="5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1,Kaggle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Collection of required </a:t>
            </a:r>
            <a:r>
              <a:rPr b="1" dirty="0" sz="1600" lang="en-US" spc="5" smtClean="0">
                <a:cs typeface="Trebuchet MS"/>
              </a:rPr>
              <a:t>data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Identify the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Removing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</a:t>
            </a:r>
            <a:r>
              <a:rPr b="1" dirty="0" sz="1600" lang="en-US" spc="5" err="1">
                <a:cs typeface="Trebuchet MS"/>
              </a:rPr>
              <a:t>Empl</a:t>
            </a:r>
            <a:r>
              <a:rPr b="1" dirty="0" sz="1600" lang="en-US" spc="5">
                <a:cs typeface="Trebuchet MS"/>
              </a:rPr>
              <a:t> </a:t>
            </a:r>
            <a:r>
              <a:rPr b="1" dirty="0" sz="1600" lang="en-US" spc="5" smtClean="0">
                <a:cs typeface="Trebuchet MS"/>
              </a:rPr>
              <a:t>ID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First name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Second </a:t>
            </a:r>
            <a:r>
              <a:rPr b="1" dirty="0" sz="1600" lang="en-US" spc="5" smtClean="0">
                <a:cs typeface="Trebuchet MS"/>
              </a:rPr>
              <a:t>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</a:t>
            </a:r>
            <a:r>
              <a:rPr b="1" dirty="0" sz="1600" lang="en-US" spc="5" smtClean="0">
                <a:cs typeface="Trebuchet MS"/>
              </a:rPr>
              <a:t>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5,Performance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6,Current </a:t>
            </a:r>
            <a:r>
              <a:rPr b="1" dirty="0" sz="1600" lang="en-US" spc="5">
                <a:cs typeface="Trebuchet MS"/>
              </a:rPr>
              <a:t>employee </a:t>
            </a:r>
            <a:r>
              <a:rPr b="1" dirty="0" sz="1600" lang="en-US" spc="5" smtClean="0">
                <a:cs typeface="Trebuchet MS"/>
              </a:rPr>
              <a:t>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7,Gender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cs typeface="Trebuchet MS"/>
              </a:rPr>
              <a:t>8,Employee status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PERFOMANCE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Very High - </a:t>
            </a:r>
            <a:r>
              <a:rPr b="1" dirty="0" sz="1600" lang="en-US" spc="5" smtClean="0">
                <a:cs typeface="Trebuchet MS"/>
              </a:rPr>
              <a:t>5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High -4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Medium -</a:t>
            </a:r>
            <a:r>
              <a:rPr b="1" dirty="0" sz="1600" lang="en-US" spc="5" smtClean="0">
                <a:cs typeface="Trebuchet M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4,Low-2,1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600"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12146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mtClean="0">
                <a:latin typeface="+mj-lt"/>
              </a:rPr>
              <a:t>R</a:t>
            </a:r>
            <a:r>
              <a:rPr dirty="0" sz="2400" spc="-40" smtClean="0">
                <a:latin typeface="+mj-lt"/>
              </a:rPr>
              <a:t>E</a:t>
            </a:r>
            <a:r>
              <a:rPr dirty="0" sz="2400" spc="15" smtClean="0">
                <a:latin typeface="+mj-lt"/>
              </a:rPr>
              <a:t>S</a:t>
            </a:r>
            <a:r>
              <a:rPr dirty="0" sz="2400" spc="-30" smtClean="0">
                <a:latin typeface="+mj-lt"/>
              </a:rPr>
              <a:t>U</a:t>
            </a:r>
            <a:r>
              <a:rPr dirty="0" sz="2400" spc="-405" smtClean="0">
                <a:latin typeface="+mj-lt"/>
              </a:rPr>
              <a:t>L</a:t>
            </a:r>
            <a:r>
              <a:rPr dirty="0" sz="2400" smtClean="0">
                <a:latin typeface="+mj-lt"/>
              </a:rPr>
              <a:t>TS</a:t>
            </a:r>
            <a:r>
              <a:rPr dirty="0" sz="2400" lang="en-US" smtClean="0">
                <a:latin typeface="+mj-lt"/>
              </a:rPr>
              <a:t/>
            </a:r>
            <a:br>
              <a:rPr dirty="0" sz="2400" lang="en-US" smtClean="0">
                <a:latin typeface="+mj-lt"/>
              </a:rPr>
            </a:br>
            <a:r>
              <a:rPr dirty="0" sz="2400" lang="en-US">
                <a:latin typeface="+mj-lt"/>
              </a:rPr>
              <a:t/>
            </a:r>
            <a:br>
              <a:rPr dirty="0" sz="2400" lang="en-US">
                <a:latin typeface="+mj-lt"/>
              </a:rPr>
            </a:br>
            <a:endParaRPr dirty="0" sz="2400">
              <a:latin typeface="+mj-lt"/>
            </a:endParaRP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533400" y="838201"/>
          <a:ext cx="83058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723549"/>
          </a:xfrm>
        </p:spPr>
        <p:txBody>
          <a:bodyPr/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Motivate average employee like valuable support higher staff motivation and good positive environment.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60987"/>
            <a:ext cx="563689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 smtClean="0"/>
              <a:t>EMPLOYEE ATTENDANCE</a:t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>SALARY INCREMENT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>It </a:t>
            </a:r>
            <a:r>
              <a:rPr dirty="0" sz="4250" lang="en-US" spc="-20" err="1" smtClean="0"/>
              <a:t>seem’s</a:t>
            </a:r>
            <a:r>
              <a:rPr dirty="0" sz="4250" lang="en-US" spc="-20" smtClean="0"/>
              <a:t> like employee presence and gender’s like high medium and low and salary increment this kind of things to be project overview 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271294" y="1188656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err="1" smtClean="0"/>
              <a:t>Employe’s</a:t>
            </a:r>
            <a:r>
              <a:rPr dirty="0" sz="3200" lang="en-US" spc="5" smtClean="0"/>
              <a:t> and Employer</a:t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AutoShape 2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727417" y="152400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1" name="AutoShape 4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2" name="AutoShape 6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57325" y="3981597"/>
            <a:ext cx="2895600" cy="1828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55344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 smtClean="0"/>
              <a:t>                 Conditional formatting-Missing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Filter-Remove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Formula-</a:t>
            </a:r>
            <a:r>
              <a:rPr dirty="0" sz="3600" lang="en-US" err="1" smtClean="0"/>
              <a:t>Perfomence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pivot-Summary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Graph-Data Visualization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25"/>
          </a:xfrm>
        </p:spPr>
        <p:txBody>
          <a:bodyPr/>
          <a:p>
            <a:r>
              <a:rPr dirty="0" sz="3200" lang="en-IN">
                <a:latin typeface="+mj-lt"/>
              </a:rPr>
              <a:t>Dataset </a:t>
            </a:r>
            <a:r>
              <a:rPr dirty="0" sz="3200" lang="en-IN" smtClean="0">
                <a:latin typeface="+mj-lt"/>
              </a:rPr>
              <a:t>Description</a:t>
            </a:r>
            <a:br>
              <a:rPr dirty="0" sz="3200" lang="en-IN" smtClean="0">
                <a:latin typeface="+mj-lt"/>
              </a:rPr>
            </a:br>
            <a:r>
              <a:rPr dirty="0" sz="3200" lang="en-IN">
                <a:latin typeface="+mj-lt"/>
              </a:rPr>
              <a:t/>
            </a:r>
            <a:br>
              <a:rPr dirty="0" sz="3200" lang="en-IN">
                <a:latin typeface="+mj-lt"/>
              </a:rPr>
            </a:br>
            <a:r>
              <a:rPr dirty="0" sz="3200" lang="en-IN" smtClean="0">
                <a:latin typeface="+mj-lt"/>
              </a:rPr>
              <a:t>Employee-</a:t>
            </a:r>
            <a:r>
              <a:rPr dirty="0" sz="3200" lang="en-IN" err="1" smtClean="0">
                <a:latin typeface="+mj-lt"/>
              </a:rPr>
              <a:t>Kaggle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26-Features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9-Features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-id-</a:t>
            </a:r>
            <a:r>
              <a:rPr dirty="0" sz="3200" lang="en-IN" err="1" smtClean="0">
                <a:latin typeface="+mj-lt"/>
              </a:rPr>
              <a:t>num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Name-text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 type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Performance level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Gender-Male and Female</a:t>
            </a:r>
            <a:endParaRPr dirty="0" sz="3200" lang="en-IN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8644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latin typeface="+mn-lt"/>
              </a:rPr>
              <a:t>THE</a:t>
            </a:r>
            <a:r>
              <a:rPr dirty="0" sz="3200" spc="20">
                <a:latin typeface="+mn-lt"/>
              </a:rPr>
              <a:t> </a:t>
            </a:r>
            <a:r>
              <a:rPr dirty="0" sz="3200" lang="en-US" spc="20">
                <a:latin typeface="+mn-lt"/>
              </a:rPr>
              <a:t>"</a:t>
            </a:r>
            <a:r>
              <a:rPr dirty="0" sz="3200" spc="10">
                <a:latin typeface="+mn-lt"/>
              </a:rPr>
              <a:t>WOW</a:t>
            </a:r>
            <a:r>
              <a:rPr dirty="0" sz="3200" lang="en-US" spc="10">
                <a:latin typeface="+mn-lt"/>
              </a:rPr>
              <a:t>"</a:t>
            </a:r>
            <a:r>
              <a:rPr dirty="0" sz="3200" spc="85">
                <a:latin typeface="+mn-lt"/>
              </a:rPr>
              <a:t> </a:t>
            </a:r>
            <a:r>
              <a:rPr dirty="0" sz="3200" spc="10">
                <a:latin typeface="+mn-lt"/>
              </a:rPr>
              <a:t>IN</a:t>
            </a:r>
            <a:r>
              <a:rPr dirty="0" sz="3200" spc="-5">
                <a:latin typeface="+mn-lt"/>
              </a:rPr>
              <a:t> </a:t>
            </a:r>
            <a:r>
              <a:rPr dirty="0" sz="3200" spc="15">
                <a:latin typeface="+mn-lt"/>
              </a:rPr>
              <a:t>OUR</a:t>
            </a:r>
            <a:r>
              <a:rPr dirty="0" sz="3200" spc="-10">
                <a:latin typeface="+mn-lt"/>
              </a:rPr>
              <a:t> </a:t>
            </a:r>
            <a:r>
              <a:rPr dirty="0" sz="3200" spc="20" smtClean="0">
                <a:latin typeface="+mn-lt"/>
              </a:rPr>
              <a:t>SOLUTION</a:t>
            </a:r>
            <a:r>
              <a:rPr dirty="0" sz="3200" lang="en-US" spc="20" smtClean="0">
                <a:latin typeface="+mn-lt"/>
              </a:rPr>
              <a:t/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>
                <a:latin typeface="+mn-lt"/>
              </a:rPr>
              <a:t/>
            </a:r>
            <a:br>
              <a:rPr dirty="0" sz="3200" lang="en-US" spc="20">
                <a:latin typeface="+mn-lt"/>
              </a:rPr>
            </a:br>
            <a:r>
              <a:rPr dirty="0" sz="3200" lang="en-US" spc="20" smtClean="0">
                <a:latin typeface="+mn-lt"/>
              </a:rPr>
              <a:t>Performance level=IFS(Z8&gt;=5,”VERY</a:t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 smtClean="0">
                <a:latin typeface="+mn-lt"/>
              </a:rPr>
              <a:t>HIGH”,Z8&gt;=4,”HIGH”,Z8&gt;=3,”MED”,TRUE,”LOW”)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314734" y="360583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2024-09-20T04:43:49Z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1603bc74faec4d8a9c5ab87acb795ddd</vt:lpwstr>
  </property>
</Properties>
</file>