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ไอติม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9.jpeg" Type="http://schemas.openxmlformats.org/officeDocument/2006/relationships/image"/><Relationship Id="rId6" Target="../media/image20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3.png" Type="http://schemas.openxmlformats.org/officeDocument/2006/relationships/image"/><Relationship Id="rId6" Target="../media/image24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9.png" Type="http://schemas.openxmlformats.org/officeDocument/2006/relationships/image"/><Relationship Id="rId6" Target="../media/image10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1.jpe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51385" y="1795607"/>
            <a:ext cx="13435990" cy="6695786"/>
            <a:chOff x="0" y="0"/>
            <a:chExt cx="3538697" cy="17634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38697" cy="1763499"/>
            </a:xfrm>
            <a:custGeom>
              <a:avLst/>
              <a:gdLst/>
              <a:ahLst/>
              <a:cxnLst/>
              <a:rect r="r" b="b" t="t" l="l"/>
              <a:pathLst>
                <a:path h="1763499" w="3538697">
                  <a:moveTo>
                    <a:pt x="29387" y="0"/>
                  </a:moveTo>
                  <a:lnTo>
                    <a:pt x="3509311" y="0"/>
                  </a:lnTo>
                  <a:cubicBezTo>
                    <a:pt x="3525540" y="0"/>
                    <a:pt x="3538697" y="13157"/>
                    <a:pt x="3538697" y="29387"/>
                  </a:cubicBezTo>
                  <a:lnTo>
                    <a:pt x="3538697" y="1734113"/>
                  </a:lnTo>
                  <a:cubicBezTo>
                    <a:pt x="3538697" y="1741906"/>
                    <a:pt x="3535601" y="1749381"/>
                    <a:pt x="3530090" y="1754892"/>
                  </a:cubicBezTo>
                  <a:cubicBezTo>
                    <a:pt x="3524579" y="1760403"/>
                    <a:pt x="3517104" y="1763499"/>
                    <a:pt x="3509311" y="1763499"/>
                  </a:cubicBezTo>
                  <a:lnTo>
                    <a:pt x="29387" y="1763499"/>
                  </a:lnTo>
                  <a:cubicBezTo>
                    <a:pt x="21593" y="1763499"/>
                    <a:pt x="14118" y="1760403"/>
                    <a:pt x="8607" y="1754892"/>
                  </a:cubicBezTo>
                  <a:cubicBezTo>
                    <a:pt x="3096" y="1749381"/>
                    <a:pt x="0" y="1741906"/>
                    <a:pt x="0" y="1734113"/>
                  </a:cubicBezTo>
                  <a:lnTo>
                    <a:pt x="0" y="29387"/>
                  </a:lnTo>
                  <a:cubicBezTo>
                    <a:pt x="0" y="21593"/>
                    <a:pt x="3096" y="14118"/>
                    <a:pt x="8607" y="8607"/>
                  </a:cubicBezTo>
                  <a:cubicBezTo>
                    <a:pt x="14118" y="3096"/>
                    <a:pt x="21593" y="0"/>
                    <a:pt x="29387" y="0"/>
                  </a:cubicBezTo>
                  <a:close/>
                </a:path>
              </a:pathLst>
            </a:custGeom>
            <a:solidFill>
              <a:srgbClr val="FCEFD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38697" cy="1801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875411" y="5744012"/>
            <a:ext cx="8484527" cy="1058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04"/>
              </a:lnSpc>
            </a:pPr>
            <a:r>
              <a:rPr lang="en-US" sz="6146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By Abhishek Nagar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26005" y="3689802"/>
            <a:ext cx="13435990" cy="2041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sz="11886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PRESENTATION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26005" y="1795607"/>
            <a:ext cx="13435990" cy="6695786"/>
            <a:chOff x="0" y="0"/>
            <a:chExt cx="3538697" cy="17634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38697" cy="1763499"/>
            </a:xfrm>
            <a:custGeom>
              <a:avLst/>
              <a:gdLst/>
              <a:ahLst/>
              <a:cxnLst/>
              <a:rect r="r" b="b" t="t" l="l"/>
              <a:pathLst>
                <a:path h="1763499" w="3538697">
                  <a:moveTo>
                    <a:pt x="29387" y="0"/>
                  </a:moveTo>
                  <a:lnTo>
                    <a:pt x="3509311" y="0"/>
                  </a:lnTo>
                  <a:cubicBezTo>
                    <a:pt x="3525540" y="0"/>
                    <a:pt x="3538697" y="13157"/>
                    <a:pt x="3538697" y="29387"/>
                  </a:cubicBezTo>
                  <a:lnTo>
                    <a:pt x="3538697" y="1734113"/>
                  </a:lnTo>
                  <a:cubicBezTo>
                    <a:pt x="3538697" y="1741906"/>
                    <a:pt x="3535601" y="1749381"/>
                    <a:pt x="3530090" y="1754892"/>
                  </a:cubicBezTo>
                  <a:cubicBezTo>
                    <a:pt x="3524579" y="1760403"/>
                    <a:pt x="3517104" y="1763499"/>
                    <a:pt x="3509311" y="1763499"/>
                  </a:cubicBezTo>
                  <a:lnTo>
                    <a:pt x="29387" y="1763499"/>
                  </a:lnTo>
                  <a:cubicBezTo>
                    <a:pt x="21593" y="1763499"/>
                    <a:pt x="14118" y="1760403"/>
                    <a:pt x="8607" y="1754892"/>
                  </a:cubicBezTo>
                  <a:cubicBezTo>
                    <a:pt x="3096" y="1749381"/>
                    <a:pt x="0" y="1741906"/>
                    <a:pt x="0" y="1734113"/>
                  </a:cubicBezTo>
                  <a:lnTo>
                    <a:pt x="0" y="29387"/>
                  </a:lnTo>
                  <a:cubicBezTo>
                    <a:pt x="0" y="21593"/>
                    <a:pt x="3096" y="14118"/>
                    <a:pt x="8607" y="8607"/>
                  </a:cubicBezTo>
                  <a:cubicBezTo>
                    <a:pt x="14118" y="3096"/>
                    <a:pt x="21593" y="0"/>
                    <a:pt x="29387" y="0"/>
                  </a:cubicBezTo>
                  <a:close/>
                </a:path>
              </a:pathLst>
            </a:custGeom>
            <a:solidFill>
              <a:srgbClr val="FCEFD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38697" cy="1801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10209" indent="-205105" lvl="1">
                <a:lnSpc>
                  <a:spcPts val="2659"/>
                </a:lnSpc>
                <a:buFont typeface="Arial"/>
                <a:buChar char="•"/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758765" y="3632652"/>
            <a:ext cx="8820531" cy="3754925"/>
          </a:xfrm>
          <a:custGeom>
            <a:avLst/>
            <a:gdLst/>
            <a:ahLst/>
            <a:cxnLst/>
            <a:rect r="r" b="b" t="t" l="l"/>
            <a:pathLst>
              <a:path h="3754925" w="8820531">
                <a:moveTo>
                  <a:pt x="0" y="0"/>
                </a:moveTo>
                <a:lnTo>
                  <a:pt x="8820531" y="0"/>
                </a:lnTo>
                <a:lnTo>
                  <a:pt x="8820531" y="3754924"/>
                </a:lnTo>
                <a:lnTo>
                  <a:pt x="0" y="37549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789094" y="5162550"/>
            <a:ext cx="3801847" cy="3009796"/>
          </a:xfrm>
          <a:custGeom>
            <a:avLst/>
            <a:gdLst/>
            <a:ahLst/>
            <a:cxnLst/>
            <a:rect r="r" b="b" t="t" l="l"/>
            <a:pathLst>
              <a:path h="3009796" w="3801847">
                <a:moveTo>
                  <a:pt x="0" y="0"/>
                </a:moveTo>
                <a:lnTo>
                  <a:pt x="3801847" y="0"/>
                </a:lnTo>
                <a:lnTo>
                  <a:pt x="3801847" y="3009796"/>
                </a:lnTo>
                <a:lnTo>
                  <a:pt x="0" y="300979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566707" y="1973724"/>
            <a:ext cx="9805503" cy="1589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3"/>
              </a:lnSpc>
            </a:pPr>
            <a:r>
              <a:rPr lang="en-US" sz="4559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6. find the total quantity of each pizza category ordered.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26005" y="1795607"/>
            <a:ext cx="13435990" cy="6695786"/>
            <a:chOff x="0" y="0"/>
            <a:chExt cx="3538697" cy="17634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38697" cy="1763499"/>
            </a:xfrm>
            <a:custGeom>
              <a:avLst/>
              <a:gdLst/>
              <a:ahLst/>
              <a:cxnLst/>
              <a:rect r="r" b="b" t="t" l="l"/>
              <a:pathLst>
                <a:path h="1763499" w="3538697">
                  <a:moveTo>
                    <a:pt x="29387" y="0"/>
                  </a:moveTo>
                  <a:lnTo>
                    <a:pt x="3509311" y="0"/>
                  </a:lnTo>
                  <a:cubicBezTo>
                    <a:pt x="3525540" y="0"/>
                    <a:pt x="3538697" y="13157"/>
                    <a:pt x="3538697" y="29387"/>
                  </a:cubicBezTo>
                  <a:lnTo>
                    <a:pt x="3538697" y="1734113"/>
                  </a:lnTo>
                  <a:cubicBezTo>
                    <a:pt x="3538697" y="1741906"/>
                    <a:pt x="3535601" y="1749381"/>
                    <a:pt x="3530090" y="1754892"/>
                  </a:cubicBezTo>
                  <a:cubicBezTo>
                    <a:pt x="3524579" y="1760403"/>
                    <a:pt x="3517104" y="1763499"/>
                    <a:pt x="3509311" y="1763499"/>
                  </a:cubicBezTo>
                  <a:lnTo>
                    <a:pt x="29387" y="1763499"/>
                  </a:lnTo>
                  <a:cubicBezTo>
                    <a:pt x="21593" y="1763499"/>
                    <a:pt x="14118" y="1760403"/>
                    <a:pt x="8607" y="1754892"/>
                  </a:cubicBezTo>
                  <a:cubicBezTo>
                    <a:pt x="3096" y="1749381"/>
                    <a:pt x="0" y="1741906"/>
                    <a:pt x="0" y="1734113"/>
                  </a:cubicBezTo>
                  <a:lnTo>
                    <a:pt x="0" y="29387"/>
                  </a:lnTo>
                  <a:cubicBezTo>
                    <a:pt x="0" y="21593"/>
                    <a:pt x="3096" y="14118"/>
                    <a:pt x="8607" y="8607"/>
                  </a:cubicBezTo>
                  <a:cubicBezTo>
                    <a:pt x="14118" y="3096"/>
                    <a:pt x="21593" y="0"/>
                    <a:pt x="29387" y="0"/>
                  </a:cubicBezTo>
                  <a:close/>
                </a:path>
              </a:pathLst>
            </a:custGeom>
            <a:solidFill>
              <a:srgbClr val="FCEFD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38697" cy="1801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10209" indent="-205105" lvl="1">
                <a:lnSpc>
                  <a:spcPts val="2659"/>
                </a:lnSpc>
                <a:buFont typeface="Arial"/>
                <a:buChar char="•"/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3880517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676521" y="3949842"/>
            <a:ext cx="8585993" cy="2852296"/>
          </a:xfrm>
          <a:custGeom>
            <a:avLst/>
            <a:gdLst/>
            <a:ahLst/>
            <a:cxnLst/>
            <a:rect r="r" b="b" t="t" l="l"/>
            <a:pathLst>
              <a:path h="2852296" w="8585993">
                <a:moveTo>
                  <a:pt x="0" y="0"/>
                </a:moveTo>
                <a:lnTo>
                  <a:pt x="8585993" y="0"/>
                </a:lnTo>
                <a:lnTo>
                  <a:pt x="8585993" y="2852296"/>
                </a:lnTo>
                <a:lnTo>
                  <a:pt x="0" y="28522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842791" y="4514574"/>
            <a:ext cx="3681473" cy="3681473"/>
          </a:xfrm>
          <a:custGeom>
            <a:avLst/>
            <a:gdLst/>
            <a:ahLst/>
            <a:cxnLst/>
            <a:rect r="r" b="b" t="t" l="l"/>
            <a:pathLst>
              <a:path h="3681473" w="3681473">
                <a:moveTo>
                  <a:pt x="0" y="0"/>
                </a:moveTo>
                <a:lnTo>
                  <a:pt x="3681473" y="0"/>
                </a:lnTo>
                <a:lnTo>
                  <a:pt x="3681473" y="3681473"/>
                </a:lnTo>
                <a:lnTo>
                  <a:pt x="0" y="36814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566707" y="1973724"/>
            <a:ext cx="9805503" cy="1589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3"/>
              </a:lnSpc>
            </a:pPr>
            <a:r>
              <a:rPr lang="en-US" sz="4559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7. Determine the distribution of orders by hour of the day.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26005" y="1795607"/>
            <a:ext cx="13435990" cy="6695786"/>
            <a:chOff x="0" y="0"/>
            <a:chExt cx="3538697" cy="17634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38697" cy="1763499"/>
            </a:xfrm>
            <a:custGeom>
              <a:avLst/>
              <a:gdLst/>
              <a:ahLst/>
              <a:cxnLst/>
              <a:rect r="r" b="b" t="t" l="l"/>
              <a:pathLst>
                <a:path h="1763499" w="3538697">
                  <a:moveTo>
                    <a:pt x="29387" y="0"/>
                  </a:moveTo>
                  <a:lnTo>
                    <a:pt x="3509311" y="0"/>
                  </a:lnTo>
                  <a:cubicBezTo>
                    <a:pt x="3525540" y="0"/>
                    <a:pt x="3538697" y="13157"/>
                    <a:pt x="3538697" y="29387"/>
                  </a:cubicBezTo>
                  <a:lnTo>
                    <a:pt x="3538697" y="1734113"/>
                  </a:lnTo>
                  <a:cubicBezTo>
                    <a:pt x="3538697" y="1741906"/>
                    <a:pt x="3535601" y="1749381"/>
                    <a:pt x="3530090" y="1754892"/>
                  </a:cubicBezTo>
                  <a:cubicBezTo>
                    <a:pt x="3524579" y="1760403"/>
                    <a:pt x="3517104" y="1763499"/>
                    <a:pt x="3509311" y="1763499"/>
                  </a:cubicBezTo>
                  <a:lnTo>
                    <a:pt x="29387" y="1763499"/>
                  </a:lnTo>
                  <a:cubicBezTo>
                    <a:pt x="21593" y="1763499"/>
                    <a:pt x="14118" y="1760403"/>
                    <a:pt x="8607" y="1754892"/>
                  </a:cubicBezTo>
                  <a:cubicBezTo>
                    <a:pt x="3096" y="1749381"/>
                    <a:pt x="0" y="1741906"/>
                    <a:pt x="0" y="1734113"/>
                  </a:cubicBezTo>
                  <a:lnTo>
                    <a:pt x="0" y="29387"/>
                  </a:lnTo>
                  <a:cubicBezTo>
                    <a:pt x="0" y="21593"/>
                    <a:pt x="3096" y="14118"/>
                    <a:pt x="8607" y="8607"/>
                  </a:cubicBezTo>
                  <a:cubicBezTo>
                    <a:pt x="14118" y="3096"/>
                    <a:pt x="21593" y="0"/>
                    <a:pt x="29387" y="0"/>
                  </a:cubicBezTo>
                  <a:close/>
                </a:path>
              </a:pathLst>
            </a:custGeom>
            <a:solidFill>
              <a:srgbClr val="FCEFD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38697" cy="1801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10209" indent="-205105" lvl="1">
                <a:lnSpc>
                  <a:spcPts val="2659"/>
                </a:lnSpc>
                <a:buFont typeface="Arial"/>
                <a:buChar char="•"/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734447" y="4055219"/>
            <a:ext cx="8395493" cy="2398712"/>
          </a:xfrm>
          <a:custGeom>
            <a:avLst/>
            <a:gdLst/>
            <a:ahLst/>
            <a:cxnLst/>
            <a:rect r="r" b="b" t="t" l="l"/>
            <a:pathLst>
              <a:path h="2398712" w="8395493">
                <a:moveTo>
                  <a:pt x="0" y="0"/>
                </a:moveTo>
                <a:lnTo>
                  <a:pt x="8395493" y="0"/>
                </a:lnTo>
                <a:lnTo>
                  <a:pt x="8395493" y="2398712"/>
                </a:lnTo>
                <a:lnTo>
                  <a:pt x="0" y="23987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513130" y="5143500"/>
            <a:ext cx="4005563" cy="2942475"/>
          </a:xfrm>
          <a:custGeom>
            <a:avLst/>
            <a:gdLst/>
            <a:ahLst/>
            <a:cxnLst/>
            <a:rect r="r" b="b" t="t" l="l"/>
            <a:pathLst>
              <a:path h="2942475" w="4005563">
                <a:moveTo>
                  <a:pt x="0" y="0"/>
                </a:moveTo>
                <a:lnTo>
                  <a:pt x="4005563" y="0"/>
                </a:lnTo>
                <a:lnTo>
                  <a:pt x="4005563" y="2942475"/>
                </a:lnTo>
                <a:lnTo>
                  <a:pt x="0" y="2942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566707" y="1973724"/>
            <a:ext cx="9805503" cy="1589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3"/>
              </a:lnSpc>
            </a:pPr>
            <a:r>
              <a:rPr lang="en-US" sz="4559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8. find the category-wise distribution of pizzas.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26005" y="1795607"/>
            <a:ext cx="13435990" cy="6695786"/>
            <a:chOff x="0" y="0"/>
            <a:chExt cx="3538697" cy="17634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38697" cy="1763499"/>
            </a:xfrm>
            <a:custGeom>
              <a:avLst/>
              <a:gdLst/>
              <a:ahLst/>
              <a:cxnLst/>
              <a:rect r="r" b="b" t="t" l="l"/>
              <a:pathLst>
                <a:path h="1763499" w="3538697">
                  <a:moveTo>
                    <a:pt x="29387" y="0"/>
                  </a:moveTo>
                  <a:lnTo>
                    <a:pt x="3509311" y="0"/>
                  </a:lnTo>
                  <a:cubicBezTo>
                    <a:pt x="3525540" y="0"/>
                    <a:pt x="3538697" y="13157"/>
                    <a:pt x="3538697" y="29387"/>
                  </a:cubicBezTo>
                  <a:lnTo>
                    <a:pt x="3538697" y="1734113"/>
                  </a:lnTo>
                  <a:cubicBezTo>
                    <a:pt x="3538697" y="1741906"/>
                    <a:pt x="3535601" y="1749381"/>
                    <a:pt x="3530090" y="1754892"/>
                  </a:cubicBezTo>
                  <a:cubicBezTo>
                    <a:pt x="3524579" y="1760403"/>
                    <a:pt x="3517104" y="1763499"/>
                    <a:pt x="3509311" y="1763499"/>
                  </a:cubicBezTo>
                  <a:lnTo>
                    <a:pt x="29387" y="1763499"/>
                  </a:lnTo>
                  <a:cubicBezTo>
                    <a:pt x="21593" y="1763499"/>
                    <a:pt x="14118" y="1760403"/>
                    <a:pt x="8607" y="1754892"/>
                  </a:cubicBezTo>
                  <a:cubicBezTo>
                    <a:pt x="3096" y="1749381"/>
                    <a:pt x="0" y="1741906"/>
                    <a:pt x="0" y="1734113"/>
                  </a:cubicBezTo>
                  <a:lnTo>
                    <a:pt x="0" y="29387"/>
                  </a:lnTo>
                  <a:cubicBezTo>
                    <a:pt x="0" y="21593"/>
                    <a:pt x="3096" y="14118"/>
                    <a:pt x="8607" y="8607"/>
                  </a:cubicBezTo>
                  <a:cubicBezTo>
                    <a:pt x="14118" y="3096"/>
                    <a:pt x="21593" y="0"/>
                    <a:pt x="29387" y="0"/>
                  </a:cubicBezTo>
                  <a:close/>
                </a:path>
              </a:pathLst>
            </a:custGeom>
            <a:solidFill>
              <a:srgbClr val="FCEFD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38697" cy="1801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10209" indent="-205105" lvl="1">
                <a:lnSpc>
                  <a:spcPts val="2659"/>
                </a:lnSpc>
                <a:buFont typeface="Arial"/>
                <a:buChar char="•"/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845836" y="3785052"/>
            <a:ext cx="8085494" cy="4139386"/>
          </a:xfrm>
          <a:custGeom>
            <a:avLst/>
            <a:gdLst/>
            <a:ahLst/>
            <a:cxnLst/>
            <a:rect r="r" b="b" t="t" l="l"/>
            <a:pathLst>
              <a:path h="4139386" w="8085494">
                <a:moveTo>
                  <a:pt x="0" y="0"/>
                </a:moveTo>
                <a:lnTo>
                  <a:pt x="8085494" y="0"/>
                </a:lnTo>
                <a:lnTo>
                  <a:pt x="8085494" y="4139386"/>
                </a:lnTo>
                <a:lnTo>
                  <a:pt x="0" y="41393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521550" y="4960721"/>
            <a:ext cx="3988723" cy="1788048"/>
          </a:xfrm>
          <a:custGeom>
            <a:avLst/>
            <a:gdLst/>
            <a:ahLst/>
            <a:cxnLst/>
            <a:rect r="r" b="b" t="t" l="l"/>
            <a:pathLst>
              <a:path h="1788048" w="3988723">
                <a:moveTo>
                  <a:pt x="0" y="0"/>
                </a:moveTo>
                <a:lnTo>
                  <a:pt x="3988723" y="0"/>
                </a:lnTo>
                <a:lnTo>
                  <a:pt x="3988723" y="1788048"/>
                </a:lnTo>
                <a:lnTo>
                  <a:pt x="0" y="17880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242389" y="1973724"/>
            <a:ext cx="11815628" cy="1589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3"/>
              </a:lnSpc>
            </a:pPr>
            <a:r>
              <a:rPr lang="en-US" sz="4559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9. Group the orders by date and calculate the average number of pizzas ordered per day.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26005" y="1795607"/>
            <a:ext cx="13435990" cy="6695786"/>
            <a:chOff x="0" y="0"/>
            <a:chExt cx="3538697" cy="17634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38697" cy="1763499"/>
            </a:xfrm>
            <a:custGeom>
              <a:avLst/>
              <a:gdLst/>
              <a:ahLst/>
              <a:cxnLst/>
              <a:rect r="r" b="b" t="t" l="l"/>
              <a:pathLst>
                <a:path h="1763499" w="3538697">
                  <a:moveTo>
                    <a:pt x="29387" y="0"/>
                  </a:moveTo>
                  <a:lnTo>
                    <a:pt x="3509311" y="0"/>
                  </a:lnTo>
                  <a:cubicBezTo>
                    <a:pt x="3525540" y="0"/>
                    <a:pt x="3538697" y="13157"/>
                    <a:pt x="3538697" y="29387"/>
                  </a:cubicBezTo>
                  <a:lnTo>
                    <a:pt x="3538697" y="1734113"/>
                  </a:lnTo>
                  <a:cubicBezTo>
                    <a:pt x="3538697" y="1741906"/>
                    <a:pt x="3535601" y="1749381"/>
                    <a:pt x="3530090" y="1754892"/>
                  </a:cubicBezTo>
                  <a:cubicBezTo>
                    <a:pt x="3524579" y="1760403"/>
                    <a:pt x="3517104" y="1763499"/>
                    <a:pt x="3509311" y="1763499"/>
                  </a:cubicBezTo>
                  <a:lnTo>
                    <a:pt x="29387" y="1763499"/>
                  </a:lnTo>
                  <a:cubicBezTo>
                    <a:pt x="21593" y="1763499"/>
                    <a:pt x="14118" y="1760403"/>
                    <a:pt x="8607" y="1754892"/>
                  </a:cubicBezTo>
                  <a:cubicBezTo>
                    <a:pt x="3096" y="1749381"/>
                    <a:pt x="0" y="1741906"/>
                    <a:pt x="0" y="1734113"/>
                  </a:cubicBezTo>
                  <a:lnTo>
                    <a:pt x="0" y="29387"/>
                  </a:lnTo>
                  <a:cubicBezTo>
                    <a:pt x="0" y="21593"/>
                    <a:pt x="3096" y="14118"/>
                    <a:pt x="8607" y="8607"/>
                  </a:cubicBezTo>
                  <a:cubicBezTo>
                    <a:pt x="14118" y="3096"/>
                    <a:pt x="21593" y="0"/>
                    <a:pt x="29387" y="0"/>
                  </a:cubicBezTo>
                  <a:close/>
                </a:path>
              </a:pathLst>
            </a:custGeom>
            <a:solidFill>
              <a:srgbClr val="FCEFD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38697" cy="1801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10209" indent="-205105" lvl="1">
                <a:lnSpc>
                  <a:spcPts val="2659"/>
                </a:lnSpc>
                <a:buFont typeface="Arial"/>
                <a:buChar char="•"/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729001" y="3937295"/>
            <a:ext cx="9279638" cy="3600127"/>
          </a:xfrm>
          <a:custGeom>
            <a:avLst/>
            <a:gdLst/>
            <a:ahLst/>
            <a:cxnLst/>
            <a:rect r="r" b="b" t="t" l="l"/>
            <a:pathLst>
              <a:path h="3600127" w="9279638">
                <a:moveTo>
                  <a:pt x="0" y="0"/>
                </a:moveTo>
                <a:lnTo>
                  <a:pt x="9279638" y="0"/>
                </a:lnTo>
                <a:lnTo>
                  <a:pt x="9279638" y="3600127"/>
                </a:lnTo>
                <a:lnTo>
                  <a:pt x="0" y="36001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441255" y="6034256"/>
            <a:ext cx="5112325" cy="2054637"/>
          </a:xfrm>
          <a:custGeom>
            <a:avLst/>
            <a:gdLst/>
            <a:ahLst/>
            <a:cxnLst/>
            <a:rect r="r" b="b" t="t" l="l"/>
            <a:pathLst>
              <a:path h="2054637" w="5112325">
                <a:moveTo>
                  <a:pt x="0" y="0"/>
                </a:moveTo>
                <a:lnTo>
                  <a:pt x="5112326" y="0"/>
                </a:lnTo>
                <a:lnTo>
                  <a:pt x="5112326" y="2054637"/>
                </a:lnTo>
                <a:lnTo>
                  <a:pt x="0" y="20546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242389" y="1973724"/>
            <a:ext cx="11815628" cy="1589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3"/>
              </a:lnSpc>
            </a:pPr>
            <a:r>
              <a:rPr lang="en-US" sz="4559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10.Determine the top 3 most ordered pizza types based on revenue.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26005" y="1795607"/>
            <a:ext cx="13435990" cy="6695786"/>
            <a:chOff x="0" y="0"/>
            <a:chExt cx="3538697" cy="17634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38697" cy="1763499"/>
            </a:xfrm>
            <a:custGeom>
              <a:avLst/>
              <a:gdLst/>
              <a:ahLst/>
              <a:cxnLst/>
              <a:rect r="r" b="b" t="t" l="l"/>
              <a:pathLst>
                <a:path h="1763499" w="3538697">
                  <a:moveTo>
                    <a:pt x="29387" y="0"/>
                  </a:moveTo>
                  <a:lnTo>
                    <a:pt x="3509311" y="0"/>
                  </a:lnTo>
                  <a:cubicBezTo>
                    <a:pt x="3525540" y="0"/>
                    <a:pt x="3538697" y="13157"/>
                    <a:pt x="3538697" y="29387"/>
                  </a:cubicBezTo>
                  <a:lnTo>
                    <a:pt x="3538697" y="1734113"/>
                  </a:lnTo>
                  <a:cubicBezTo>
                    <a:pt x="3538697" y="1741906"/>
                    <a:pt x="3535601" y="1749381"/>
                    <a:pt x="3530090" y="1754892"/>
                  </a:cubicBezTo>
                  <a:cubicBezTo>
                    <a:pt x="3524579" y="1760403"/>
                    <a:pt x="3517104" y="1763499"/>
                    <a:pt x="3509311" y="1763499"/>
                  </a:cubicBezTo>
                  <a:lnTo>
                    <a:pt x="29387" y="1763499"/>
                  </a:lnTo>
                  <a:cubicBezTo>
                    <a:pt x="21593" y="1763499"/>
                    <a:pt x="14118" y="1760403"/>
                    <a:pt x="8607" y="1754892"/>
                  </a:cubicBezTo>
                  <a:cubicBezTo>
                    <a:pt x="3096" y="1749381"/>
                    <a:pt x="0" y="1741906"/>
                    <a:pt x="0" y="1734113"/>
                  </a:cubicBezTo>
                  <a:lnTo>
                    <a:pt x="0" y="29387"/>
                  </a:lnTo>
                  <a:cubicBezTo>
                    <a:pt x="0" y="21593"/>
                    <a:pt x="3096" y="14118"/>
                    <a:pt x="8607" y="8607"/>
                  </a:cubicBezTo>
                  <a:cubicBezTo>
                    <a:pt x="14118" y="3096"/>
                    <a:pt x="21593" y="0"/>
                    <a:pt x="29387" y="0"/>
                  </a:cubicBezTo>
                  <a:close/>
                </a:path>
              </a:pathLst>
            </a:custGeom>
            <a:solidFill>
              <a:srgbClr val="FCEFD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38697" cy="1801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950481" y="4003823"/>
            <a:ext cx="12387037" cy="2041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sz="11886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THANK YOU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26005" y="1795607"/>
            <a:ext cx="13435990" cy="6695786"/>
            <a:chOff x="0" y="0"/>
            <a:chExt cx="3538697" cy="17634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38697" cy="1763499"/>
            </a:xfrm>
            <a:custGeom>
              <a:avLst/>
              <a:gdLst/>
              <a:ahLst/>
              <a:cxnLst/>
              <a:rect r="r" b="b" t="t" l="l"/>
              <a:pathLst>
                <a:path h="1763499" w="3538697">
                  <a:moveTo>
                    <a:pt x="29387" y="0"/>
                  </a:moveTo>
                  <a:lnTo>
                    <a:pt x="3509311" y="0"/>
                  </a:lnTo>
                  <a:cubicBezTo>
                    <a:pt x="3525540" y="0"/>
                    <a:pt x="3538697" y="13157"/>
                    <a:pt x="3538697" y="29387"/>
                  </a:cubicBezTo>
                  <a:lnTo>
                    <a:pt x="3538697" y="1734113"/>
                  </a:lnTo>
                  <a:cubicBezTo>
                    <a:pt x="3538697" y="1741906"/>
                    <a:pt x="3535601" y="1749381"/>
                    <a:pt x="3530090" y="1754892"/>
                  </a:cubicBezTo>
                  <a:cubicBezTo>
                    <a:pt x="3524579" y="1760403"/>
                    <a:pt x="3517104" y="1763499"/>
                    <a:pt x="3509311" y="1763499"/>
                  </a:cubicBezTo>
                  <a:lnTo>
                    <a:pt x="29387" y="1763499"/>
                  </a:lnTo>
                  <a:cubicBezTo>
                    <a:pt x="21593" y="1763499"/>
                    <a:pt x="14118" y="1760403"/>
                    <a:pt x="8607" y="1754892"/>
                  </a:cubicBezTo>
                  <a:cubicBezTo>
                    <a:pt x="3096" y="1749381"/>
                    <a:pt x="0" y="1741906"/>
                    <a:pt x="0" y="1734113"/>
                  </a:cubicBezTo>
                  <a:lnTo>
                    <a:pt x="0" y="29387"/>
                  </a:lnTo>
                  <a:cubicBezTo>
                    <a:pt x="0" y="21593"/>
                    <a:pt x="3096" y="14118"/>
                    <a:pt x="8607" y="8607"/>
                  </a:cubicBezTo>
                  <a:cubicBezTo>
                    <a:pt x="14118" y="3096"/>
                    <a:pt x="21593" y="0"/>
                    <a:pt x="29387" y="0"/>
                  </a:cubicBezTo>
                  <a:close/>
                </a:path>
              </a:pathLst>
            </a:custGeom>
            <a:solidFill>
              <a:srgbClr val="FCEFD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38697" cy="1801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875411" y="2301658"/>
            <a:ext cx="8537178" cy="1404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INTRODUCTION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092616" y="3877753"/>
            <a:ext cx="10102769" cy="3525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3"/>
              </a:lnSpc>
            </a:pPr>
            <a:r>
              <a:rPr lang="en-US" sz="3323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My name is Abhishek, I’m B.com graduate student</a:t>
            </a:r>
          </a:p>
          <a:p>
            <a:pPr algn="ctr">
              <a:lnSpc>
                <a:spcPts val="4653"/>
              </a:lnSpc>
            </a:pPr>
            <a:r>
              <a:rPr lang="en-US" sz="3323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and a certified in Data Analytics from Coursera. I’m working on different public domain projects with one of this. I’m looking forward to have a job to fulfill organization’s requirement and sharpen my analytical skills.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26005" y="1795607"/>
            <a:ext cx="13435990" cy="6695786"/>
            <a:chOff x="0" y="0"/>
            <a:chExt cx="3538697" cy="17634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38697" cy="1763499"/>
            </a:xfrm>
            <a:custGeom>
              <a:avLst/>
              <a:gdLst/>
              <a:ahLst/>
              <a:cxnLst/>
              <a:rect r="r" b="b" t="t" l="l"/>
              <a:pathLst>
                <a:path h="1763499" w="3538697">
                  <a:moveTo>
                    <a:pt x="29387" y="0"/>
                  </a:moveTo>
                  <a:lnTo>
                    <a:pt x="3509311" y="0"/>
                  </a:lnTo>
                  <a:cubicBezTo>
                    <a:pt x="3525540" y="0"/>
                    <a:pt x="3538697" y="13157"/>
                    <a:pt x="3538697" y="29387"/>
                  </a:cubicBezTo>
                  <a:lnTo>
                    <a:pt x="3538697" y="1734113"/>
                  </a:lnTo>
                  <a:cubicBezTo>
                    <a:pt x="3538697" y="1741906"/>
                    <a:pt x="3535601" y="1749381"/>
                    <a:pt x="3530090" y="1754892"/>
                  </a:cubicBezTo>
                  <a:cubicBezTo>
                    <a:pt x="3524579" y="1760403"/>
                    <a:pt x="3517104" y="1763499"/>
                    <a:pt x="3509311" y="1763499"/>
                  </a:cubicBezTo>
                  <a:lnTo>
                    <a:pt x="29387" y="1763499"/>
                  </a:lnTo>
                  <a:cubicBezTo>
                    <a:pt x="21593" y="1763499"/>
                    <a:pt x="14118" y="1760403"/>
                    <a:pt x="8607" y="1754892"/>
                  </a:cubicBezTo>
                  <a:cubicBezTo>
                    <a:pt x="3096" y="1749381"/>
                    <a:pt x="0" y="1741906"/>
                    <a:pt x="0" y="1734113"/>
                  </a:cubicBezTo>
                  <a:lnTo>
                    <a:pt x="0" y="29387"/>
                  </a:lnTo>
                  <a:cubicBezTo>
                    <a:pt x="0" y="21593"/>
                    <a:pt x="3096" y="14118"/>
                    <a:pt x="8607" y="8607"/>
                  </a:cubicBezTo>
                  <a:cubicBezTo>
                    <a:pt x="14118" y="3096"/>
                    <a:pt x="21593" y="0"/>
                    <a:pt x="29387" y="0"/>
                  </a:cubicBezTo>
                  <a:close/>
                </a:path>
              </a:pathLst>
            </a:custGeom>
            <a:solidFill>
              <a:srgbClr val="FCEFD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38697" cy="1801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565774" y="2301658"/>
            <a:ext cx="11156451" cy="1404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PROJECT GOALS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061074" y="4086777"/>
            <a:ext cx="11156451" cy="1143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4706" indent="-357353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This project is to analyse a public domain dataset of a Pizza shop on MySQL.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61074" y="5977582"/>
            <a:ext cx="11156451" cy="1723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4706" indent="-357353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This project helps to understand the fundamentals about queries i.e. how the skills are applied in practical part of project.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26005" y="1795607"/>
            <a:ext cx="13435990" cy="6695786"/>
            <a:chOff x="0" y="0"/>
            <a:chExt cx="3538697" cy="17634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38697" cy="1763499"/>
            </a:xfrm>
            <a:custGeom>
              <a:avLst/>
              <a:gdLst/>
              <a:ahLst/>
              <a:cxnLst/>
              <a:rect r="r" b="b" t="t" l="l"/>
              <a:pathLst>
                <a:path h="1763499" w="3538697">
                  <a:moveTo>
                    <a:pt x="29387" y="0"/>
                  </a:moveTo>
                  <a:lnTo>
                    <a:pt x="3509311" y="0"/>
                  </a:lnTo>
                  <a:cubicBezTo>
                    <a:pt x="3525540" y="0"/>
                    <a:pt x="3538697" y="13157"/>
                    <a:pt x="3538697" y="29387"/>
                  </a:cubicBezTo>
                  <a:lnTo>
                    <a:pt x="3538697" y="1734113"/>
                  </a:lnTo>
                  <a:cubicBezTo>
                    <a:pt x="3538697" y="1741906"/>
                    <a:pt x="3535601" y="1749381"/>
                    <a:pt x="3530090" y="1754892"/>
                  </a:cubicBezTo>
                  <a:cubicBezTo>
                    <a:pt x="3524579" y="1760403"/>
                    <a:pt x="3517104" y="1763499"/>
                    <a:pt x="3509311" y="1763499"/>
                  </a:cubicBezTo>
                  <a:lnTo>
                    <a:pt x="29387" y="1763499"/>
                  </a:lnTo>
                  <a:cubicBezTo>
                    <a:pt x="21593" y="1763499"/>
                    <a:pt x="14118" y="1760403"/>
                    <a:pt x="8607" y="1754892"/>
                  </a:cubicBezTo>
                  <a:cubicBezTo>
                    <a:pt x="3096" y="1749381"/>
                    <a:pt x="0" y="1741906"/>
                    <a:pt x="0" y="1734113"/>
                  </a:cubicBezTo>
                  <a:lnTo>
                    <a:pt x="0" y="29387"/>
                  </a:lnTo>
                  <a:cubicBezTo>
                    <a:pt x="0" y="21593"/>
                    <a:pt x="3096" y="14118"/>
                    <a:pt x="8607" y="8607"/>
                  </a:cubicBezTo>
                  <a:cubicBezTo>
                    <a:pt x="14118" y="3096"/>
                    <a:pt x="21593" y="0"/>
                    <a:pt x="29387" y="0"/>
                  </a:cubicBezTo>
                  <a:close/>
                </a:path>
              </a:pathLst>
            </a:custGeom>
            <a:solidFill>
              <a:srgbClr val="FCEFD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38697" cy="1801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394006" y="4677561"/>
            <a:ext cx="11499989" cy="2353177"/>
          </a:xfrm>
          <a:custGeom>
            <a:avLst/>
            <a:gdLst/>
            <a:ahLst/>
            <a:cxnLst/>
            <a:rect r="r" b="b" t="t" l="l"/>
            <a:pathLst>
              <a:path h="2353177" w="11499989">
                <a:moveTo>
                  <a:pt x="0" y="0"/>
                </a:moveTo>
                <a:lnTo>
                  <a:pt x="11499988" y="0"/>
                </a:lnTo>
                <a:lnTo>
                  <a:pt x="11499988" y="2353177"/>
                </a:lnTo>
                <a:lnTo>
                  <a:pt x="0" y="23531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875411" y="2339758"/>
            <a:ext cx="8537178" cy="1061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69"/>
              </a:lnSpc>
            </a:pPr>
            <a:r>
              <a:rPr lang="en-US" sz="6192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Dataset of Pizza shop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26005" y="1795607"/>
            <a:ext cx="13435990" cy="6695786"/>
            <a:chOff x="0" y="0"/>
            <a:chExt cx="3538697" cy="17634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38697" cy="1763499"/>
            </a:xfrm>
            <a:custGeom>
              <a:avLst/>
              <a:gdLst/>
              <a:ahLst/>
              <a:cxnLst/>
              <a:rect r="r" b="b" t="t" l="l"/>
              <a:pathLst>
                <a:path h="1763499" w="3538697">
                  <a:moveTo>
                    <a:pt x="29387" y="0"/>
                  </a:moveTo>
                  <a:lnTo>
                    <a:pt x="3509311" y="0"/>
                  </a:lnTo>
                  <a:cubicBezTo>
                    <a:pt x="3525540" y="0"/>
                    <a:pt x="3538697" y="13157"/>
                    <a:pt x="3538697" y="29387"/>
                  </a:cubicBezTo>
                  <a:lnTo>
                    <a:pt x="3538697" y="1734113"/>
                  </a:lnTo>
                  <a:cubicBezTo>
                    <a:pt x="3538697" y="1741906"/>
                    <a:pt x="3535601" y="1749381"/>
                    <a:pt x="3530090" y="1754892"/>
                  </a:cubicBezTo>
                  <a:cubicBezTo>
                    <a:pt x="3524579" y="1760403"/>
                    <a:pt x="3517104" y="1763499"/>
                    <a:pt x="3509311" y="1763499"/>
                  </a:cubicBezTo>
                  <a:lnTo>
                    <a:pt x="29387" y="1763499"/>
                  </a:lnTo>
                  <a:cubicBezTo>
                    <a:pt x="21593" y="1763499"/>
                    <a:pt x="14118" y="1760403"/>
                    <a:pt x="8607" y="1754892"/>
                  </a:cubicBezTo>
                  <a:cubicBezTo>
                    <a:pt x="3096" y="1749381"/>
                    <a:pt x="0" y="1741906"/>
                    <a:pt x="0" y="1734113"/>
                  </a:cubicBezTo>
                  <a:lnTo>
                    <a:pt x="0" y="29387"/>
                  </a:lnTo>
                  <a:cubicBezTo>
                    <a:pt x="0" y="21593"/>
                    <a:pt x="3096" y="14118"/>
                    <a:pt x="8607" y="8607"/>
                  </a:cubicBezTo>
                  <a:cubicBezTo>
                    <a:pt x="14118" y="3096"/>
                    <a:pt x="21593" y="0"/>
                    <a:pt x="29387" y="0"/>
                  </a:cubicBezTo>
                  <a:close/>
                </a:path>
              </a:pathLst>
            </a:custGeom>
            <a:solidFill>
              <a:srgbClr val="FCEFD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38697" cy="1801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792225" y="4055329"/>
            <a:ext cx="6409772" cy="2176341"/>
          </a:xfrm>
          <a:custGeom>
            <a:avLst/>
            <a:gdLst/>
            <a:ahLst/>
            <a:cxnLst/>
            <a:rect r="r" b="b" t="t" l="l"/>
            <a:pathLst>
              <a:path h="2176341" w="6409772">
                <a:moveTo>
                  <a:pt x="0" y="0"/>
                </a:moveTo>
                <a:lnTo>
                  <a:pt x="6409772" y="0"/>
                </a:lnTo>
                <a:lnTo>
                  <a:pt x="6409772" y="2176342"/>
                </a:lnTo>
                <a:lnTo>
                  <a:pt x="0" y="21763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578501" y="6441221"/>
            <a:ext cx="2837221" cy="1787838"/>
          </a:xfrm>
          <a:custGeom>
            <a:avLst/>
            <a:gdLst/>
            <a:ahLst/>
            <a:cxnLst/>
            <a:rect r="r" b="b" t="t" l="l"/>
            <a:pathLst>
              <a:path h="1787838" w="2837221">
                <a:moveTo>
                  <a:pt x="0" y="0"/>
                </a:moveTo>
                <a:lnTo>
                  <a:pt x="2837220" y="0"/>
                </a:lnTo>
                <a:lnTo>
                  <a:pt x="2837220" y="1787837"/>
                </a:lnTo>
                <a:lnTo>
                  <a:pt x="0" y="17878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728522" y="2377858"/>
            <a:ext cx="8537178" cy="1465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05174" indent="-452587" lvl="1">
              <a:lnSpc>
                <a:spcPts val="5869"/>
              </a:lnSpc>
              <a:buAutoNum type="arabicPeriod" startAt="1"/>
            </a:pPr>
            <a:r>
              <a:rPr lang="en-US" sz="4192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Retrieve the total number of orders placed.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26005" y="1795607"/>
            <a:ext cx="13435990" cy="6695786"/>
            <a:chOff x="0" y="0"/>
            <a:chExt cx="3538697" cy="17634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38697" cy="1763499"/>
            </a:xfrm>
            <a:custGeom>
              <a:avLst/>
              <a:gdLst/>
              <a:ahLst/>
              <a:cxnLst/>
              <a:rect r="r" b="b" t="t" l="l"/>
              <a:pathLst>
                <a:path h="1763499" w="3538697">
                  <a:moveTo>
                    <a:pt x="29387" y="0"/>
                  </a:moveTo>
                  <a:lnTo>
                    <a:pt x="3509311" y="0"/>
                  </a:lnTo>
                  <a:cubicBezTo>
                    <a:pt x="3525540" y="0"/>
                    <a:pt x="3538697" y="13157"/>
                    <a:pt x="3538697" y="29387"/>
                  </a:cubicBezTo>
                  <a:lnTo>
                    <a:pt x="3538697" y="1734113"/>
                  </a:lnTo>
                  <a:cubicBezTo>
                    <a:pt x="3538697" y="1741906"/>
                    <a:pt x="3535601" y="1749381"/>
                    <a:pt x="3530090" y="1754892"/>
                  </a:cubicBezTo>
                  <a:cubicBezTo>
                    <a:pt x="3524579" y="1760403"/>
                    <a:pt x="3517104" y="1763499"/>
                    <a:pt x="3509311" y="1763499"/>
                  </a:cubicBezTo>
                  <a:lnTo>
                    <a:pt x="29387" y="1763499"/>
                  </a:lnTo>
                  <a:cubicBezTo>
                    <a:pt x="21593" y="1763499"/>
                    <a:pt x="14118" y="1760403"/>
                    <a:pt x="8607" y="1754892"/>
                  </a:cubicBezTo>
                  <a:cubicBezTo>
                    <a:pt x="3096" y="1749381"/>
                    <a:pt x="0" y="1741906"/>
                    <a:pt x="0" y="1734113"/>
                  </a:cubicBezTo>
                  <a:lnTo>
                    <a:pt x="0" y="29387"/>
                  </a:lnTo>
                  <a:cubicBezTo>
                    <a:pt x="0" y="21593"/>
                    <a:pt x="3096" y="14118"/>
                    <a:pt x="8607" y="8607"/>
                  </a:cubicBezTo>
                  <a:cubicBezTo>
                    <a:pt x="14118" y="3096"/>
                    <a:pt x="21593" y="0"/>
                    <a:pt x="29387" y="0"/>
                  </a:cubicBezTo>
                  <a:close/>
                </a:path>
              </a:pathLst>
            </a:custGeom>
            <a:solidFill>
              <a:srgbClr val="FCEFD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38697" cy="1801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999868" y="3830669"/>
            <a:ext cx="10288264" cy="2492312"/>
          </a:xfrm>
          <a:custGeom>
            <a:avLst/>
            <a:gdLst/>
            <a:ahLst/>
            <a:cxnLst/>
            <a:rect r="r" b="b" t="t" l="l"/>
            <a:pathLst>
              <a:path h="2492312" w="10288264">
                <a:moveTo>
                  <a:pt x="0" y="0"/>
                </a:moveTo>
                <a:lnTo>
                  <a:pt x="10288264" y="0"/>
                </a:lnTo>
                <a:lnTo>
                  <a:pt x="10288264" y="2492312"/>
                </a:lnTo>
                <a:lnTo>
                  <a:pt x="0" y="24923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794022" y="6609834"/>
            <a:ext cx="2830606" cy="1693906"/>
          </a:xfrm>
          <a:custGeom>
            <a:avLst/>
            <a:gdLst/>
            <a:ahLst/>
            <a:cxnLst/>
            <a:rect r="r" b="b" t="t" l="l"/>
            <a:pathLst>
              <a:path h="1693906" w="2830606">
                <a:moveTo>
                  <a:pt x="0" y="0"/>
                </a:moveTo>
                <a:lnTo>
                  <a:pt x="2830605" y="0"/>
                </a:lnTo>
                <a:lnTo>
                  <a:pt x="2830605" y="1693906"/>
                </a:lnTo>
                <a:lnTo>
                  <a:pt x="0" y="16939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566707" y="1924686"/>
            <a:ext cx="9285235" cy="2394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3"/>
              </a:lnSpc>
            </a:pPr>
            <a:r>
              <a:rPr lang="en-US" sz="4559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2.  Calculate the total revenue generated from pizza sales.</a:t>
            </a:r>
          </a:p>
          <a:p>
            <a:pPr algn="ctr">
              <a:lnSpc>
                <a:spcPts val="6383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26005" y="1795607"/>
            <a:ext cx="13435990" cy="6695786"/>
            <a:chOff x="0" y="0"/>
            <a:chExt cx="3538697" cy="17634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38697" cy="1763499"/>
            </a:xfrm>
            <a:custGeom>
              <a:avLst/>
              <a:gdLst/>
              <a:ahLst/>
              <a:cxnLst/>
              <a:rect r="r" b="b" t="t" l="l"/>
              <a:pathLst>
                <a:path h="1763499" w="3538697">
                  <a:moveTo>
                    <a:pt x="29387" y="0"/>
                  </a:moveTo>
                  <a:lnTo>
                    <a:pt x="3509311" y="0"/>
                  </a:lnTo>
                  <a:cubicBezTo>
                    <a:pt x="3525540" y="0"/>
                    <a:pt x="3538697" y="13157"/>
                    <a:pt x="3538697" y="29387"/>
                  </a:cubicBezTo>
                  <a:lnTo>
                    <a:pt x="3538697" y="1734113"/>
                  </a:lnTo>
                  <a:cubicBezTo>
                    <a:pt x="3538697" y="1741906"/>
                    <a:pt x="3535601" y="1749381"/>
                    <a:pt x="3530090" y="1754892"/>
                  </a:cubicBezTo>
                  <a:cubicBezTo>
                    <a:pt x="3524579" y="1760403"/>
                    <a:pt x="3517104" y="1763499"/>
                    <a:pt x="3509311" y="1763499"/>
                  </a:cubicBezTo>
                  <a:lnTo>
                    <a:pt x="29387" y="1763499"/>
                  </a:lnTo>
                  <a:cubicBezTo>
                    <a:pt x="21593" y="1763499"/>
                    <a:pt x="14118" y="1760403"/>
                    <a:pt x="8607" y="1754892"/>
                  </a:cubicBezTo>
                  <a:cubicBezTo>
                    <a:pt x="3096" y="1749381"/>
                    <a:pt x="0" y="1741906"/>
                    <a:pt x="0" y="1734113"/>
                  </a:cubicBezTo>
                  <a:lnTo>
                    <a:pt x="0" y="29387"/>
                  </a:lnTo>
                  <a:cubicBezTo>
                    <a:pt x="0" y="21593"/>
                    <a:pt x="3096" y="14118"/>
                    <a:pt x="8607" y="8607"/>
                  </a:cubicBezTo>
                  <a:cubicBezTo>
                    <a:pt x="14118" y="3096"/>
                    <a:pt x="21593" y="0"/>
                    <a:pt x="29387" y="0"/>
                  </a:cubicBezTo>
                  <a:close/>
                </a:path>
              </a:pathLst>
            </a:custGeom>
            <a:solidFill>
              <a:srgbClr val="FCEFD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38697" cy="1801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10209" indent="-205105" lvl="1">
                <a:lnSpc>
                  <a:spcPts val="2659"/>
                </a:lnSpc>
                <a:buFont typeface="Arial"/>
                <a:buChar char="•"/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100838" y="3273245"/>
            <a:ext cx="10086324" cy="2742962"/>
          </a:xfrm>
          <a:custGeom>
            <a:avLst/>
            <a:gdLst/>
            <a:ahLst/>
            <a:cxnLst/>
            <a:rect r="r" b="b" t="t" l="l"/>
            <a:pathLst>
              <a:path h="2742962" w="10086324">
                <a:moveTo>
                  <a:pt x="0" y="0"/>
                </a:moveTo>
                <a:lnTo>
                  <a:pt x="10086324" y="0"/>
                </a:lnTo>
                <a:lnTo>
                  <a:pt x="10086324" y="2742962"/>
                </a:lnTo>
                <a:lnTo>
                  <a:pt x="0" y="27429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916663" y="6397207"/>
            <a:ext cx="4160896" cy="1664358"/>
          </a:xfrm>
          <a:custGeom>
            <a:avLst/>
            <a:gdLst/>
            <a:ahLst/>
            <a:cxnLst/>
            <a:rect r="r" b="b" t="t" l="l"/>
            <a:pathLst>
              <a:path h="1664358" w="4160896">
                <a:moveTo>
                  <a:pt x="0" y="0"/>
                </a:moveTo>
                <a:lnTo>
                  <a:pt x="4160896" y="0"/>
                </a:lnTo>
                <a:lnTo>
                  <a:pt x="4160896" y="1664358"/>
                </a:lnTo>
                <a:lnTo>
                  <a:pt x="0" y="16643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566707" y="2052260"/>
            <a:ext cx="9285235" cy="777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3"/>
              </a:lnSpc>
            </a:pPr>
            <a:r>
              <a:rPr lang="en-US" sz="4559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3. Identify the highest-priced pizza.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26005" y="1795607"/>
            <a:ext cx="13435990" cy="6695786"/>
            <a:chOff x="0" y="0"/>
            <a:chExt cx="3538697" cy="17634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38697" cy="1763499"/>
            </a:xfrm>
            <a:custGeom>
              <a:avLst/>
              <a:gdLst/>
              <a:ahLst/>
              <a:cxnLst/>
              <a:rect r="r" b="b" t="t" l="l"/>
              <a:pathLst>
                <a:path h="1763499" w="3538697">
                  <a:moveTo>
                    <a:pt x="29387" y="0"/>
                  </a:moveTo>
                  <a:lnTo>
                    <a:pt x="3509311" y="0"/>
                  </a:lnTo>
                  <a:cubicBezTo>
                    <a:pt x="3525540" y="0"/>
                    <a:pt x="3538697" y="13157"/>
                    <a:pt x="3538697" y="29387"/>
                  </a:cubicBezTo>
                  <a:lnTo>
                    <a:pt x="3538697" y="1734113"/>
                  </a:lnTo>
                  <a:cubicBezTo>
                    <a:pt x="3538697" y="1741906"/>
                    <a:pt x="3535601" y="1749381"/>
                    <a:pt x="3530090" y="1754892"/>
                  </a:cubicBezTo>
                  <a:cubicBezTo>
                    <a:pt x="3524579" y="1760403"/>
                    <a:pt x="3517104" y="1763499"/>
                    <a:pt x="3509311" y="1763499"/>
                  </a:cubicBezTo>
                  <a:lnTo>
                    <a:pt x="29387" y="1763499"/>
                  </a:lnTo>
                  <a:cubicBezTo>
                    <a:pt x="21593" y="1763499"/>
                    <a:pt x="14118" y="1760403"/>
                    <a:pt x="8607" y="1754892"/>
                  </a:cubicBezTo>
                  <a:cubicBezTo>
                    <a:pt x="3096" y="1749381"/>
                    <a:pt x="0" y="1741906"/>
                    <a:pt x="0" y="1734113"/>
                  </a:cubicBezTo>
                  <a:lnTo>
                    <a:pt x="0" y="29387"/>
                  </a:lnTo>
                  <a:cubicBezTo>
                    <a:pt x="0" y="21593"/>
                    <a:pt x="3096" y="14118"/>
                    <a:pt x="8607" y="8607"/>
                  </a:cubicBezTo>
                  <a:cubicBezTo>
                    <a:pt x="14118" y="3096"/>
                    <a:pt x="21593" y="0"/>
                    <a:pt x="29387" y="0"/>
                  </a:cubicBezTo>
                  <a:close/>
                </a:path>
              </a:pathLst>
            </a:custGeom>
            <a:solidFill>
              <a:srgbClr val="FCEFD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38697" cy="1801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10209" indent="-205105" lvl="1">
                <a:lnSpc>
                  <a:spcPts val="2659"/>
                </a:lnSpc>
                <a:buFont typeface="Arial"/>
                <a:buChar char="•"/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950658" y="3651702"/>
            <a:ext cx="9831829" cy="2953435"/>
          </a:xfrm>
          <a:custGeom>
            <a:avLst/>
            <a:gdLst/>
            <a:ahLst/>
            <a:cxnLst/>
            <a:rect r="r" b="b" t="t" l="l"/>
            <a:pathLst>
              <a:path h="2953435" w="9831829">
                <a:moveTo>
                  <a:pt x="0" y="0"/>
                </a:moveTo>
                <a:lnTo>
                  <a:pt x="9831828" y="0"/>
                </a:lnTo>
                <a:lnTo>
                  <a:pt x="9831828" y="2953434"/>
                </a:lnTo>
                <a:lnTo>
                  <a:pt x="0" y="29534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595150" y="5455877"/>
            <a:ext cx="3105332" cy="2839635"/>
          </a:xfrm>
          <a:custGeom>
            <a:avLst/>
            <a:gdLst/>
            <a:ahLst/>
            <a:cxnLst/>
            <a:rect r="r" b="b" t="t" l="l"/>
            <a:pathLst>
              <a:path h="2839635" w="3105332">
                <a:moveTo>
                  <a:pt x="0" y="0"/>
                </a:moveTo>
                <a:lnTo>
                  <a:pt x="3105333" y="0"/>
                </a:lnTo>
                <a:lnTo>
                  <a:pt x="3105333" y="2839636"/>
                </a:lnTo>
                <a:lnTo>
                  <a:pt x="0" y="28396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566707" y="1973724"/>
            <a:ext cx="9805503" cy="1589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3"/>
              </a:lnSpc>
            </a:pPr>
            <a:r>
              <a:rPr lang="en-US" sz="4559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4. Identify the most common pizza size ordered.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26005" y="1795607"/>
            <a:ext cx="13435990" cy="6695786"/>
            <a:chOff x="0" y="0"/>
            <a:chExt cx="3538697" cy="17634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38697" cy="1763499"/>
            </a:xfrm>
            <a:custGeom>
              <a:avLst/>
              <a:gdLst/>
              <a:ahLst/>
              <a:cxnLst/>
              <a:rect r="r" b="b" t="t" l="l"/>
              <a:pathLst>
                <a:path h="1763499" w="3538697">
                  <a:moveTo>
                    <a:pt x="29387" y="0"/>
                  </a:moveTo>
                  <a:lnTo>
                    <a:pt x="3509311" y="0"/>
                  </a:lnTo>
                  <a:cubicBezTo>
                    <a:pt x="3525540" y="0"/>
                    <a:pt x="3538697" y="13157"/>
                    <a:pt x="3538697" y="29387"/>
                  </a:cubicBezTo>
                  <a:lnTo>
                    <a:pt x="3538697" y="1734113"/>
                  </a:lnTo>
                  <a:cubicBezTo>
                    <a:pt x="3538697" y="1741906"/>
                    <a:pt x="3535601" y="1749381"/>
                    <a:pt x="3530090" y="1754892"/>
                  </a:cubicBezTo>
                  <a:cubicBezTo>
                    <a:pt x="3524579" y="1760403"/>
                    <a:pt x="3517104" y="1763499"/>
                    <a:pt x="3509311" y="1763499"/>
                  </a:cubicBezTo>
                  <a:lnTo>
                    <a:pt x="29387" y="1763499"/>
                  </a:lnTo>
                  <a:cubicBezTo>
                    <a:pt x="21593" y="1763499"/>
                    <a:pt x="14118" y="1760403"/>
                    <a:pt x="8607" y="1754892"/>
                  </a:cubicBezTo>
                  <a:cubicBezTo>
                    <a:pt x="3096" y="1749381"/>
                    <a:pt x="0" y="1741906"/>
                    <a:pt x="0" y="1734113"/>
                  </a:cubicBezTo>
                  <a:lnTo>
                    <a:pt x="0" y="29387"/>
                  </a:lnTo>
                  <a:cubicBezTo>
                    <a:pt x="0" y="21593"/>
                    <a:pt x="3096" y="14118"/>
                    <a:pt x="8607" y="8607"/>
                  </a:cubicBezTo>
                  <a:cubicBezTo>
                    <a:pt x="14118" y="3096"/>
                    <a:pt x="21593" y="0"/>
                    <a:pt x="29387" y="0"/>
                  </a:cubicBezTo>
                  <a:close/>
                </a:path>
              </a:pathLst>
            </a:custGeom>
            <a:solidFill>
              <a:srgbClr val="FCEFD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38697" cy="1801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10209" indent="-205105" lvl="1">
                <a:lnSpc>
                  <a:spcPts val="2659"/>
                </a:lnSpc>
                <a:buFont typeface="Arial"/>
                <a:buChar char="•"/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229122" y="3753377"/>
            <a:ext cx="7536695" cy="3671309"/>
          </a:xfrm>
          <a:custGeom>
            <a:avLst/>
            <a:gdLst/>
            <a:ahLst/>
            <a:cxnLst/>
            <a:rect r="r" b="b" t="t" l="l"/>
            <a:pathLst>
              <a:path h="3671309" w="7536695">
                <a:moveTo>
                  <a:pt x="0" y="0"/>
                </a:moveTo>
                <a:lnTo>
                  <a:pt x="7536695" y="0"/>
                </a:lnTo>
                <a:lnTo>
                  <a:pt x="7536695" y="3671309"/>
                </a:lnTo>
                <a:lnTo>
                  <a:pt x="0" y="36713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213492" y="5455681"/>
            <a:ext cx="4414339" cy="2770072"/>
          </a:xfrm>
          <a:custGeom>
            <a:avLst/>
            <a:gdLst/>
            <a:ahLst/>
            <a:cxnLst/>
            <a:rect r="r" b="b" t="t" l="l"/>
            <a:pathLst>
              <a:path h="2770072" w="4414339">
                <a:moveTo>
                  <a:pt x="0" y="0"/>
                </a:moveTo>
                <a:lnTo>
                  <a:pt x="4414339" y="0"/>
                </a:lnTo>
                <a:lnTo>
                  <a:pt x="4414339" y="2770072"/>
                </a:lnTo>
                <a:lnTo>
                  <a:pt x="0" y="27700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566707" y="1973724"/>
            <a:ext cx="9805503" cy="1589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3"/>
              </a:lnSpc>
            </a:pPr>
            <a:r>
              <a:rPr lang="en-US" sz="4559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5. List the top 5 most ordered pizza types along with their quantities.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DAGKwdGHOpc</dc:identifier>
  <dcterms:modified xsi:type="dcterms:W3CDTF">2011-08-01T06:04:30Z</dcterms:modified>
  <cp:revision>1</cp:revision>
  <dc:title>Pastel Orange Abstract Cute Presentation</dc:title>
</cp:coreProperties>
</file>