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8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7BDAC-538A-4B03-B9C0-3EB5E6B63A32}" v="110" dt="2023-12-05T22:30:00.231"/>
    <p1510:client id="{8C49618A-0F8F-45F2-AD1C-C19E6C3D57DD}" v="658" dt="2023-12-05T22:43:47.603"/>
    <p1510:client id="{9F71F109-D490-419D-894D-801BB5E8D08D}" v="129" dt="2023-12-05T20:29:37.759"/>
    <p1510:client id="{D865DFDC-4D78-42C9-9FF9-AC74CFA5181F}" v="23" dt="2023-12-05T22:33:5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335D2-6A8A-C44E-9E5F-37EF77DE7E2D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6606-158F-A643-8136-4CC542E9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point to mention before starting is that we scaled the risk factor values to the range between 1-10 using a </a:t>
            </a:r>
            <a:r>
              <a:rPr lang="en-US" err="1"/>
              <a:t>MinMax</a:t>
            </a:r>
            <a:r>
              <a:rPr lang="en-US"/>
              <a:t> Scaler as it doesn't disturb the original distribution</a:t>
            </a:r>
          </a:p>
          <a:p>
            <a:endParaRPr lang="en-US"/>
          </a:p>
          <a:p>
            <a:r>
              <a:rPr lang="en-US"/>
              <a:t>this graph has top 5 risky drivers who have </a:t>
            </a:r>
            <a:r>
              <a:rPr lang="en-US" err="1"/>
              <a:t>riskfactor</a:t>
            </a:r>
            <a:r>
              <a:rPr lang="en-US"/>
              <a:t> more than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6606-158F-A643-8136-4CC542E93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graph is the event distribution for the top 5 risky drivers and right graph is the event distribution overall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6606-158F-A643-8136-4CC542E93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 5 risky cities based on average risk factor and on the right side we have a table for the number of events in those cities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6606-158F-A643-8136-4CC542E93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graph we have taken the five riskiest cities which we found in the previous slide and checked who was the riskiest driver in those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6606-158F-A643-8136-4CC542E93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graph has the average risk factor for all the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6606-158F-A643-8136-4CC542E93A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6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7" name="Rectangle 108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ruck Wallpaper Images - Free Download on Freepik">
            <a:extLst>
              <a:ext uri="{FF2B5EF4-FFF2-40B4-BE49-F238E27FC236}">
                <a16:creationId xmlns:a16="http://schemas.microsoft.com/office/drawing/2014/main" id="{C19FCA83-3B26-9EAD-54D2-7289E3D1C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5200"/>
          <a:stretch/>
        </p:blipFill>
        <p:spPr bwMode="auto">
          <a:xfrm>
            <a:off x="-1" y="1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8779B-C095-EECB-2DBE-1ED0F02E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b="1"/>
              <a:t>Trucks Risk Assessment</a:t>
            </a:r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4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CCBC7-0411-2205-C3D6-1604CFC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747" y="142934"/>
            <a:ext cx="5765280" cy="6693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using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91803E-D82C-3182-86A4-5337EDB0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5" y="1208360"/>
            <a:ext cx="4646339" cy="565035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8210329-4334-755C-B215-513C800CC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62" y="1186792"/>
            <a:ext cx="4668099" cy="5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79669-85CF-4A8E-9B66-F63A5C5B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CE88DA1-3625-332D-C338-AA045132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8" y="4178300"/>
            <a:ext cx="7124700" cy="2679700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1AABA3C-35FE-D6FD-4BE4-50E3979B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61" y="314187"/>
            <a:ext cx="8188514" cy="2365513"/>
          </a:xfrm>
          <a:prstGeom prst="rect">
            <a:avLst/>
          </a:prstGeom>
        </p:spPr>
      </p:pic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27C0D64-5DB9-A723-5C1F-0E2913BF7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13957"/>
              </p:ext>
            </p:extLst>
          </p:nvPr>
        </p:nvGraphicFramePr>
        <p:xfrm>
          <a:off x="723900" y="2872740"/>
          <a:ext cx="1013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2494358282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66629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SYNERGY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CANCELLATION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4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PETERBUILT ~ HOMELAND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KENWORTH ~ GILROY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PETERBUILT ~ BAKERSFIELD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HINO ~ APTOS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Magnifying glass showing decling performance">
            <a:extLst>
              <a:ext uri="{FF2B5EF4-FFF2-40B4-BE49-F238E27FC236}">
                <a16:creationId xmlns:a16="http://schemas.microsoft.com/office/drawing/2014/main" id="{8281C6B9-5655-DE06-E22D-6F018C2A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-81603" y="20241"/>
            <a:ext cx="12191980" cy="6857989"/>
          </a:xfrm>
          <a:prstGeom prst="rect">
            <a:avLst/>
          </a:prstGeom>
        </p:spPr>
      </p:pic>
      <p:sp>
        <p:nvSpPr>
          <p:cNvPr id="56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CCBC7-0411-2205-C3D6-1604CFC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2821422"/>
            <a:ext cx="3691308" cy="607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FEA40-26B1-DDF5-20D2-CAD5559A113D}"/>
              </a:ext>
            </a:extLst>
          </p:cNvPr>
          <p:cNvSpPr txBox="1"/>
          <p:nvPr/>
        </p:nvSpPr>
        <p:spPr>
          <a:xfrm>
            <a:off x="5949863" y="1356986"/>
            <a:ext cx="53319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A97 is the driver with highest </a:t>
            </a:r>
          </a:p>
        </p:txBody>
      </p:sp>
    </p:spTree>
    <p:extLst>
      <p:ext uri="{BB962C8B-B14F-4D97-AF65-F5344CB8AC3E}">
        <p14:creationId xmlns:p14="http://schemas.microsoft.com/office/powerpoint/2010/main" val="27828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462B1-CCD8-7392-DFDF-C972A812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0" y="3429115"/>
            <a:ext cx="4857847" cy="7569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kern="1200" cap="all" spc="390" baseline="0">
                <a:latin typeface="+mj-lt"/>
                <a:ea typeface="+mj-ea"/>
                <a:cs typeface="+mj-cs"/>
              </a:rPr>
              <a:t>PROBLEM STATEMENT</a:t>
            </a:r>
            <a:br>
              <a:rPr lang="en-US" sz="2800" cap="all" spc="390"/>
            </a:br>
            <a:br>
              <a:rPr lang="en-US" sz="2800" cap="all" spc="390"/>
            </a:br>
            <a:br>
              <a:rPr lang="en-US" sz="2800" cap="all" spc="390"/>
            </a:br>
            <a:br>
              <a:rPr lang="en-US" sz="2800" cap="all" spc="390"/>
            </a:br>
            <a:br>
              <a:rPr lang="en-US" sz="2800" cap="all" spc="390"/>
            </a:br>
            <a:br>
              <a:rPr lang="en-US" sz="2800" cap="all" spc="390"/>
            </a:br>
            <a:endParaRPr lang="en-US" sz="2800" kern="1200" cap="all" spc="390" baseline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F7815C6-5362-F649-C0A4-A9166F1685BE}"/>
              </a:ext>
            </a:extLst>
          </p:cNvPr>
          <p:cNvSpPr txBox="1"/>
          <p:nvPr/>
        </p:nvSpPr>
        <p:spPr>
          <a:xfrm>
            <a:off x="609600" y="2470150"/>
            <a:ext cx="10972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AZ National Trucking wants to ensure that all fleet drivers comply with transportation regulations, and specifically to minimize insurance risks. We aim to identify drivers whose risk factor met or exceeded a predetermined threshold and then recommend actions to remedy. ANT would also like to identify patterns between its truck data and geographic information to reveal actionable insights to enhance its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3161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AFBE-599B-7A66-1BDA-65C4BDE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C66C-2C62-7E8F-DEFB-15C70BF4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ourier New"/>
              <a:buChar char="o"/>
            </a:pPr>
            <a:endParaRPr lang="en-US"/>
          </a:p>
          <a:p>
            <a:pPr marL="342900" indent="-342900">
              <a:buFont typeface="Courier New"/>
              <a:buChar char="o"/>
            </a:pPr>
            <a:r>
              <a:rPr lang="en-US"/>
              <a:t>Identify the most significant variables leading to higher risk factor for drivers and trucks to focus driver training and direct truck purchasing</a:t>
            </a:r>
          </a:p>
          <a:p>
            <a:endParaRPr lang="en-US"/>
          </a:p>
          <a:p>
            <a:pPr marL="342900" indent="-342900">
              <a:buFont typeface="Courier New"/>
              <a:buChar char="o"/>
            </a:pPr>
            <a:r>
              <a:rPr lang="en-US"/>
              <a:t>Identify existing patterns and make appropriate changes to operations to reduce risk factor throughout commercial drivers' activities</a:t>
            </a:r>
          </a:p>
        </p:txBody>
      </p:sp>
    </p:spTree>
    <p:extLst>
      <p:ext uri="{BB962C8B-B14F-4D97-AF65-F5344CB8AC3E}">
        <p14:creationId xmlns:p14="http://schemas.microsoft.com/office/powerpoint/2010/main" val="34887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28EBFBAA-C148-D11D-30EB-1A31FD392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94" y="876282"/>
            <a:ext cx="8819612" cy="59750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4B1BF-ACA4-FFBF-B60E-17741CE844C8}"/>
              </a:ext>
            </a:extLst>
          </p:cNvPr>
          <p:cNvSpPr/>
          <p:nvPr/>
        </p:nvSpPr>
        <p:spPr>
          <a:xfrm>
            <a:off x="4201609" y="6656"/>
            <a:ext cx="3565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1155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BFEDB1-094B-CA5D-F075-32DAF33B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6" y="156186"/>
            <a:ext cx="10726654" cy="65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438034-20C2-7FA5-0099-CB2A7E2D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" y="156186"/>
            <a:ext cx="7475545" cy="42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olorful circle with numbers and text&#10;&#10;Description automatically generated">
            <a:extLst>
              <a:ext uri="{FF2B5EF4-FFF2-40B4-BE49-F238E27FC236}">
                <a16:creationId xmlns:a16="http://schemas.microsoft.com/office/drawing/2014/main" id="{858F8DCA-BBD6-D0F2-A9E0-D85E8C2E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14" y="2721219"/>
            <a:ext cx="5288434" cy="39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9E11D-440F-755D-E9BB-BD860029F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0909"/>
          <a:stretch/>
        </p:blipFill>
        <p:spPr>
          <a:xfrm>
            <a:off x="58571" y="0"/>
            <a:ext cx="6412915" cy="67613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F01A15-A1D1-5595-0F6B-06EDAF32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778" y="2216726"/>
            <a:ext cx="3222405" cy="29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D97B3-4C48-CF7E-5395-2D6D98516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55" y="642269"/>
            <a:ext cx="8998527" cy="5573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171EB-D7BD-CEFC-55DB-351FB2A3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649" y="3346570"/>
            <a:ext cx="2434533" cy="9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6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79669-85CF-4A8E-9B66-F63A5C5B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white sheet&#10;&#10;Description automatically generated">
            <a:extLst>
              <a:ext uri="{FF2B5EF4-FFF2-40B4-BE49-F238E27FC236}">
                <a16:creationId xmlns:a16="http://schemas.microsoft.com/office/drawing/2014/main" id="{ECD0D8E1-2E19-EEC8-F82A-B46DA5EA5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20"/>
          <a:stretch/>
        </p:blipFill>
        <p:spPr>
          <a:xfrm>
            <a:off x="888125" y="1024961"/>
            <a:ext cx="9475076" cy="52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Widescreen</PresentationFormat>
  <Paragraphs>30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Bembo</vt:lpstr>
      <vt:lpstr>Calibri</vt:lpstr>
      <vt:lpstr>Courier New</vt:lpstr>
      <vt:lpstr>AdornVTI</vt:lpstr>
      <vt:lpstr>Trucks Risk Assessment</vt:lpstr>
      <vt:lpstr>PROBLEM STATEMENT      </vt:lpstr>
      <vt:lpstr>BUSINESS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using R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Ramavarapu, Sai Vamsi Krishna</dc:creator>
  <cp:lastModifiedBy>Palati, Sai Abhishek</cp:lastModifiedBy>
  <cp:revision>2</cp:revision>
  <dcterms:created xsi:type="dcterms:W3CDTF">2023-12-05T04:36:57Z</dcterms:created>
  <dcterms:modified xsi:type="dcterms:W3CDTF">2024-03-19T23:19:07Z</dcterms:modified>
</cp:coreProperties>
</file>