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6/3/2022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normAutofit/>
          </a:bodyPr>
          <a:lstStyle/>
          <a:p>
            <a:r>
              <a:rPr lang="en-US" dirty="0"/>
              <a:t>Mushroom Classification</a:t>
            </a:r>
            <a:br>
              <a:rPr lang="en-US" dirty="0"/>
            </a:br>
            <a:r>
              <a:rPr lang="en-US" dirty="0"/>
              <a:t>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predicting the mushroom class on the basis of </a:t>
            </a:r>
            <a:r>
              <a:rPr lang="en-US" dirty="0"/>
              <a:t>mushroom</a:t>
            </a:r>
            <a:r>
              <a:rPr lang="en-US" sz="1800" dirty="0"/>
              <a:t> information.</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r>
              <a:rPr lang="en-US" dirty="0"/>
              <a:t>The goal of this project is to predict whether the mushroom is edible or poisonous based on the mushroom information like from where we got the mushroom, population, mushroom color and etc.</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which mushroom is edible and which is poisonous.</a:t>
            </a:r>
          </a:p>
          <a:p>
            <a:pPr>
              <a:buFont typeface="Wingdings" panose="05000000000000000000" pitchFamily="2" charset="2"/>
              <a:buChar char="§"/>
            </a:pPr>
            <a:r>
              <a:rPr lang="en-US" dirty="0"/>
              <a:t>This can help us to determine which mushroom species in not poisonous</a:t>
            </a:r>
          </a:p>
          <a:p>
            <a:pPr>
              <a:buFont typeface="Wingdings" panose="05000000000000000000" pitchFamily="2" charset="2"/>
              <a:buChar char="§"/>
            </a:pPr>
            <a:r>
              <a:rPr lang="en-US" dirty="0"/>
              <a:t>By the help of this we can manually check if mushroom is poisonous.</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and in this dataset every column was categorical so we did some Feature engineering in the columns and transform all the columns in numerical columns,</a:t>
            </a:r>
          </a:p>
          <a:p>
            <a:pPr>
              <a:buFont typeface="Wingdings" panose="05000000000000000000" pitchFamily="2" charset="2"/>
              <a:buChar char="§"/>
            </a:pPr>
            <a:r>
              <a:rPr lang="en-US" dirty="0"/>
              <a:t>Null values in columns – Validating the column whether the columns have null values or not. In this dataset we don’t have any null values.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relationship between independent features and dependent features.</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Transformed all the categorical features into numerical features.</a:t>
            </a:r>
          </a:p>
          <a:p>
            <a:pPr>
              <a:buFont typeface="Wingdings" panose="05000000000000000000" pitchFamily="2" charset="2"/>
              <a:buChar char="§"/>
            </a:pPr>
            <a:r>
              <a:rPr lang="en-US" dirty="0"/>
              <a:t>Check correlation.</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mushroom prediction. The model is trained on multiple classification algorithms like Logistic Regression, Decision Trees, Random Forest, Gradient Boosting, </a:t>
            </a:r>
            <a:r>
              <a:rPr lang="en-US" dirty="0" err="1"/>
              <a:t>Xgboost</a:t>
            </a:r>
            <a:r>
              <a:rPr lang="en-US" dirty="0"/>
              <a:t> and K-Nearest Neighbors (KNN). After prediction we will find accuracy of those predictions using evaluation metrics like f1 score, precision score, accuracy and recall score.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accuracy model were saved for developing API for prediction of mushroom.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has only categorical value.</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correlation between features using </a:t>
            </a:r>
            <a:r>
              <a:rPr lang="en-US" sz="7200" dirty="0" err="1"/>
              <a:t>phik</a:t>
            </a:r>
            <a:r>
              <a:rPr lang="en-US" sz="7200" dirty="0"/>
              <a:t> correlation.</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6200" dirty="0"/>
              <a:t>Converting categorical data into numeric values using frequency ordinal encoding.</a:t>
            </a:r>
          </a:p>
          <a:p>
            <a:r>
              <a:rPr lang="en-US" sz="6200" dirty="0"/>
              <a:t>Removing highly correlated features</a:t>
            </a:r>
            <a:r>
              <a:rPr lang="en-US" sz="7200" dirty="0"/>
              <a:t>.</a:t>
            </a:r>
          </a:p>
          <a:p>
            <a:pPr marL="0" indent="0">
              <a:buNone/>
            </a:pPr>
            <a:endParaRPr lang="en-US" sz="7200" b="1" dirty="0"/>
          </a:p>
          <a:p>
            <a:pPr marL="0" indent="0">
              <a:buNone/>
            </a:pPr>
            <a:r>
              <a:rPr lang="en-US" sz="7200" b="1" dirty="0"/>
              <a:t>Q5) How training was done or what models were used?</a:t>
            </a:r>
          </a:p>
          <a:p>
            <a:r>
              <a:rPr lang="en-US" sz="6200" dirty="0"/>
              <a:t>Before training the model the dataset is divided into training set and testing/validation set.</a:t>
            </a:r>
          </a:p>
          <a:p>
            <a:r>
              <a:rPr lang="en-US" sz="6200" dirty="0"/>
              <a:t>The categorical columns were converted into numeric values.</a:t>
            </a:r>
          </a:p>
          <a:p>
            <a:r>
              <a:rPr lang="en-US" sz="6200" dirty="0"/>
              <a:t>Algorithms like Logistic Regression, Decision Trees, Random Forest, Gradient Boosting, KNN, and  </a:t>
            </a:r>
            <a:r>
              <a:rPr lang="en-US" sz="6200" dirty="0" err="1"/>
              <a:t>Xgboost</a:t>
            </a:r>
            <a:r>
              <a:rPr lang="en-US" sz="6200" dirty="0"/>
              <a:t>  were used for model training and based on accuracy &amp; confusion matrix the Random Forest model is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675</TotalTime>
  <Words>598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Mushroom Classification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Abhishek</cp:lastModifiedBy>
  <cp:revision>14</cp:revision>
  <dcterms:created xsi:type="dcterms:W3CDTF">2021-08-31T07:31:57Z</dcterms:created>
  <dcterms:modified xsi:type="dcterms:W3CDTF">2022-06-03T10:50:49Z</dcterms:modified>
</cp:coreProperties>
</file>