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7" r:id="rId4"/>
    <p:sldId id="259" r:id="rId5"/>
    <p:sldId id="263" r:id="rId6"/>
    <p:sldId id="261" r:id="rId7"/>
  </p:sldIdLst>
  <p:sldSz cx="12192000" cy="6858000"/>
  <p:notesSz cx="7315200" cy="96012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3A2044-1F63-424A-A3AE-3EBB8BC54FE0}" v="610" dt="2024-09-09T07:12:31.186"/>
    <p1510:client id="{A3FE8B68-D476-46DB-A911-4F687C8750CA}" v="2" dt="2024-09-09T07:30:46.098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yan Yadav" userId="bf0e86ae40ed9bee" providerId="Windows Live" clId="Web-{7E3A2044-1F63-424A-A3AE-3EBB8BC54FE0}"/>
    <pc:docChg chg="addSld modSld">
      <pc:chgData name="Aryan Yadav" userId="bf0e86ae40ed9bee" providerId="Windows Live" clId="Web-{7E3A2044-1F63-424A-A3AE-3EBB8BC54FE0}" dt="2024-09-09T07:12:31.186" v="492" actId="1076"/>
      <pc:docMkLst>
        <pc:docMk/>
      </pc:docMkLst>
      <pc:sldChg chg="modSp">
        <pc:chgData name="Aryan Yadav" userId="bf0e86ae40ed9bee" providerId="Windows Live" clId="Web-{7E3A2044-1F63-424A-A3AE-3EBB8BC54FE0}" dt="2024-09-09T06:20:05.172" v="45" actId="20577"/>
        <pc:sldMkLst>
          <pc:docMk/>
          <pc:sldMk cId="0" sldId="260"/>
        </pc:sldMkLst>
        <pc:graphicFrameChg chg="mod modGraphic">
          <ac:chgData name="Aryan Yadav" userId="bf0e86ae40ed9bee" providerId="Windows Live" clId="Web-{7E3A2044-1F63-424A-A3AE-3EBB8BC54FE0}" dt="2024-09-09T06:20:05.172" v="45" actId="20577"/>
          <ac:graphicFrameMkLst>
            <pc:docMk/>
            <pc:sldMk cId="0" sldId="260"/>
            <ac:graphicFrameMk id="7" creationId="{0B20E70E-ACDA-F979-E02D-4495A3E2B53A}"/>
          </ac:graphicFrameMkLst>
        </pc:graphicFrameChg>
      </pc:sldChg>
      <pc:sldChg chg="addSp delSp modSp new">
        <pc:chgData name="Aryan Yadav" userId="bf0e86ae40ed9bee" providerId="Windows Live" clId="Web-{7E3A2044-1F63-424A-A3AE-3EBB8BC54FE0}" dt="2024-09-09T07:12:31.186" v="492" actId="1076"/>
        <pc:sldMkLst>
          <pc:docMk/>
          <pc:sldMk cId="3920472921" sldId="262"/>
        </pc:sldMkLst>
        <pc:spChg chg="mod">
          <ac:chgData name="Aryan Yadav" userId="bf0e86ae40ed9bee" providerId="Windows Live" clId="Web-{7E3A2044-1F63-424A-A3AE-3EBB8BC54FE0}" dt="2024-09-09T07:06:56.630" v="473" actId="1076"/>
          <ac:spMkLst>
            <pc:docMk/>
            <pc:sldMk cId="3920472921" sldId="262"/>
            <ac:spMk id="2" creationId="{03472659-3FAD-1004-8AB7-1184780F4B90}"/>
          </ac:spMkLst>
        </pc:spChg>
        <pc:spChg chg="mod">
          <ac:chgData name="Aryan Yadav" userId="bf0e86ae40ed9bee" providerId="Windows Live" clId="Web-{7E3A2044-1F63-424A-A3AE-3EBB8BC54FE0}" dt="2024-09-09T07:05:45.956" v="468" actId="20577"/>
          <ac:spMkLst>
            <pc:docMk/>
            <pc:sldMk cId="3920472921" sldId="262"/>
            <ac:spMk id="3" creationId="{FCFDCEA2-204E-1762-B335-5E3FBCC7F11D}"/>
          </ac:spMkLst>
        </pc:spChg>
        <pc:spChg chg="add del">
          <ac:chgData name="Aryan Yadav" userId="bf0e86ae40ed9bee" providerId="Windows Live" clId="Web-{7E3A2044-1F63-424A-A3AE-3EBB8BC54FE0}" dt="2024-09-09T06:24:56.353" v="60"/>
          <ac:spMkLst>
            <pc:docMk/>
            <pc:sldMk cId="3920472921" sldId="262"/>
            <ac:spMk id="4" creationId="{71E63BA7-EBE0-F12F-4AFB-F2AE2C5A7290}"/>
          </ac:spMkLst>
        </pc:spChg>
        <pc:spChg chg="add mod">
          <ac:chgData name="Aryan Yadav" userId="bf0e86ae40ed9bee" providerId="Windows Live" clId="Web-{7E3A2044-1F63-424A-A3AE-3EBB8BC54FE0}" dt="2024-09-09T07:08:51.789" v="482" actId="1076"/>
          <ac:spMkLst>
            <pc:docMk/>
            <pc:sldMk cId="3920472921" sldId="262"/>
            <ac:spMk id="5" creationId="{BA167C92-F0D5-2153-544B-37A3C3B2D222}"/>
          </ac:spMkLst>
        </pc:spChg>
        <pc:spChg chg="add mod">
          <ac:chgData name="Aryan Yadav" userId="bf0e86ae40ed9bee" providerId="Windows Live" clId="Web-{7E3A2044-1F63-424A-A3AE-3EBB8BC54FE0}" dt="2024-09-09T06:58:40.209" v="431" actId="1076"/>
          <ac:spMkLst>
            <pc:docMk/>
            <pc:sldMk cId="3920472921" sldId="262"/>
            <ac:spMk id="6" creationId="{011EB432-C89A-6E93-AC33-E13978B955F1}"/>
          </ac:spMkLst>
        </pc:spChg>
        <pc:spChg chg="add mod">
          <ac:chgData name="Aryan Yadav" userId="bf0e86ae40ed9bee" providerId="Windows Live" clId="Web-{7E3A2044-1F63-424A-A3AE-3EBB8BC54FE0}" dt="2024-09-09T06:59:08.085" v="433" actId="1076"/>
          <ac:spMkLst>
            <pc:docMk/>
            <pc:sldMk cId="3920472921" sldId="262"/>
            <ac:spMk id="7" creationId="{A4676A67-F106-1399-DE6A-892B5C978690}"/>
          </ac:spMkLst>
        </pc:spChg>
        <pc:spChg chg="mod">
          <ac:chgData name="Aryan Yadav" userId="bf0e86ae40ed9bee" providerId="Windows Live" clId="Web-{7E3A2044-1F63-424A-A3AE-3EBB8BC54FE0}" dt="2024-09-09T07:07:15.787" v="474" actId="14100"/>
          <ac:spMkLst>
            <pc:docMk/>
            <pc:sldMk cId="3920472921" sldId="262"/>
            <ac:spMk id="16" creationId="{409422BE-8EE2-7BA4-B856-A83B623A55A7}"/>
          </ac:spMkLst>
        </pc:spChg>
        <pc:grpChg chg="add mod">
          <ac:chgData name="Aryan Yadav" userId="bf0e86ae40ed9bee" providerId="Windows Live" clId="Web-{7E3A2044-1F63-424A-A3AE-3EBB8BC54FE0}" dt="2024-09-09T07:12:01.123" v="487" actId="1076"/>
          <ac:grpSpMkLst>
            <pc:docMk/>
            <pc:sldMk cId="3920472921" sldId="262"/>
            <ac:grpSpMk id="13" creationId="{CA79FF47-BA6D-B87C-E8A3-78F77483F93C}"/>
          </ac:grpSpMkLst>
        </pc:grpChg>
        <pc:grpChg chg="add mod">
          <ac:chgData name="Aryan Yadav" userId="bf0e86ae40ed9bee" providerId="Windows Live" clId="Web-{7E3A2044-1F63-424A-A3AE-3EBB8BC54FE0}" dt="2024-09-09T07:12:31.186" v="492" actId="1076"/>
          <ac:grpSpMkLst>
            <pc:docMk/>
            <pc:sldMk cId="3920472921" sldId="262"/>
            <ac:grpSpMk id="17" creationId="{9E17AA9D-2B04-E0FA-92FD-47B9E10246B1}"/>
          </ac:grpSpMkLst>
        </pc:grpChg>
        <pc:picChg chg="add mod">
          <ac:chgData name="Aryan Yadav" userId="bf0e86ae40ed9bee" providerId="Windows Live" clId="Web-{7E3A2044-1F63-424A-A3AE-3EBB8BC54FE0}" dt="2024-09-09T07:11:51.607" v="483" actId="14100"/>
          <ac:picMkLst>
            <pc:docMk/>
            <pc:sldMk cId="3920472921" sldId="262"/>
            <ac:picMk id="9" creationId="{1DE68DE9-4FC2-0F9F-CC1C-C5C6A24C8556}"/>
          </ac:picMkLst>
        </pc:picChg>
      </pc:sldChg>
    </pc:docChg>
  </pc:docChgLst>
  <pc:docChgLst>
    <pc:chgData name="Om Mukherjee" userId="c670095b16eb3d73" providerId="LiveId" clId="{AD74129F-8F69-4DD1-BB7C-CA937E1AAEA9}"/>
    <pc:docChg chg="undo custSel modSld">
      <pc:chgData name="Om Mukherjee" userId="c670095b16eb3d73" providerId="LiveId" clId="{AD74129F-8F69-4DD1-BB7C-CA937E1AAEA9}" dt="2024-09-09T04:37:51.012" v="338" actId="255"/>
      <pc:docMkLst>
        <pc:docMk/>
      </pc:docMkLst>
      <pc:sldChg chg="delSp modSp mod">
        <pc:chgData name="Om Mukherjee" userId="c670095b16eb3d73" providerId="LiveId" clId="{AD74129F-8F69-4DD1-BB7C-CA937E1AAEA9}" dt="2024-09-09T04:35:45.763" v="334" actId="14100"/>
        <pc:sldMkLst>
          <pc:docMk/>
          <pc:sldMk cId="0" sldId="256"/>
        </pc:sldMkLst>
        <pc:spChg chg="del">
          <ac:chgData name="Om Mukherjee" userId="c670095b16eb3d73" providerId="LiveId" clId="{AD74129F-8F69-4DD1-BB7C-CA937E1AAEA9}" dt="2024-09-09T04:33:02.922" v="313" actId="478"/>
          <ac:spMkLst>
            <pc:docMk/>
            <pc:sldMk cId="0" sldId="256"/>
            <ac:spMk id="249" creationId="{00000000-0000-0000-0000-000000000000}"/>
          </ac:spMkLst>
        </pc:spChg>
        <pc:spChg chg="mod">
          <ac:chgData name="Om Mukherjee" userId="c670095b16eb3d73" providerId="LiveId" clId="{AD74129F-8F69-4DD1-BB7C-CA937E1AAEA9}" dt="2024-09-09T04:35:26.871" v="332" actId="1076"/>
          <ac:spMkLst>
            <pc:docMk/>
            <pc:sldMk cId="0" sldId="256"/>
            <ac:spMk id="250" creationId="{00000000-0000-0000-0000-000000000000}"/>
          </ac:spMkLst>
        </pc:spChg>
        <pc:spChg chg="mod">
          <ac:chgData name="Om Mukherjee" userId="c670095b16eb3d73" providerId="LiveId" clId="{AD74129F-8F69-4DD1-BB7C-CA937E1AAEA9}" dt="2024-09-09T04:35:45.763" v="334" actId="14100"/>
          <ac:spMkLst>
            <pc:docMk/>
            <pc:sldMk cId="0" sldId="256"/>
            <ac:spMk id="254" creationId="{00000000-0000-0000-0000-000000000000}"/>
          </ac:spMkLst>
        </pc:spChg>
        <pc:picChg chg="mod">
          <ac:chgData name="Om Mukherjee" userId="c670095b16eb3d73" providerId="LiveId" clId="{AD74129F-8F69-4DD1-BB7C-CA937E1AAEA9}" dt="2024-09-09T04:35:36.121" v="333" actId="1076"/>
          <ac:picMkLst>
            <pc:docMk/>
            <pc:sldMk cId="0" sldId="256"/>
            <ac:picMk id="251" creationId="{00000000-0000-0000-0000-000000000000}"/>
          </ac:picMkLst>
        </pc:picChg>
      </pc:sldChg>
      <pc:sldChg chg="addSp delSp modSp mod">
        <pc:chgData name="Om Mukherjee" userId="c670095b16eb3d73" providerId="LiveId" clId="{AD74129F-8F69-4DD1-BB7C-CA937E1AAEA9}" dt="2024-09-09T04:09:30.323" v="51" actId="207"/>
        <pc:sldMkLst>
          <pc:docMk/>
          <pc:sldMk cId="0" sldId="257"/>
        </pc:sldMkLst>
        <pc:spChg chg="add del mod">
          <ac:chgData name="Om Mukherjee" userId="c670095b16eb3d73" providerId="LiveId" clId="{AD74129F-8F69-4DD1-BB7C-CA937E1AAEA9}" dt="2024-09-09T03:59:24.543" v="6" actId="478"/>
          <ac:spMkLst>
            <pc:docMk/>
            <pc:sldMk cId="0" sldId="257"/>
            <ac:spMk id="2" creationId="{2C9D67D8-8E4F-CC23-6DE7-5AC2C283EEC9}"/>
          </ac:spMkLst>
        </pc:spChg>
        <pc:spChg chg="add del mod">
          <ac:chgData name="Om Mukherjee" userId="c670095b16eb3d73" providerId="LiveId" clId="{AD74129F-8F69-4DD1-BB7C-CA937E1AAEA9}" dt="2024-09-09T03:59:24.546" v="8"/>
          <ac:spMkLst>
            <pc:docMk/>
            <pc:sldMk cId="0" sldId="257"/>
            <ac:spMk id="3" creationId="{E8E4EE80-9D70-F20C-CC81-501F1493360C}"/>
          </ac:spMkLst>
        </pc:spChg>
        <pc:spChg chg="add del mod">
          <ac:chgData name="Om Mukherjee" userId="c670095b16eb3d73" providerId="LiveId" clId="{AD74129F-8F69-4DD1-BB7C-CA937E1AAEA9}" dt="2024-09-09T04:02:20.337" v="31" actId="478"/>
          <ac:spMkLst>
            <pc:docMk/>
            <pc:sldMk cId="0" sldId="257"/>
            <ac:spMk id="4" creationId="{E8456513-B30C-D00B-0C33-95AB8338DB3B}"/>
          </ac:spMkLst>
        </pc:spChg>
        <pc:spChg chg="mod">
          <ac:chgData name="Om Mukherjee" userId="c670095b16eb3d73" providerId="LiveId" clId="{AD74129F-8F69-4DD1-BB7C-CA937E1AAEA9}" dt="2024-09-09T04:05:13.476" v="47" actId="115"/>
          <ac:spMkLst>
            <pc:docMk/>
            <pc:sldMk cId="0" sldId="257"/>
            <ac:spMk id="27" creationId="{F86DF3FD-F54E-AFC0-9314-D6C79BBF6349}"/>
          </ac:spMkLst>
        </pc:spChg>
        <pc:spChg chg="mod">
          <ac:chgData name="Om Mukherjee" userId="c670095b16eb3d73" providerId="LiveId" clId="{AD74129F-8F69-4DD1-BB7C-CA937E1AAEA9}" dt="2024-09-09T04:04:53.168" v="45" actId="113"/>
          <ac:spMkLst>
            <pc:docMk/>
            <pc:sldMk cId="0" sldId="257"/>
            <ac:spMk id="50" creationId="{15DC4141-D35B-1530-459D-CE8F4EF907E2}"/>
          </ac:spMkLst>
        </pc:spChg>
        <pc:spChg chg="mod">
          <ac:chgData name="Om Mukherjee" userId="c670095b16eb3d73" providerId="LiveId" clId="{AD74129F-8F69-4DD1-BB7C-CA937E1AAEA9}" dt="2024-09-09T04:04:59.404" v="46" actId="115"/>
          <ac:spMkLst>
            <pc:docMk/>
            <pc:sldMk cId="0" sldId="257"/>
            <ac:spMk id="53" creationId="{D81D3BB9-EB79-0FCF-FA3C-6A4D3F04776A}"/>
          </ac:spMkLst>
        </pc:spChg>
        <pc:spChg chg="mod">
          <ac:chgData name="Om Mukherjee" userId="c670095b16eb3d73" providerId="LiveId" clId="{AD74129F-8F69-4DD1-BB7C-CA937E1AAEA9}" dt="2024-09-09T04:06:27.002" v="49" actId="14861"/>
          <ac:spMkLst>
            <pc:docMk/>
            <pc:sldMk cId="0" sldId="257"/>
            <ac:spMk id="257" creationId="{00000000-0000-0000-0000-000000000000}"/>
          </ac:spMkLst>
        </pc:spChg>
        <pc:spChg chg="mod">
          <ac:chgData name="Om Mukherjee" userId="c670095b16eb3d73" providerId="LiveId" clId="{AD74129F-8F69-4DD1-BB7C-CA937E1AAEA9}" dt="2024-09-09T04:04:03.955" v="39" actId="207"/>
          <ac:spMkLst>
            <pc:docMk/>
            <pc:sldMk cId="0" sldId="257"/>
            <ac:spMk id="260" creationId="{00000000-0000-0000-0000-000000000000}"/>
          </ac:spMkLst>
        </pc:spChg>
        <pc:spChg chg="mod">
          <ac:chgData name="Om Mukherjee" userId="c670095b16eb3d73" providerId="LiveId" clId="{AD74129F-8F69-4DD1-BB7C-CA937E1AAEA9}" dt="2024-09-09T04:09:30.323" v="51" actId="207"/>
          <ac:spMkLst>
            <pc:docMk/>
            <pc:sldMk cId="0" sldId="257"/>
            <ac:spMk id="262" creationId="{00000000-0000-0000-0000-000000000000}"/>
          </ac:spMkLst>
        </pc:spChg>
        <pc:cxnChg chg="add del mod">
          <ac:chgData name="Om Mukherjee" userId="c670095b16eb3d73" providerId="LiveId" clId="{AD74129F-8F69-4DD1-BB7C-CA937E1AAEA9}" dt="2024-09-09T04:04:24.521" v="42" actId="478"/>
          <ac:cxnSpMkLst>
            <pc:docMk/>
            <pc:sldMk cId="0" sldId="257"/>
            <ac:cxnSpMk id="6" creationId="{648C4AB8-D202-696E-EAAC-E43E8A9D3D12}"/>
          </ac:cxnSpMkLst>
        </pc:cxnChg>
        <pc:cxnChg chg="mod">
          <ac:chgData name="Om Mukherjee" userId="c670095b16eb3d73" providerId="LiveId" clId="{AD74129F-8F69-4DD1-BB7C-CA937E1AAEA9}" dt="2024-09-09T04:06:27.002" v="49" actId="14861"/>
          <ac:cxnSpMkLst>
            <pc:docMk/>
            <pc:sldMk cId="0" sldId="257"/>
            <ac:cxnSpMk id="34" creationId="{E7679090-DFBA-1FE8-E2CD-596766E2CB21}"/>
          </ac:cxnSpMkLst>
        </pc:cxnChg>
      </pc:sldChg>
      <pc:sldChg chg="modSp mod">
        <pc:chgData name="Om Mukherjee" userId="c670095b16eb3d73" providerId="LiveId" clId="{AD74129F-8F69-4DD1-BB7C-CA937E1AAEA9}" dt="2024-09-09T04:30:13.864" v="310" actId="14100"/>
        <pc:sldMkLst>
          <pc:docMk/>
          <pc:sldMk cId="0" sldId="259"/>
        </pc:sldMkLst>
        <pc:picChg chg="mod">
          <ac:chgData name="Om Mukherjee" userId="c670095b16eb3d73" providerId="LiveId" clId="{AD74129F-8F69-4DD1-BB7C-CA937E1AAEA9}" dt="2024-09-09T04:30:13.864" v="310" actId="14100"/>
          <ac:picMkLst>
            <pc:docMk/>
            <pc:sldMk cId="0" sldId="259"/>
            <ac:picMk id="11" creationId="{20B8915D-7529-5B4F-FA01-8CF5C03C1F36}"/>
          </ac:picMkLst>
        </pc:picChg>
      </pc:sldChg>
      <pc:sldChg chg="addSp delSp modSp mod">
        <pc:chgData name="Om Mukherjee" userId="c670095b16eb3d73" providerId="LiveId" clId="{AD74129F-8F69-4DD1-BB7C-CA937E1AAEA9}" dt="2024-09-09T04:37:51.012" v="338" actId="255"/>
        <pc:sldMkLst>
          <pc:docMk/>
          <pc:sldMk cId="0" sldId="261"/>
        </pc:sldMkLst>
        <pc:graphicFrameChg chg="add del mod modGraphic">
          <ac:chgData name="Om Mukherjee" userId="c670095b16eb3d73" providerId="LiveId" clId="{AD74129F-8F69-4DD1-BB7C-CA937E1AAEA9}" dt="2024-09-09T04:14:48.196" v="82" actId="478"/>
          <ac:graphicFrameMkLst>
            <pc:docMk/>
            <pc:sldMk cId="0" sldId="261"/>
            <ac:graphicFrameMk id="2" creationId="{165D98AB-6188-4D95-2290-A4916D797B22}"/>
          </ac:graphicFrameMkLst>
        </pc:graphicFrameChg>
        <pc:graphicFrameChg chg="add del mod modGraphic">
          <ac:chgData name="Om Mukherjee" userId="c670095b16eb3d73" providerId="LiveId" clId="{AD74129F-8F69-4DD1-BB7C-CA937E1AAEA9}" dt="2024-09-09T04:17:55.817" v="118" actId="478"/>
          <ac:graphicFrameMkLst>
            <pc:docMk/>
            <pc:sldMk cId="0" sldId="261"/>
            <ac:graphicFrameMk id="3" creationId="{AF09488A-C97F-77C2-CD0C-83B1CAE12222}"/>
          </ac:graphicFrameMkLst>
        </pc:graphicFrameChg>
        <pc:graphicFrameChg chg="add del mod modGraphic">
          <ac:chgData name="Om Mukherjee" userId="c670095b16eb3d73" providerId="LiveId" clId="{AD74129F-8F69-4DD1-BB7C-CA937E1AAEA9}" dt="2024-09-09T04:17:32.957" v="106"/>
          <ac:graphicFrameMkLst>
            <pc:docMk/>
            <pc:sldMk cId="0" sldId="261"/>
            <ac:graphicFrameMk id="4" creationId="{A6DE1A65-E7A9-B431-8484-FF2C27DFC775}"/>
          </ac:graphicFrameMkLst>
        </pc:graphicFrameChg>
        <pc:graphicFrameChg chg="add del mod modGraphic">
          <ac:chgData name="Om Mukherjee" userId="c670095b16eb3d73" providerId="LiveId" clId="{AD74129F-8F69-4DD1-BB7C-CA937E1AAEA9}" dt="2024-09-09T04:19:18.580" v="129" actId="478"/>
          <ac:graphicFrameMkLst>
            <pc:docMk/>
            <pc:sldMk cId="0" sldId="261"/>
            <ac:graphicFrameMk id="5" creationId="{DB65FB95-7667-3C35-B7A8-19B0442E0621}"/>
          </ac:graphicFrameMkLst>
        </pc:graphicFrameChg>
        <pc:graphicFrameChg chg="add mod modGraphic">
          <ac:chgData name="Om Mukherjee" userId="c670095b16eb3d73" providerId="LiveId" clId="{AD74129F-8F69-4DD1-BB7C-CA937E1AAEA9}" dt="2024-09-09T04:37:51.012" v="338" actId="255"/>
          <ac:graphicFrameMkLst>
            <pc:docMk/>
            <pc:sldMk cId="0" sldId="261"/>
            <ac:graphicFrameMk id="6" creationId="{88D6C992-D16E-B0B9-E045-6F94CA164A28}"/>
          </ac:graphicFrameMkLst>
        </pc:graphicFrameChg>
        <pc:graphicFrameChg chg="mod modGraphic">
          <ac:chgData name="Om Mukherjee" userId="c670095b16eb3d73" providerId="LiveId" clId="{AD74129F-8F69-4DD1-BB7C-CA937E1AAEA9}" dt="2024-09-09T04:36:42.737" v="336" actId="1076"/>
          <ac:graphicFrameMkLst>
            <pc:docMk/>
            <pc:sldMk cId="0" sldId="261"/>
            <ac:graphicFrameMk id="11" creationId="{5F15E482-4F88-476E-959C-0FA0583F05F0}"/>
          </ac:graphicFrameMkLst>
        </pc:graphicFrameChg>
        <pc:graphicFrameChg chg="del">
          <ac:chgData name="Om Mukherjee" userId="c670095b16eb3d73" providerId="LiveId" clId="{AD74129F-8F69-4DD1-BB7C-CA937E1AAEA9}" dt="2024-09-09T04:13:17.238" v="71" actId="478"/>
          <ac:graphicFrameMkLst>
            <pc:docMk/>
            <pc:sldMk cId="0" sldId="261"/>
            <ac:graphicFrameMk id="13" creationId="{4B66C5D9-C410-391C-F871-1FDFA5C7EEDC}"/>
          </ac:graphicFrameMkLst>
        </pc:graphicFrameChg>
        <pc:graphicFrameChg chg="del mod modGraphic">
          <ac:chgData name="Om Mukherjee" userId="c670095b16eb3d73" providerId="LiveId" clId="{AD74129F-8F69-4DD1-BB7C-CA937E1AAEA9}" dt="2024-09-09T04:13:42.155" v="73" actId="478"/>
          <ac:graphicFrameMkLst>
            <pc:docMk/>
            <pc:sldMk cId="0" sldId="261"/>
            <ac:graphicFrameMk id="14" creationId="{A20A48C2-4071-26D0-AF93-E955BB4997DD}"/>
          </ac:graphicFrameMkLst>
        </pc:graphicFrameChg>
      </pc:sldChg>
    </pc:docChg>
  </pc:docChgLst>
  <pc:docChgLst>
    <pc:chgData name="Om Mukherjee" userId="c670095b16eb3d73" providerId="Windows Live" clId="Web-{A3FE8B68-D476-46DB-A911-4F687C8750CA}"/>
    <pc:docChg chg="modSld">
      <pc:chgData name="Om Mukherjee" userId="c670095b16eb3d73" providerId="Windows Live" clId="Web-{A3FE8B68-D476-46DB-A911-4F687C8750CA}" dt="2024-09-09T07:30:46.098" v="1"/>
      <pc:docMkLst>
        <pc:docMk/>
      </pc:docMkLst>
      <pc:sldChg chg="modSp">
        <pc:chgData name="Om Mukherjee" userId="c670095b16eb3d73" providerId="Windows Live" clId="Web-{A3FE8B68-D476-46DB-A911-4F687C8750CA}" dt="2024-09-09T07:30:46.098" v="1"/>
        <pc:sldMkLst>
          <pc:docMk/>
          <pc:sldMk cId="0" sldId="261"/>
        </pc:sldMkLst>
        <pc:graphicFrameChg chg="mod modGraphic">
          <ac:chgData name="Om Mukherjee" userId="c670095b16eb3d73" providerId="Windows Live" clId="Web-{A3FE8B68-D476-46DB-A911-4F687C8750CA}" dt="2024-09-09T07:30:46.098" v="1"/>
          <ac:graphicFrameMkLst>
            <pc:docMk/>
            <pc:sldMk cId="0" sldId="261"/>
            <ac:graphicFrameMk id="6" creationId="{88D6C992-D16E-B0B9-E045-6F94CA164A28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976BD8-748A-4450-9990-9ED0FE292238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5C34397-1C77-4451-9605-B02384C9FF6C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1800" b="1" dirty="0">
              <a:solidFill>
                <a:schemeClr val="bg1"/>
              </a:solidFill>
            </a:rPr>
            <a:t>Potential Impact</a:t>
          </a:r>
        </a:p>
      </dgm:t>
    </dgm:pt>
    <dgm:pt modelId="{91380F16-314B-4554-8D9B-8F91607DF5F0}" type="parTrans" cxnId="{C72BA0BC-2154-4737-91DB-EAD62CC1D1F3}">
      <dgm:prSet/>
      <dgm:spPr/>
      <dgm:t>
        <a:bodyPr/>
        <a:lstStyle/>
        <a:p>
          <a:endParaRPr lang="en-US"/>
        </a:p>
      </dgm:t>
    </dgm:pt>
    <dgm:pt modelId="{47048B0A-F328-41E3-9D01-F9F1A8096ED8}" type="sibTrans" cxnId="{C72BA0BC-2154-4737-91DB-EAD62CC1D1F3}">
      <dgm:prSet/>
      <dgm:spPr/>
      <dgm:t>
        <a:bodyPr/>
        <a:lstStyle/>
        <a:p>
          <a:endParaRPr lang="en-US"/>
        </a:p>
      </dgm:t>
    </dgm:pt>
    <dgm:pt modelId="{338A8BC7-5D80-4E2C-80D2-1A32A24C81F8}">
      <dgm:prSet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>
              <a:solidFill>
                <a:schemeClr val="tx1"/>
              </a:solidFill>
            </a:rPr>
            <a:t>Reduced Travel Time: </a:t>
          </a:r>
          <a:r>
            <a:rPr lang="en-US" sz="1400" dirty="0"/>
            <a:t>By optimizing traffic signals in real-time, the system reduces intersection wait times and shortens overall travel time</a:t>
          </a:r>
        </a:p>
      </dgm:t>
    </dgm:pt>
    <dgm:pt modelId="{E86984DE-93D7-488F-B3F3-4543EFC8A096}" type="parTrans" cxnId="{8E717285-643C-4EED-B9C5-7A03D7E959F0}">
      <dgm:prSet/>
      <dgm:spPr/>
      <dgm:t>
        <a:bodyPr/>
        <a:lstStyle/>
        <a:p>
          <a:endParaRPr lang="en-US"/>
        </a:p>
      </dgm:t>
    </dgm:pt>
    <dgm:pt modelId="{7A512352-1397-4739-A5A4-CBF4E4652C77}" type="sibTrans" cxnId="{8E717285-643C-4EED-B9C5-7A03D7E959F0}">
      <dgm:prSet/>
      <dgm:spPr/>
      <dgm:t>
        <a:bodyPr/>
        <a:lstStyle/>
        <a:p>
          <a:endParaRPr lang="en-US"/>
        </a:p>
      </dgm:t>
    </dgm:pt>
    <dgm:pt modelId="{348A81C0-30B8-4BF9-9BCE-5110655AF766}">
      <dgm:prSet phldrT="[Text]" custT="1"/>
      <dgm:spPr>
        <a:solidFill>
          <a:srgbClr val="92D050"/>
        </a:solidFill>
      </dgm:spPr>
      <dgm:t>
        <a:bodyPr/>
        <a:lstStyle/>
        <a:p>
          <a:r>
            <a:rPr lang="en-US" sz="1800" b="1" dirty="0"/>
            <a:t>Benefits</a:t>
          </a:r>
        </a:p>
      </dgm:t>
    </dgm:pt>
    <dgm:pt modelId="{34B3069F-B6E5-48F8-A449-105ACC4F8CB3}" type="sibTrans" cxnId="{B0631E2D-760E-4511-B863-79E5F393ACA1}">
      <dgm:prSet/>
      <dgm:spPr/>
      <dgm:t>
        <a:bodyPr/>
        <a:lstStyle/>
        <a:p>
          <a:endParaRPr lang="en-US"/>
        </a:p>
      </dgm:t>
    </dgm:pt>
    <dgm:pt modelId="{19FBADB9-6BAB-4576-B153-31ABCC2D985B}" type="parTrans" cxnId="{B0631E2D-760E-4511-B863-79E5F393ACA1}">
      <dgm:prSet/>
      <dgm:spPr/>
      <dgm:t>
        <a:bodyPr/>
        <a:lstStyle/>
        <a:p>
          <a:endParaRPr lang="en-US"/>
        </a:p>
      </dgm:t>
    </dgm:pt>
    <dgm:pt modelId="{A5A1D2AB-322D-4EB3-8907-EE0D51E90C96}">
      <dgm:prSet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/>
            <a:t>Improved Safety: </a:t>
          </a:r>
          <a:r>
            <a:rPr lang="en-US" sz="1400" dirty="0"/>
            <a:t>By effectively managing traffic flow, the system reduces congestion and lower the risk of accidents and road rage.</a:t>
          </a:r>
          <a:endParaRPr lang="en-US" sz="1600" dirty="0"/>
        </a:p>
      </dgm:t>
    </dgm:pt>
    <dgm:pt modelId="{B86A3C63-6D64-4A02-9C2B-A9DCC9F59DE0}" type="parTrans" cxnId="{8318CFD0-4E2B-4557-A757-CAD05E1CC75C}">
      <dgm:prSet/>
      <dgm:spPr/>
      <dgm:t>
        <a:bodyPr/>
        <a:lstStyle/>
        <a:p>
          <a:endParaRPr lang="en-US"/>
        </a:p>
      </dgm:t>
    </dgm:pt>
    <dgm:pt modelId="{6B18613B-7168-4007-B509-86FBCCC474A7}" type="sibTrans" cxnId="{8318CFD0-4E2B-4557-A757-CAD05E1CC75C}">
      <dgm:prSet/>
      <dgm:spPr/>
      <dgm:t>
        <a:bodyPr/>
        <a:lstStyle/>
        <a:p>
          <a:endParaRPr lang="en-US"/>
        </a:p>
      </dgm:t>
    </dgm:pt>
    <dgm:pt modelId="{900B4C35-2E7C-40E5-B893-413D4CA58D63}">
      <dgm:prSet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/>
            <a:t>Increased Accessibility: </a:t>
          </a:r>
          <a:r>
            <a:rPr lang="en-US" sz="1400" dirty="0"/>
            <a:t>Smoother traffic flow makes urban areas more accessible, particularly for those who rely on public transportation or need to compute long distances.</a:t>
          </a:r>
        </a:p>
      </dgm:t>
    </dgm:pt>
    <dgm:pt modelId="{328ABEA4-FFA9-4075-B0DD-AB2EE426B589}" type="parTrans" cxnId="{9A171BB2-1D8A-4AE3-BA08-6C05348B9967}">
      <dgm:prSet/>
      <dgm:spPr/>
      <dgm:t>
        <a:bodyPr/>
        <a:lstStyle/>
        <a:p>
          <a:endParaRPr lang="en-US"/>
        </a:p>
      </dgm:t>
    </dgm:pt>
    <dgm:pt modelId="{1E30C4A2-296B-45A4-AA27-2BED4638A78B}" type="sibTrans" cxnId="{9A171BB2-1D8A-4AE3-BA08-6C05348B9967}">
      <dgm:prSet/>
      <dgm:spPr/>
      <dgm:t>
        <a:bodyPr/>
        <a:lstStyle/>
        <a:p>
          <a:endParaRPr lang="en-US"/>
        </a:p>
      </dgm:t>
    </dgm:pt>
    <dgm:pt modelId="{B7CC1572-DD3F-4614-A095-E03311AB9842}">
      <dgm:prSet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/>
            <a:t>Community Well-Being: </a:t>
          </a:r>
          <a:r>
            <a:rPr lang="en-US" sz="1400" dirty="0"/>
            <a:t>With fewer traffic jams, the overall stress levels in the community decrease, contributing to a more positive and healthy environments</a:t>
          </a:r>
        </a:p>
      </dgm:t>
    </dgm:pt>
    <dgm:pt modelId="{1B9462C0-A9CF-478A-AB8F-7C6761518319}" type="parTrans" cxnId="{400326BB-1F6F-4D3E-AC03-4F7D715CAD34}">
      <dgm:prSet/>
      <dgm:spPr/>
      <dgm:t>
        <a:bodyPr/>
        <a:lstStyle/>
        <a:p>
          <a:endParaRPr lang="en-US"/>
        </a:p>
      </dgm:t>
    </dgm:pt>
    <dgm:pt modelId="{E27721B5-B132-4EA1-8F08-0BA35A37B458}" type="sibTrans" cxnId="{400326BB-1F6F-4D3E-AC03-4F7D715CAD34}">
      <dgm:prSet/>
      <dgm:spPr/>
      <dgm:t>
        <a:bodyPr/>
        <a:lstStyle/>
        <a:p>
          <a:endParaRPr lang="en-US"/>
        </a:p>
      </dgm:t>
    </dgm:pt>
    <dgm:pt modelId="{32EA2F9D-5918-45A2-92AA-C3EA83824C67}">
      <dgm:prSet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/>
            <a:t>Data Driven Decision Making: </a:t>
          </a:r>
          <a:r>
            <a:rPr lang="en-US" sz="1400" dirty="0">
              <a:solidFill>
                <a:schemeClr val="tx1"/>
              </a:solidFill>
              <a:latin typeface="+mn-lt"/>
              <a:ea typeface="Calibri"/>
              <a:cs typeface="Calibri"/>
            </a:rPr>
            <a:t>AI can collect and analyze traffic data, providing valuable insights for urban planners and transportation authorities</a:t>
          </a:r>
          <a:endParaRPr lang="en-US" sz="1400" dirty="0">
            <a:latin typeface="+mn-lt"/>
          </a:endParaRPr>
        </a:p>
      </dgm:t>
    </dgm:pt>
    <dgm:pt modelId="{64B34A6E-2DD4-4EC6-8485-0786D0D08437}" type="parTrans" cxnId="{93C4D0DF-56D9-4C50-9926-46D0458A5D74}">
      <dgm:prSet/>
      <dgm:spPr/>
      <dgm:t>
        <a:bodyPr/>
        <a:lstStyle/>
        <a:p>
          <a:endParaRPr lang="en-US"/>
        </a:p>
      </dgm:t>
    </dgm:pt>
    <dgm:pt modelId="{E9422937-8668-4185-AD2B-9C2EABF75924}" type="sibTrans" cxnId="{93C4D0DF-56D9-4C50-9926-46D0458A5D74}">
      <dgm:prSet/>
      <dgm:spPr/>
      <dgm:t>
        <a:bodyPr/>
        <a:lstStyle/>
        <a:p>
          <a:endParaRPr lang="en-US"/>
        </a:p>
      </dgm:t>
    </dgm:pt>
    <dgm:pt modelId="{CCB7F186-F5C8-463E-AFAF-9A9B5685BD0A}">
      <dgm:prSet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/>
            <a:t>Improved Response Times: </a:t>
          </a:r>
          <a:r>
            <a:rPr lang="en-US" sz="1400" dirty="0"/>
            <a:t>By reducing congestion, the system helps emergency vehicles reach destination faster, potentially saving lives.</a:t>
          </a:r>
        </a:p>
      </dgm:t>
    </dgm:pt>
    <dgm:pt modelId="{4FC13774-050D-4A11-9977-588C0A52F386}" type="sibTrans" cxnId="{28B4EC08-D456-4848-B6FC-ED7E70C74F04}">
      <dgm:prSet/>
      <dgm:spPr/>
      <dgm:t>
        <a:bodyPr/>
        <a:lstStyle/>
        <a:p>
          <a:endParaRPr lang="en-US"/>
        </a:p>
      </dgm:t>
    </dgm:pt>
    <dgm:pt modelId="{6BB71A8D-3C51-47B6-91ED-201F65526B97}" type="parTrans" cxnId="{28B4EC08-D456-4848-B6FC-ED7E70C74F04}">
      <dgm:prSet/>
      <dgm:spPr/>
      <dgm:t>
        <a:bodyPr/>
        <a:lstStyle/>
        <a:p>
          <a:endParaRPr lang="en-US"/>
        </a:p>
      </dgm:t>
    </dgm:pt>
    <dgm:pt modelId="{5A00CB1F-955D-40E3-8FD6-7ADC7A860649}">
      <dgm:prSet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>
              <a:solidFill>
                <a:schemeClr val="tx1"/>
              </a:solidFill>
              <a:latin typeface="+mn-lt"/>
            </a:rPr>
            <a:t>Lower Emissions: </a:t>
          </a:r>
          <a:r>
            <a:rPr lang="en-US" sz="1400" dirty="0">
              <a:solidFill>
                <a:schemeClr val="tx1"/>
              </a:solidFill>
              <a:latin typeface="+mn-lt"/>
              <a:ea typeface="+mn-lt"/>
              <a:cs typeface="+mn-lt"/>
            </a:rPr>
            <a:t>Early numbers indicate a potential for up to </a:t>
          </a:r>
          <a:r>
            <a:rPr lang="en-US" sz="1400" dirty="0">
              <a:solidFill>
                <a:schemeClr val="accent3">
                  <a:lumMod val="75000"/>
                </a:schemeClr>
              </a:solidFill>
              <a:latin typeface="+mn-lt"/>
              <a:ea typeface="+mn-lt"/>
              <a:cs typeface="+mn-lt"/>
            </a:rPr>
            <a:t>30%</a:t>
          </a:r>
          <a:r>
            <a:rPr lang="en-US" sz="1400" dirty="0">
              <a:solidFill>
                <a:schemeClr val="tx1"/>
              </a:solidFill>
              <a:latin typeface="+mn-lt"/>
              <a:ea typeface="+mn-lt"/>
              <a:cs typeface="+mn-lt"/>
            </a:rPr>
            <a:t> reduction in stops and </a:t>
          </a:r>
          <a:r>
            <a:rPr lang="en-US" sz="1400" dirty="0">
              <a:solidFill>
                <a:schemeClr val="accent3">
                  <a:lumMod val="75000"/>
                </a:schemeClr>
              </a:solidFill>
              <a:latin typeface="+mn-lt"/>
              <a:ea typeface="+mn-lt"/>
              <a:cs typeface="+mn-lt"/>
            </a:rPr>
            <a:t>10%</a:t>
          </a:r>
          <a:r>
            <a:rPr lang="en-US" sz="1400" dirty="0">
              <a:solidFill>
                <a:schemeClr val="tx1"/>
              </a:solidFill>
              <a:latin typeface="+mn-lt"/>
              <a:ea typeface="+mn-lt"/>
              <a:cs typeface="+mn-lt"/>
            </a:rPr>
            <a:t> reduction in greenhouse gas emissions </a:t>
          </a:r>
          <a:endParaRPr lang="en-US" sz="1400" dirty="0"/>
        </a:p>
      </dgm:t>
    </dgm:pt>
    <dgm:pt modelId="{1E35FD90-C868-4146-B753-30192AEFB420}" type="parTrans" cxnId="{0DF8A9CD-7283-4918-8672-7BB86FF54F90}">
      <dgm:prSet/>
      <dgm:spPr/>
      <dgm:t>
        <a:bodyPr/>
        <a:lstStyle/>
        <a:p>
          <a:endParaRPr lang="en-US"/>
        </a:p>
      </dgm:t>
    </dgm:pt>
    <dgm:pt modelId="{02FE2967-0C03-44DC-A52E-4BCF875DF82A}" type="sibTrans" cxnId="{0DF8A9CD-7283-4918-8672-7BB86FF54F90}">
      <dgm:prSet/>
      <dgm:spPr/>
      <dgm:t>
        <a:bodyPr/>
        <a:lstStyle/>
        <a:p>
          <a:endParaRPr lang="en-US"/>
        </a:p>
      </dgm:t>
    </dgm:pt>
    <dgm:pt modelId="{B7680179-2DBE-414B-8E98-B399CD20D842}" type="pres">
      <dgm:prSet presAssocID="{1B976BD8-748A-4450-9990-9ED0FE292238}" presName="linear" presStyleCnt="0">
        <dgm:presLayoutVars>
          <dgm:dir/>
          <dgm:animLvl val="lvl"/>
          <dgm:resizeHandles val="exact"/>
        </dgm:presLayoutVars>
      </dgm:prSet>
      <dgm:spPr/>
    </dgm:pt>
    <dgm:pt modelId="{E181F5BF-07C2-4164-A204-25960D564010}" type="pres">
      <dgm:prSet presAssocID="{B5C34397-1C77-4451-9605-B02384C9FF6C}" presName="parentLin" presStyleCnt="0"/>
      <dgm:spPr/>
    </dgm:pt>
    <dgm:pt modelId="{E2AA4D7D-4657-4E22-94CD-1B25FEF8FED3}" type="pres">
      <dgm:prSet presAssocID="{B5C34397-1C77-4451-9605-B02384C9FF6C}" presName="parentLeftMargin" presStyleLbl="node1" presStyleIdx="0" presStyleCnt="2"/>
      <dgm:spPr/>
    </dgm:pt>
    <dgm:pt modelId="{D3A8ED33-8876-4A9B-9F83-AA9DD7A23739}" type="pres">
      <dgm:prSet presAssocID="{B5C34397-1C77-4451-9605-B02384C9FF6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ABD62FD-CE33-4A3C-BE73-AEAAE496FBE4}" type="pres">
      <dgm:prSet presAssocID="{B5C34397-1C77-4451-9605-B02384C9FF6C}" presName="negativeSpace" presStyleCnt="0"/>
      <dgm:spPr/>
    </dgm:pt>
    <dgm:pt modelId="{7F0343DC-C42B-4E8E-9844-8EA3103EACB3}" type="pres">
      <dgm:prSet presAssocID="{B5C34397-1C77-4451-9605-B02384C9FF6C}" presName="childText" presStyleLbl="conFgAcc1" presStyleIdx="0" presStyleCnt="2">
        <dgm:presLayoutVars>
          <dgm:bulletEnabled val="1"/>
        </dgm:presLayoutVars>
      </dgm:prSet>
      <dgm:spPr/>
    </dgm:pt>
    <dgm:pt modelId="{CD09AFAB-D21C-4E12-B5A9-CE951A91687E}" type="pres">
      <dgm:prSet presAssocID="{47048B0A-F328-41E3-9D01-F9F1A8096ED8}" presName="spaceBetweenRectangles" presStyleCnt="0"/>
      <dgm:spPr/>
    </dgm:pt>
    <dgm:pt modelId="{AD1A7EC8-02CF-4441-B5D4-571216F34CFA}" type="pres">
      <dgm:prSet presAssocID="{348A81C0-30B8-4BF9-9BCE-5110655AF766}" presName="parentLin" presStyleCnt="0"/>
      <dgm:spPr/>
    </dgm:pt>
    <dgm:pt modelId="{21652A06-9E2B-4150-AC01-A25D85F03616}" type="pres">
      <dgm:prSet presAssocID="{348A81C0-30B8-4BF9-9BCE-5110655AF766}" presName="parentLeftMargin" presStyleLbl="node1" presStyleIdx="0" presStyleCnt="2"/>
      <dgm:spPr/>
    </dgm:pt>
    <dgm:pt modelId="{C5EC41FF-DF42-4E07-A7C6-6EFC05988FCA}" type="pres">
      <dgm:prSet presAssocID="{348A81C0-30B8-4BF9-9BCE-5110655AF76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F29DA50-D0F0-4F8E-A742-5DA8D681C6CE}" type="pres">
      <dgm:prSet presAssocID="{348A81C0-30B8-4BF9-9BCE-5110655AF766}" presName="negativeSpace" presStyleCnt="0"/>
      <dgm:spPr/>
    </dgm:pt>
    <dgm:pt modelId="{713563CC-B0C1-42C0-A7B5-950E5822E6C2}" type="pres">
      <dgm:prSet presAssocID="{348A81C0-30B8-4BF9-9BCE-5110655AF766}" presName="childText" presStyleLbl="conFgAcc1" presStyleIdx="1" presStyleCnt="2" custLinFactNeighborX="8290" custLinFactNeighborY="-30631">
        <dgm:presLayoutVars>
          <dgm:bulletEnabled val="1"/>
        </dgm:presLayoutVars>
      </dgm:prSet>
      <dgm:spPr/>
    </dgm:pt>
  </dgm:ptLst>
  <dgm:cxnLst>
    <dgm:cxn modelId="{17C36901-6B9C-41EF-B8D2-BC69F6D8BC0A}" type="presOf" srcId="{348A81C0-30B8-4BF9-9BCE-5110655AF766}" destId="{21652A06-9E2B-4150-AC01-A25D85F03616}" srcOrd="0" destOrd="0" presId="urn:microsoft.com/office/officeart/2005/8/layout/list1"/>
    <dgm:cxn modelId="{28B4EC08-D456-4848-B6FC-ED7E70C74F04}" srcId="{B5C34397-1C77-4451-9605-B02384C9FF6C}" destId="{CCB7F186-F5C8-463E-AFAF-9A9B5685BD0A}" srcOrd="3" destOrd="0" parTransId="{6BB71A8D-3C51-47B6-91ED-201F65526B97}" sibTransId="{4FC13774-050D-4A11-9977-588C0A52F386}"/>
    <dgm:cxn modelId="{562F881B-61F6-4D63-B35D-4F62681F2414}" type="presOf" srcId="{B5C34397-1C77-4451-9605-B02384C9FF6C}" destId="{D3A8ED33-8876-4A9B-9F83-AA9DD7A23739}" srcOrd="1" destOrd="0" presId="urn:microsoft.com/office/officeart/2005/8/layout/list1"/>
    <dgm:cxn modelId="{BEB5761E-F2AE-42A3-B43A-845697D480A3}" type="presOf" srcId="{5A00CB1F-955D-40E3-8FD6-7ADC7A860649}" destId="{7F0343DC-C42B-4E8E-9844-8EA3103EACB3}" srcOrd="0" destOrd="2" presId="urn:microsoft.com/office/officeart/2005/8/layout/list1"/>
    <dgm:cxn modelId="{8E474E29-83FF-4518-9913-BEF4AD0A703A}" type="presOf" srcId="{348A81C0-30B8-4BF9-9BCE-5110655AF766}" destId="{C5EC41FF-DF42-4E07-A7C6-6EFC05988FCA}" srcOrd="1" destOrd="0" presId="urn:microsoft.com/office/officeart/2005/8/layout/list1"/>
    <dgm:cxn modelId="{B0631E2D-760E-4511-B863-79E5F393ACA1}" srcId="{1B976BD8-748A-4450-9990-9ED0FE292238}" destId="{348A81C0-30B8-4BF9-9BCE-5110655AF766}" srcOrd="1" destOrd="0" parTransId="{19FBADB9-6BAB-4576-B153-31ABCC2D985B}" sibTransId="{34B3069F-B6E5-48F8-A449-105ACC4F8CB3}"/>
    <dgm:cxn modelId="{5A0AD82F-A69C-4862-801A-A85C6B44850B}" type="presOf" srcId="{1B976BD8-748A-4450-9990-9ED0FE292238}" destId="{B7680179-2DBE-414B-8E98-B399CD20D842}" srcOrd="0" destOrd="0" presId="urn:microsoft.com/office/officeart/2005/8/layout/list1"/>
    <dgm:cxn modelId="{CB09E73A-B159-42E8-8F2A-07AD70B8999D}" type="presOf" srcId="{338A8BC7-5D80-4E2C-80D2-1A32A24C81F8}" destId="{7F0343DC-C42B-4E8E-9844-8EA3103EACB3}" srcOrd="0" destOrd="0" presId="urn:microsoft.com/office/officeart/2005/8/layout/list1"/>
    <dgm:cxn modelId="{FB625940-F990-4DF7-84A0-49E40401BFE3}" type="presOf" srcId="{32EA2F9D-5918-45A2-92AA-C3EA83824C67}" destId="{713563CC-B0C1-42C0-A7B5-950E5822E6C2}" srcOrd="0" destOrd="2" presId="urn:microsoft.com/office/officeart/2005/8/layout/list1"/>
    <dgm:cxn modelId="{272B1E45-FF27-4F56-8225-FF40DB990384}" type="presOf" srcId="{B5C34397-1C77-4451-9605-B02384C9FF6C}" destId="{E2AA4D7D-4657-4E22-94CD-1B25FEF8FED3}" srcOrd="0" destOrd="0" presId="urn:microsoft.com/office/officeart/2005/8/layout/list1"/>
    <dgm:cxn modelId="{8E717285-643C-4EED-B9C5-7A03D7E959F0}" srcId="{B5C34397-1C77-4451-9605-B02384C9FF6C}" destId="{338A8BC7-5D80-4E2C-80D2-1A32A24C81F8}" srcOrd="0" destOrd="0" parTransId="{E86984DE-93D7-488F-B3F3-4543EFC8A096}" sibTransId="{7A512352-1397-4739-A5A4-CBF4E4652C77}"/>
    <dgm:cxn modelId="{AD9E2793-B633-43FC-B798-863411E3DB7A}" type="presOf" srcId="{A5A1D2AB-322D-4EB3-8907-EE0D51E90C96}" destId="{7F0343DC-C42B-4E8E-9844-8EA3103EACB3}" srcOrd="0" destOrd="1" presId="urn:microsoft.com/office/officeart/2005/8/layout/list1"/>
    <dgm:cxn modelId="{9A171BB2-1D8A-4AE3-BA08-6C05348B9967}" srcId="{348A81C0-30B8-4BF9-9BCE-5110655AF766}" destId="{900B4C35-2E7C-40E5-B893-413D4CA58D63}" srcOrd="0" destOrd="0" parTransId="{328ABEA4-FFA9-4075-B0DD-AB2EE426B589}" sibTransId="{1E30C4A2-296B-45A4-AA27-2BED4638A78B}"/>
    <dgm:cxn modelId="{400326BB-1F6F-4D3E-AC03-4F7D715CAD34}" srcId="{348A81C0-30B8-4BF9-9BCE-5110655AF766}" destId="{B7CC1572-DD3F-4614-A095-E03311AB9842}" srcOrd="1" destOrd="0" parTransId="{1B9462C0-A9CF-478A-AB8F-7C6761518319}" sibTransId="{E27721B5-B132-4EA1-8F08-0BA35A37B458}"/>
    <dgm:cxn modelId="{9E8662BC-6292-4BEE-B4DD-1389BA03071C}" type="presOf" srcId="{900B4C35-2E7C-40E5-B893-413D4CA58D63}" destId="{713563CC-B0C1-42C0-A7B5-950E5822E6C2}" srcOrd="0" destOrd="0" presId="urn:microsoft.com/office/officeart/2005/8/layout/list1"/>
    <dgm:cxn modelId="{C72BA0BC-2154-4737-91DB-EAD62CC1D1F3}" srcId="{1B976BD8-748A-4450-9990-9ED0FE292238}" destId="{B5C34397-1C77-4451-9605-B02384C9FF6C}" srcOrd="0" destOrd="0" parTransId="{91380F16-314B-4554-8D9B-8F91607DF5F0}" sibTransId="{47048B0A-F328-41E3-9D01-F9F1A8096ED8}"/>
    <dgm:cxn modelId="{0DF8A9CD-7283-4918-8672-7BB86FF54F90}" srcId="{B5C34397-1C77-4451-9605-B02384C9FF6C}" destId="{5A00CB1F-955D-40E3-8FD6-7ADC7A860649}" srcOrd="2" destOrd="0" parTransId="{1E35FD90-C868-4146-B753-30192AEFB420}" sibTransId="{02FE2967-0C03-44DC-A52E-4BCF875DF82A}"/>
    <dgm:cxn modelId="{8318CFD0-4E2B-4557-A757-CAD05E1CC75C}" srcId="{B5C34397-1C77-4451-9605-B02384C9FF6C}" destId="{A5A1D2AB-322D-4EB3-8907-EE0D51E90C96}" srcOrd="1" destOrd="0" parTransId="{B86A3C63-6D64-4A02-9C2B-A9DCC9F59DE0}" sibTransId="{6B18613B-7168-4007-B509-86FBCCC474A7}"/>
    <dgm:cxn modelId="{674FB3D9-663E-4C40-9EEB-C98709AF8606}" type="presOf" srcId="{B7CC1572-DD3F-4614-A095-E03311AB9842}" destId="{713563CC-B0C1-42C0-A7B5-950E5822E6C2}" srcOrd="0" destOrd="1" presId="urn:microsoft.com/office/officeart/2005/8/layout/list1"/>
    <dgm:cxn modelId="{76951EDB-39C3-4D04-AAEE-D71E24FF6572}" type="presOf" srcId="{CCB7F186-F5C8-463E-AFAF-9A9B5685BD0A}" destId="{7F0343DC-C42B-4E8E-9844-8EA3103EACB3}" srcOrd="0" destOrd="3" presId="urn:microsoft.com/office/officeart/2005/8/layout/list1"/>
    <dgm:cxn modelId="{93C4D0DF-56D9-4C50-9926-46D0458A5D74}" srcId="{348A81C0-30B8-4BF9-9BCE-5110655AF766}" destId="{32EA2F9D-5918-45A2-92AA-C3EA83824C67}" srcOrd="2" destOrd="0" parTransId="{64B34A6E-2DD4-4EC6-8485-0786D0D08437}" sibTransId="{E9422937-8668-4185-AD2B-9C2EABF75924}"/>
    <dgm:cxn modelId="{069F65ED-852F-4EF9-850D-43046A6E25A5}" type="presParOf" srcId="{B7680179-2DBE-414B-8E98-B399CD20D842}" destId="{E181F5BF-07C2-4164-A204-25960D564010}" srcOrd="0" destOrd="0" presId="urn:microsoft.com/office/officeart/2005/8/layout/list1"/>
    <dgm:cxn modelId="{60051518-5FD8-45D6-9465-18DE5CE4A358}" type="presParOf" srcId="{E181F5BF-07C2-4164-A204-25960D564010}" destId="{E2AA4D7D-4657-4E22-94CD-1B25FEF8FED3}" srcOrd="0" destOrd="0" presId="urn:microsoft.com/office/officeart/2005/8/layout/list1"/>
    <dgm:cxn modelId="{B8504F8F-5E20-4F03-BA7E-9B9E346D97FE}" type="presParOf" srcId="{E181F5BF-07C2-4164-A204-25960D564010}" destId="{D3A8ED33-8876-4A9B-9F83-AA9DD7A23739}" srcOrd="1" destOrd="0" presId="urn:microsoft.com/office/officeart/2005/8/layout/list1"/>
    <dgm:cxn modelId="{259E3E3A-14DE-4CCA-B3E0-EC18934E561D}" type="presParOf" srcId="{B7680179-2DBE-414B-8E98-B399CD20D842}" destId="{3ABD62FD-CE33-4A3C-BE73-AEAAE496FBE4}" srcOrd="1" destOrd="0" presId="urn:microsoft.com/office/officeart/2005/8/layout/list1"/>
    <dgm:cxn modelId="{73EC1655-96E3-4AF6-92DC-7750504C1148}" type="presParOf" srcId="{B7680179-2DBE-414B-8E98-B399CD20D842}" destId="{7F0343DC-C42B-4E8E-9844-8EA3103EACB3}" srcOrd="2" destOrd="0" presId="urn:microsoft.com/office/officeart/2005/8/layout/list1"/>
    <dgm:cxn modelId="{BADA3F23-CE60-4AE9-8641-A09DDEF2B81F}" type="presParOf" srcId="{B7680179-2DBE-414B-8E98-B399CD20D842}" destId="{CD09AFAB-D21C-4E12-B5A9-CE951A91687E}" srcOrd="3" destOrd="0" presId="urn:microsoft.com/office/officeart/2005/8/layout/list1"/>
    <dgm:cxn modelId="{3F4E0133-049E-4D99-A97B-9BEC5ED0B3A0}" type="presParOf" srcId="{B7680179-2DBE-414B-8E98-B399CD20D842}" destId="{AD1A7EC8-02CF-4441-B5D4-571216F34CFA}" srcOrd="4" destOrd="0" presId="urn:microsoft.com/office/officeart/2005/8/layout/list1"/>
    <dgm:cxn modelId="{707C81BC-8EB7-4ABF-8B7E-6B758FD1584C}" type="presParOf" srcId="{AD1A7EC8-02CF-4441-B5D4-571216F34CFA}" destId="{21652A06-9E2B-4150-AC01-A25D85F03616}" srcOrd="0" destOrd="0" presId="urn:microsoft.com/office/officeart/2005/8/layout/list1"/>
    <dgm:cxn modelId="{F0021C5E-5724-41FB-9875-329EE7BF5EEE}" type="presParOf" srcId="{AD1A7EC8-02CF-4441-B5D4-571216F34CFA}" destId="{C5EC41FF-DF42-4E07-A7C6-6EFC05988FCA}" srcOrd="1" destOrd="0" presId="urn:microsoft.com/office/officeart/2005/8/layout/list1"/>
    <dgm:cxn modelId="{C669801D-DE7D-49BD-AED8-3F4173E32100}" type="presParOf" srcId="{B7680179-2DBE-414B-8E98-B399CD20D842}" destId="{6F29DA50-D0F0-4F8E-A742-5DA8D681C6CE}" srcOrd="5" destOrd="0" presId="urn:microsoft.com/office/officeart/2005/8/layout/list1"/>
    <dgm:cxn modelId="{F77E731D-B496-4BB4-B96A-06D5ED4FBA03}" type="presParOf" srcId="{B7680179-2DBE-414B-8E98-B399CD20D842}" destId="{713563CC-B0C1-42C0-A7B5-950E5822E6C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0343DC-C42B-4E8E-9844-8EA3103EACB3}">
      <dsp:nvSpPr>
        <dsp:cNvPr id="0" name=""/>
        <dsp:cNvSpPr/>
      </dsp:nvSpPr>
      <dsp:spPr>
        <a:xfrm>
          <a:off x="0" y="285978"/>
          <a:ext cx="9408160" cy="2419200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730178" tIns="333248" rIns="73017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solidFill>
                <a:schemeClr val="tx1"/>
              </a:solidFill>
            </a:rPr>
            <a:t>Reduced Travel Time: </a:t>
          </a:r>
          <a:r>
            <a:rPr lang="en-US" sz="1400" kern="1200" dirty="0"/>
            <a:t>By optimizing traffic signals in real-time, the system reduces intersection wait times and shortens overall travel time</a:t>
          </a: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Improved Safety: </a:t>
          </a:r>
          <a:r>
            <a:rPr lang="en-US" sz="1400" kern="1200" dirty="0"/>
            <a:t>By effectively managing traffic flow, the system reduces congestion and lower the risk of accidents and road rage.</a:t>
          </a:r>
          <a:endParaRPr lang="en-US" sz="1600" kern="1200" dirty="0"/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solidFill>
                <a:schemeClr val="tx1"/>
              </a:solidFill>
              <a:latin typeface="+mn-lt"/>
            </a:rPr>
            <a:t>Lower Emissions: </a:t>
          </a:r>
          <a:r>
            <a:rPr lang="en-US" sz="1400" kern="1200" dirty="0">
              <a:solidFill>
                <a:schemeClr val="tx1"/>
              </a:solidFill>
              <a:latin typeface="+mn-lt"/>
              <a:ea typeface="+mn-lt"/>
              <a:cs typeface="+mn-lt"/>
            </a:rPr>
            <a:t>Early numbers indicate a potential for up to </a:t>
          </a:r>
          <a:r>
            <a:rPr lang="en-US" sz="1400" kern="1200" dirty="0">
              <a:solidFill>
                <a:schemeClr val="accent3">
                  <a:lumMod val="75000"/>
                </a:schemeClr>
              </a:solidFill>
              <a:latin typeface="+mn-lt"/>
              <a:ea typeface="+mn-lt"/>
              <a:cs typeface="+mn-lt"/>
            </a:rPr>
            <a:t>30%</a:t>
          </a:r>
          <a:r>
            <a:rPr lang="en-US" sz="1400" kern="1200" dirty="0">
              <a:solidFill>
                <a:schemeClr val="tx1"/>
              </a:solidFill>
              <a:latin typeface="+mn-lt"/>
              <a:ea typeface="+mn-lt"/>
              <a:cs typeface="+mn-lt"/>
            </a:rPr>
            <a:t> reduction in stops and </a:t>
          </a:r>
          <a:r>
            <a:rPr lang="en-US" sz="1400" kern="1200" dirty="0">
              <a:solidFill>
                <a:schemeClr val="accent3">
                  <a:lumMod val="75000"/>
                </a:schemeClr>
              </a:solidFill>
              <a:latin typeface="+mn-lt"/>
              <a:ea typeface="+mn-lt"/>
              <a:cs typeface="+mn-lt"/>
            </a:rPr>
            <a:t>10%</a:t>
          </a:r>
          <a:r>
            <a:rPr lang="en-US" sz="1400" kern="1200" dirty="0">
              <a:solidFill>
                <a:schemeClr val="tx1"/>
              </a:solidFill>
              <a:latin typeface="+mn-lt"/>
              <a:ea typeface="+mn-lt"/>
              <a:cs typeface="+mn-lt"/>
            </a:rPr>
            <a:t> reduction in greenhouse gas emissions </a:t>
          </a:r>
          <a:endParaRPr lang="en-US" sz="1400" kern="1200" dirty="0"/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Improved Response Times: </a:t>
          </a:r>
          <a:r>
            <a:rPr lang="en-US" sz="1400" kern="1200" dirty="0"/>
            <a:t>By reducing congestion, the system helps emergency vehicles reach destination faster, potentially saving lives.</a:t>
          </a:r>
        </a:p>
      </dsp:txBody>
      <dsp:txXfrm>
        <a:off x="0" y="285978"/>
        <a:ext cx="9408160" cy="2419200"/>
      </dsp:txXfrm>
    </dsp:sp>
    <dsp:sp modelId="{D3A8ED33-8876-4A9B-9F83-AA9DD7A23739}">
      <dsp:nvSpPr>
        <dsp:cNvPr id="0" name=""/>
        <dsp:cNvSpPr/>
      </dsp:nvSpPr>
      <dsp:spPr>
        <a:xfrm>
          <a:off x="470408" y="49818"/>
          <a:ext cx="6585712" cy="472320"/>
        </a:xfrm>
        <a:prstGeom prst="round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4" tIns="0" rIns="24892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bg1"/>
              </a:solidFill>
            </a:rPr>
            <a:t>Potential Impact</a:t>
          </a:r>
        </a:p>
      </dsp:txBody>
      <dsp:txXfrm>
        <a:off x="493465" y="72875"/>
        <a:ext cx="6539598" cy="426206"/>
      </dsp:txXfrm>
    </dsp:sp>
    <dsp:sp modelId="{713563CC-B0C1-42C0-A7B5-950E5822E6C2}">
      <dsp:nvSpPr>
        <dsp:cNvPr id="0" name=""/>
        <dsp:cNvSpPr/>
      </dsp:nvSpPr>
      <dsp:spPr>
        <a:xfrm>
          <a:off x="0" y="2955400"/>
          <a:ext cx="9408160" cy="1915200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730178" tIns="333248" rIns="73017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Increased Accessibility: </a:t>
          </a:r>
          <a:r>
            <a:rPr lang="en-US" sz="1400" kern="1200" dirty="0"/>
            <a:t>Smoother traffic flow makes urban areas more accessible, particularly for those who rely on public transportation or need to compute long distances.</a:t>
          </a: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Community Well-Being: </a:t>
          </a:r>
          <a:r>
            <a:rPr lang="en-US" sz="1400" kern="1200" dirty="0"/>
            <a:t>With fewer traffic jams, the overall stress levels in the community decrease, contributing to a more positive and healthy environments</a:t>
          </a: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Data Driven Decision Making: </a:t>
          </a:r>
          <a:r>
            <a:rPr lang="en-US" sz="1400" kern="1200" dirty="0">
              <a:solidFill>
                <a:schemeClr val="tx1"/>
              </a:solidFill>
              <a:latin typeface="+mn-lt"/>
              <a:ea typeface="Calibri"/>
              <a:cs typeface="Calibri"/>
            </a:rPr>
            <a:t>AI can collect and analyze traffic data, providing valuable insights for urban planners and transportation authorities</a:t>
          </a:r>
          <a:endParaRPr lang="en-US" sz="1400" kern="1200" dirty="0">
            <a:latin typeface="+mn-lt"/>
          </a:endParaRPr>
        </a:p>
      </dsp:txBody>
      <dsp:txXfrm>
        <a:off x="0" y="2955400"/>
        <a:ext cx="9408160" cy="1915200"/>
      </dsp:txXfrm>
    </dsp:sp>
    <dsp:sp modelId="{C5EC41FF-DF42-4E07-A7C6-6EFC05988FCA}">
      <dsp:nvSpPr>
        <dsp:cNvPr id="0" name=""/>
        <dsp:cNvSpPr/>
      </dsp:nvSpPr>
      <dsp:spPr>
        <a:xfrm>
          <a:off x="470408" y="2791579"/>
          <a:ext cx="6585712" cy="472320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4" tIns="0" rIns="24892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Benefits</a:t>
          </a:r>
        </a:p>
      </dsp:txBody>
      <dsp:txXfrm>
        <a:off x="493465" y="2814636"/>
        <a:ext cx="6539598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</p:spPr>
        <p:txBody>
          <a:bodyPr lIns="96661" tIns="48331" rIns="96661" bIns="48331"/>
          <a:lstStyle/>
          <a:p>
            <a:endParaRPr/>
          </a:p>
        </p:txBody>
      </p:sp>
      <p:sp>
        <p:nvSpPr>
          <p:cNvPr id="247" name="Shape 247"/>
          <p:cNvSpPr>
            <a:spLocks noGrp="1"/>
          </p:cNvSpPr>
          <p:nvPr>
            <p:ph type="body" sz="quarter" idx="1"/>
          </p:nvPr>
        </p:nvSpPr>
        <p:spPr>
          <a:xfrm>
            <a:off x="975360" y="4560570"/>
            <a:ext cx="5364480" cy="4320540"/>
          </a:xfrm>
          <a:prstGeom prst="rect">
            <a:avLst/>
          </a:prstGeom>
        </p:spPr>
        <p:txBody>
          <a:bodyPr lIns="96661" tIns="48331" rIns="96661" bIns="48331"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1pPr>
    <a:lvl2pPr indent="228600" defTabSz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2pPr>
    <a:lvl3pPr indent="457200" defTabSz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3pPr>
    <a:lvl4pPr indent="685800" defTabSz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4pPr>
    <a:lvl5pPr indent="914400" defTabSz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914400" y="2130427"/>
            <a:ext cx="10363200" cy="147002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D966"/>
                </a:solidFill>
                <a:latin typeface="Tw Cen MT"/>
                <a:ea typeface="Tw Cen MT"/>
                <a:cs typeface="Tw Cen MT"/>
                <a:sym typeface="Tw Cen MT"/>
              </a:defRPr>
            </a:pPr>
            <a:endParaRPr/>
          </a:p>
        </p:txBody>
      </p:sp>
      <p:grpSp>
        <p:nvGrpSpPr>
          <p:cNvPr id="95" name="Group 107"/>
          <p:cNvGrpSpPr/>
          <p:nvPr/>
        </p:nvGrpSpPr>
        <p:grpSpPr>
          <a:xfrm>
            <a:off x="6350" y="1460412"/>
            <a:ext cx="12185650" cy="5364165"/>
            <a:chOff x="0" y="0"/>
            <a:chExt cx="12185650" cy="5364163"/>
          </a:xfrm>
        </p:grpSpPr>
        <p:pic>
          <p:nvPicPr>
            <p:cNvPr id="93" name="Picture 54" descr="Picture 5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-1"/>
              <a:ext cx="12185650" cy="45235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4" name="Picture 19" descr="Picture 19"/>
            <p:cNvPicPr>
              <a:picLocks noChangeAspect="1"/>
            </p:cNvPicPr>
            <p:nvPr/>
          </p:nvPicPr>
          <p:blipFill>
            <a:blip r:embed="rId3"/>
            <a:srcRect r="2854"/>
            <a:stretch>
              <a:fillRect/>
            </a:stretch>
          </p:blipFill>
          <p:spPr>
            <a:xfrm>
              <a:off x="1379015" y="472986"/>
              <a:ext cx="10800286" cy="48911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6" name="Add title here"/>
          <p:cNvSpPr txBox="1">
            <a:spLocks noGrp="1"/>
          </p:cNvSpPr>
          <p:nvPr>
            <p:ph type="title" hasCustomPrompt="1"/>
          </p:nvPr>
        </p:nvSpPr>
        <p:spPr>
          <a:xfrm>
            <a:off x="838200" y="311861"/>
            <a:ext cx="10515600" cy="958252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sz="6000" b="1" cap="all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t>Add title here</a:t>
            </a:r>
          </a:p>
        </p:txBody>
      </p:sp>
      <p:sp>
        <p:nvSpPr>
          <p:cNvPr id="97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79175" y="3754892"/>
            <a:ext cx="1627633" cy="1618489"/>
          </a:xfrm>
          <a:prstGeom prst="rect">
            <a:avLst/>
          </a:prstGeom>
          <a:solidFill>
            <a:srgbClr val="FFFFFF"/>
          </a:solidFill>
          <a:ln w="44450">
            <a:solidFill>
              <a:srgbClr val="000000"/>
            </a:solidFill>
            <a:miter lim="800000"/>
          </a:ln>
        </p:spPr>
        <p:txBody>
          <a:bodyPr/>
          <a:lstStyle>
            <a:lvl1pPr marL="0" indent="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800" b="1" cap="all">
                <a:latin typeface="Tw Cen MT"/>
                <a:ea typeface="Tw Cen MT"/>
                <a:cs typeface="Tw Cen MT"/>
                <a:sym typeface="Tw Cen MT"/>
              </a:defRPr>
            </a:lvl1pPr>
            <a:lvl2pPr marL="628650" indent="-171450" algn="ctr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sz="1800" b="1" cap="all">
                <a:latin typeface="Tw Cen MT"/>
                <a:ea typeface="Tw Cen MT"/>
                <a:cs typeface="Tw Cen MT"/>
                <a:sym typeface="Tw Cen MT"/>
              </a:defRPr>
            </a:lvl2pPr>
            <a:lvl3pPr marL="1120139" indent="-205739" algn="ctr" defTabSz="914400">
              <a:lnSpc>
                <a:spcPct val="90000"/>
              </a:lnSpc>
              <a:spcBef>
                <a:spcPts val="1000"/>
              </a:spcBef>
              <a:buFontTx/>
              <a:defRPr sz="1800" b="1" cap="all">
                <a:latin typeface="Tw Cen MT"/>
                <a:ea typeface="Tw Cen MT"/>
                <a:cs typeface="Tw Cen MT"/>
                <a:sym typeface="Tw Cen MT"/>
              </a:defRPr>
            </a:lvl3pPr>
            <a:lvl4pPr marL="1600200" indent="-228600" algn="ctr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sz="1800" b="1" cap="all">
                <a:latin typeface="Tw Cen MT"/>
                <a:ea typeface="Tw Cen MT"/>
                <a:cs typeface="Tw Cen MT"/>
                <a:sym typeface="Tw Cen MT"/>
              </a:defRPr>
            </a:lvl4pPr>
            <a:lvl5pPr marL="2057400" indent="-228600" algn="ctr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sz="1800" b="1" cap="all">
                <a:latin typeface="Tw Cen MT"/>
                <a:ea typeface="Tw Cen MT"/>
                <a:cs typeface="Tw Cen MT"/>
                <a:sym typeface="Tw Cen MT"/>
              </a:defRPr>
            </a:lvl5pPr>
          </a:lstStyle>
          <a:p>
            <a:r>
              <a:t>ADD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8" name="Text Placeholder 97"/>
          <p:cNvSpPr>
            <a:spLocks noGrp="1"/>
          </p:cNvSpPr>
          <p:nvPr>
            <p:ph type="body" sz="quarter" idx="21" hasCustomPrompt="1"/>
          </p:nvPr>
        </p:nvSpPr>
        <p:spPr>
          <a:xfrm>
            <a:off x="482433" y="3569717"/>
            <a:ext cx="446141" cy="446141"/>
          </a:xfrm>
          <a:prstGeom prst="rect">
            <a:avLst/>
          </a:prstGeom>
          <a:solidFill>
            <a:srgbClr val="FFD966"/>
          </a:solidFill>
          <a:ln w="44450">
            <a:solidFill>
              <a:srgbClr val="000000"/>
            </a:solidFill>
            <a:round/>
          </a:ln>
        </p:spPr>
        <p:txBody>
          <a:bodyPr lIns="0" tIns="0" rIns="0" bIns="0" anchor="ctr"/>
          <a:lstStyle>
            <a:lvl1pPr marL="0" indent="0" algn="ctr" defTabSz="914400">
              <a:spcBef>
                <a:spcPts val="0"/>
              </a:spcBef>
              <a:buSzTx/>
              <a:buFontTx/>
              <a:buNone/>
              <a:defRPr sz="2800" b="1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t>#</a:t>
            </a:r>
          </a:p>
        </p:txBody>
      </p:sp>
      <p:sp>
        <p:nvSpPr>
          <p:cNvPr id="99" name="Text Placeholder 61"/>
          <p:cNvSpPr>
            <a:spLocks noGrp="1"/>
          </p:cNvSpPr>
          <p:nvPr>
            <p:ph type="body" sz="quarter" idx="22" hasCustomPrompt="1"/>
          </p:nvPr>
        </p:nvSpPr>
        <p:spPr>
          <a:xfrm>
            <a:off x="847718" y="4379821"/>
            <a:ext cx="1280162" cy="481858"/>
          </a:xfrm>
          <a:prstGeom prst="rect">
            <a:avLst/>
          </a:prstGeom>
        </p:spPr>
        <p:txBody>
          <a:bodyPr/>
          <a:lstStyle>
            <a:lvl1pPr marL="0" indent="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2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t>Add text here</a:t>
            </a:r>
          </a:p>
        </p:txBody>
      </p:sp>
      <p:sp>
        <p:nvSpPr>
          <p:cNvPr id="100" name="Text Placeholder 63"/>
          <p:cNvSpPr>
            <a:spLocks noGrp="1"/>
          </p:cNvSpPr>
          <p:nvPr>
            <p:ph type="body" sz="quarter" idx="23" hasCustomPrompt="1"/>
          </p:nvPr>
        </p:nvSpPr>
        <p:spPr>
          <a:xfrm>
            <a:off x="847718" y="4867502"/>
            <a:ext cx="1280162" cy="206582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0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t>Add text here</a:t>
            </a:r>
          </a:p>
        </p:txBody>
      </p:sp>
      <p:sp>
        <p:nvSpPr>
          <p:cNvPr id="101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069591" y="1772369"/>
            <a:ext cx="1462128" cy="1452984"/>
          </a:xfrm>
          <a:prstGeom prst="rect">
            <a:avLst/>
          </a:prstGeom>
          <a:solidFill>
            <a:srgbClr val="FFFFFF"/>
          </a:solidFill>
          <a:ln w="44450">
            <a:solidFill>
              <a:srgbClr val="000000"/>
            </a:solidFill>
            <a:miter lim="800000"/>
          </a:ln>
        </p:spPr>
        <p:txBody>
          <a:bodyPr/>
          <a:lstStyle>
            <a:lvl1pPr marL="0" indent="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800" b="1" cap="all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t>ADD TEXT</a:t>
            </a:r>
          </a:p>
        </p:txBody>
      </p:sp>
      <p:sp>
        <p:nvSpPr>
          <p:cNvPr id="102" name="Text Placeholder 61"/>
          <p:cNvSpPr>
            <a:spLocks noGrp="1"/>
          </p:cNvSpPr>
          <p:nvPr>
            <p:ph type="body" sz="quarter" idx="25" hasCustomPrompt="1"/>
          </p:nvPr>
        </p:nvSpPr>
        <p:spPr>
          <a:xfrm>
            <a:off x="2156263" y="2304731"/>
            <a:ext cx="1280161" cy="481859"/>
          </a:xfrm>
          <a:prstGeom prst="rect">
            <a:avLst/>
          </a:prstGeom>
        </p:spPr>
        <p:txBody>
          <a:bodyPr/>
          <a:lstStyle>
            <a:lvl1pPr marL="0" indent="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2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t>Add text here</a:t>
            </a:r>
          </a:p>
        </p:txBody>
      </p:sp>
      <p:sp>
        <p:nvSpPr>
          <p:cNvPr id="103" name="Text Placeholder 63"/>
          <p:cNvSpPr>
            <a:spLocks noGrp="1"/>
          </p:cNvSpPr>
          <p:nvPr>
            <p:ph type="body" sz="quarter" idx="26" hasCustomPrompt="1"/>
          </p:nvPr>
        </p:nvSpPr>
        <p:spPr>
          <a:xfrm>
            <a:off x="2156263" y="2792413"/>
            <a:ext cx="1280161" cy="206582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0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t>Add text here</a:t>
            </a:r>
          </a:p>
        </p:txBody>
      </p:sp>
      <p:sp>
        <p:nvSpPr>
          <p:cNvPr id="104" name="Text Placeholder 97"/>
          <p:cNvSpPr>
            <a:spLocks noGrp="1"/>
          </p:cNvSpPr>
          <p:nvPr>
            <p:ph type="body" sz="quarter" idx="27" hasCustomPrompt="1"/>
          </p:nvPr>
        </p:nvSpPr>
        <p:spPr>
          <a:xfrm>
            <a:off x="3372517" y="3056978"/>
            <a:ext cx="446141" cy="446141"/>
          </a:xfrm>
          <a:prstGeom prst="rect">
            <a:avLst/>
          </a:prstGeom>
          <a:solidFill>
            <a:srgbClr val="FFD966"/>
          </a:solidFill>
          <a:ln w="44450">
            <a:solidFill>
              <a:srgbClr val="000000"/>
            </a:solidFill>
            <a:round/>
          </a:ln>
        </p:spPr>
        <p:txBody>
          <a:bodyPr lIns="0" tIns="0" rIns="0" bIns="0" anchor="ctr"/>
          <a:lstStyle>
            <a:lvl1pPr marL="0" indent="0" algn="ctr" defTabSz="914400">
              <a:spcBef>
                <a:spcPts val="0"/>
              </a:spcBef>
              <a:buSzTx/>
              <a:buFontTx/>
              <a:buNone/>
              <a:defRPr sz="2800" b="1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t>#</a:t>
            </a:r>
          </a:p>
        </p:txBody>
      </p:sp>
      <p:sp>
        <p:nvSpPr>
          <p:cNvPr id="105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4242068" y="2496089"/>
            <a:ext cx="1462127" cy="1452983"/>
          </a:xfrm>
          <a:prstGeom prst="rect">
            <a:avLst/>
          </a:prstGeom>
          <a:solidFill>
            <a:srgbClr val="FFFFFF"/>
          </a:solidFill>
          <a:ln w="44450">
            <a:solidFill>
              <a:srgbClr val="000000"/>
            </a:solidFill>
            <a:miter lim="800000"/>
          </a:ln>
        </p:spPr>
        <p:txBody>
          <a:bodyPr/>
          <a:lstStyle>
            <a:lvl1pPr marL="0" indent="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800" b="1" cap="all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t>ADD TEXT</a:t>
            </a:r>
          </a:p>
        </p:txBody>
      </p:sp>
      <p:sp>
        <p:nvSpPr>
          <p:cNvPr id="106" name="Text Placeholder 97"/>
          <p:cNvSpPr>
            <a:spLocks noGrp="1"/>
          </p:cNvSpPr>
          <p:nvPr>
            <p:ph type="body" sz="quarter" idx="29" hasCustomPrompt="1"/>
          </p:nvPr>
        </p:nvSpPr>
        <p:spPr>
          <a:xfrm>
            <a:off x="5542561" y="2196754"/>
            <a:ext cx="446141" cy="446141"/>
          </a:xfrm>
          <a:prstGeom prst="rect">
            <a:avLst/>
          </a:prstGeom>
          <a:solidFill>
            <a:srgbClr val="FFD966"/>
          </a:solidFill>
          <a:ln w="44450">
            <a:solidFill>
              <a:srgbClr val="000000"/>
            </a:solidFill>
            <a:round/>
          </a:ln>
        </p:spPr>
        <p:txBody>
          <a:bodyPr lIns="0" tIns="0" rIns="0" bIns="0" anchor="ctr"/>
          <a:lstStyle>
            <a:lvl1pPr marL="0" indent="0" algn="ctr" defTabSz="914400">
              <a:spcBef>
                <a:spcPts val="0"/>
              </a:spcBef>
              <a:buSzTx/>
              <a:buFontTx/>
              <a:buNone/>
              <a:defRPr sz="2800" b="1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t>#</a:t>
            </a:r>
          </a:p>
        </p:txBody>
      </p:sp>
      <p:sp>
        <p:nvSpPr>
          <p:cNvPr id="107" name="Text Placeholder 61"/>
          <p:cNvSpPr>
            <a:spLocks noGrp="1"/>
          </p:cNvSpPr>
          <p:nvPr>
            <p:ph type="body" sz="quarter" idx="30" hasCustomPrompt="1"/>
          </p:nvPr>
        </p:nvSpPr>
        <p:spPr>
          <a:xfrm>
            <a:off x="4337915" y="3081612"/>
            <a:ext cx="1277963" cy="475432"/>
          </a:xfrm>
          <a:prstGeom prst="rect">
            <a:avLst/>
          </a:prstGeom>
        </p:spPr>
        <p:txBody>
          <a:bodyPr/>
          <a:lstStyle>
            <a:lvl1pPr marL="0" indent="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2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t>Add text here</a:t>
            </a:r>
          </a:p>
        </p:txBody>
      </p:sp>
      <p:sp>
        <p:nvSpPr>
          <p:cNvPr id="108" name="Text Placeholder 63"/>
          <p:cNvSpPr>
            <a:spLocks noGrp="1"/>
          </p:cNvSpPr>
          <p:nvPr>
            <p:ph type="body" sz="quarter" idx="31" hasCustomPrompt="1"/>
          </p:nvPr>
        </p:nvSpPr>
        <p:spPr>
          <a:xfrm>
            <a:off x="4337915" y="3554052"/>
            <a:ext cx="1277963" cy="206582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0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t>Add text here</a:t>
            </a:r>
          </a:p>
        </p:txBody>
      </p:sp>
      <p:sp>
        <p:nvSpPr>
          <p:cNvPr id="109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2854782" y="4951084"/>
            <a:ext cx="1462127" cy="1452983"/>
          </a:xfrm>
          <a:prstGeom prst="rect">
            <a:avLst/>
          </a:prstGeom>
          <a:solidFill>
            <a:srgbClr val="FFFFFF"/>
          </a:solidFill>
          <a:ln w="44450">
            <a:solidFill>
              <a:srgbClr val="000000"/>
            </a:solidFill>
            <a:miter lim="800000"/>
          </a:ln>
        </p:spPr>
        <p:txBody>
          <a:bodyPr/>
          <a:lstStyle>
            <a:lvl1pPr marL="0" indent="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800" b="1" cap="all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t>ADD TEXT</a:t>
            </a:r>
          </a:p>
        </p:txBody>
      </p:sp>
      <p:sp>
        <p:nvSpPr>
          <p:cNvPr id="110" name="Text Placeholder 97"/>
          <p:cNvSpPr>
            <a:spLocks noGrp="1"/>
          </p:cNvSpPr>
          <p:nvPr>
            <p:ph type="body" sz="quarter" idx="33" hasCustomPrompt="1"/>
          </p:nvPr>
        </p:nvSpPr>
        <p:spPr>
          <a:xfrm>
            <a:off x="4163196" y="4639237"/>
            <a:ext cx="446141" cy="446141"/>
          </a:xfrm>
          <a:prstGeom prst="rect">
            <a:avLst/>
          </a:prstGeom>
          <a:solidFill>
            <a:srgbClr val="FFD966"/>
          </a:solidFill>
          <a:ln w="44450">
            <a:solidFill>
              <a:srgbClr val="000000"/>
            </a:solidFill>
            <a:round/>
          </a:ln>
        </p:spPr>
        <p:txBody>
          <a:bodyPr lIns="0" tIns="0" rIns="0" bIns="0" anchor="ctr"/>
          <a:lstStyle>
            <a:lvl1pPr marL="0" indent="0" algn="ctr" defTabSz="914400">
              <a:spcBef>
                <a:spcPts val="0"/>
              </a:spcBef>
              <a:buSzTx/>
              <a:buFontTx/>
              <a:buNone/>
              <a:defRPr sz="2800" b="1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t>#</a:t>
            </a:r>
          </a:p>
        </p:txBody>
      </p:sp>
      <p:sp>
        <p:nvSpPr>
          <p:cNvPr id="111" name="Text Placeholder 61"/>
          <p:cNvSpPr>
            <a:spLocks noGrp="1"/>
          </p:cNvSpPr>
          <p:nvPr>
            <p:ph type="body" sz="quarter" idx="34" hasCustomPrompt="1"/>
          </p:nvPr>
        </p:nvSpPr>
        <p:spPr>
          <a:xfrm>
            <a:off x="2943700" y="5465548"/>
            <a:ext cx="1280161" cy="481858"/>
          </a:xfrm>
          <a:prstGeom prst="rect">
            <a:avLst/>
          </a:prstGeom>
        </p:spPr>
        <p:txBody>
          <a:bodyPr/>
          <a:lstStyle>
            <a:lvl1pPr marL="0" indent="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2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t>Add text here</a:t>
            </a:r>
          </a:p>
        </p:txBody>
      </p:sp>
      <p:sp>
        <p:nvSpPr>
          <p:cNvPr id="112" name="Text Placeholder 63"/>
          <p:cNvSpPr>
            <a:spLocks noGrp="1"/>
          </p:cNvSpPr>
          <p:nvPr>
            <p:ph type="body" sz="quarter" idx="35" hasCustomPrompt="1"/>
          </p:nvPr>
        </p:nvSpPr>
        <p:spPr>
          <a:xfrm>
            <a:off x="2943700" y="5953228"/>
            <a:ext cx="1280161" cy="206582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0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t>Add text here</a:t>
            </a:r>
          </a:p>
        </p:txBody>
      </p:sp>
      <p:sp>
        <p:nvSpPr>
          <p:cNvPr id="113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5780281" y="4681323"/>
            <a:ext cx="1462128" cy="1452983"/>
          </a:xfrm>
          <a:prstGeom prst="rect">
            <a:avLst/>
          </a:prstGeom>
          <a:solidFill>
            <a:srgbClr val="FFFFFF"/>
          </a:solidFill>
          <a:ln w="44450">
            <a:solidFill>
              <a:srgbClr val="000000"/>
            </a:solidFill>
            <a:miter lim="800000"/>
          </a:ln>
        </p:spPr>
        <p:txBody>
          <a:bodyPr/>
          <a:lstStyle>
            <a:lvl1pPr marL="0" indent="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800" b="1" cap="all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t>ADD TEXT</a:t>
            </a:r>
          </a:p>
        </p:txBody>
      </p:sp>
      <p:sp>
        <p:nvSpPr>
          <p:cNvPr id="114" name="Text Placeholder 61"/>
          <p:cNvSpPr>
            <a:spLocks noGrp="1"/>
          </p:cNvSpPr>
          <p:nvPr>
            <p:ph type="body" sz="quarter" idx="37" hasCustomPrompt="1"/>
          </p:nvPr>
        </p:nvSpPr>
        <p:spPr>
          <a:xfrm>
            <a:off x="5840979" y="5211224"/>
            <a:ext cx="1348183" cy="481858"/>
          </a:xfrm>
          <a:prstGeom prst="rect">
            <a:avLst/>
          </a:prstGeom>
        </p:spPr>
        <p:txBody>
          <a:bodyPr/>
          <a:lstStyle>
            <a:lvl1pPr marL="0" indent="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2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t>Add text here</a:t>
            </a:r>
          </a:p>
        </p:txBody>
      </p:sp>
      <p:sp>
        <p:nvSpPr>
          <p:cNvPr id="115" name="Text Placeholder 63"/>
          <p:cNvSpPr>
            <a:spLocks noGrp="1"/>
          </p:cNvSpPr>
          <p:nvPr>
            <p:ph type="body" sz="quarter" idx="38" hasCustomPrompt="1"/>
          </p:nvPr>
        </p:nvSpPr>
        <p:spPr>
          <a:xfrm>
            <a:off x="5840979" y="5698906"/>
            <a:ext cx="1348183" cy="206582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0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t>Add text here</a:t>
            </a:r>
          </a:p>
        </p:txBody>
      </p:sp>
      <p:sp>
        <p:nvSpPr>
          <p:cNvPr id="116" name="Text Placeholder 97"/>
          <p:cNvSpPr>
            <a:spLocks noGrp="1"/>
          </p:cNvSpPr>
          <p:nvPr>
            <p:ph type="body" sz="quarter" idx="39" hasCustomPrompt="1"/>
          </p:nvPr>
        </p:nvSpPr>
        <p:spPr>
          <a:xfrm>
            <a:off x="7063495" y="5902310"/>
            <a:ext cx="446141" cy="446141"/>
          </a:xfrm>
          <a:prstGeom prst="rect">
            <a:avLst/>
          </a:prstGeom>
          <a:solidFill>
            <a:srgbClr val="FFD966"/>
          </a:solidFill>
          <a:ln w="44450">
            <a:solidFill>
              <a:srgbClr val="000000"/>
            </a:solidFill>
            <a:round/>
          </a:ln>
        </p:spPr>
        <p:txBody>
          <a:bodyPr lIns="0" tIns="0" rIns="0" bIns="0" anchor="ctr"/>
          <a:lstStyle>
            <a:lvl1pPr marL="0" indent="0" algn="ctr" defTabSz="914400">
              <a:spcBef>
                <a:spcPts val="0"/>
              </a:spcBef>
              <a:buSzTx/>
              <a:buFontTx/>
              <a:buNone/>
              <a:defRPr sz="2800" b="1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t>#</a:t>
            </a:r>
          </a:p>
        </p:txBody>
      </p:sp>
      <p:sp>
        <p:nvSpPr>
          <p:cNvPr id="117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6539439" y="1703615"/>
            <a:ext cx="1462127" cy="1452984"/>
          </a:xfrm>
          <a:prstGeom prst="rect">
            <a:avLst/>
          </a:prstGeom>
          <a:solidFill>
            <a:srgbClr val="FFFFFF"/>
          </a:solidFill>
          <a:ln w="44450">
            <a:solidFill>
              <a:srgbClr val="000000"/>
            </a:solidFill>
            <a:miter lim="800000"/>
          </a:ln>
        </p:spPr>
        <p:txBody>
          <a:bodyPr/>
          <a:lstStyle>
            <a:lvl1pPr marL="0" indent="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800" b="1" cap="all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t>ADD TEXT</a:t>
            </a:r>
          </a:p>
        </p:txBody>
      </p:sp>
      <p:sp>
        <p:nvSpPr>
          <p:cNvPr id="118" name="Text Placeholder 61"/>
          <p:cNvSpPr>
            <a:spLocks noGrp="1"/>
          </p:cNvSpPr>
          <p:nvPr>
            <p:ph type="body" sz="quarter" idx="41" hasCustomPrompt="1"/>
          </p:nvPr>
        </p:nvSpPr>
        <p:spPr>
          <a:xfrm>
            <a:off x="6631547" y="2244785"/>
            <a:ext cx="1280161" cy="475432"/>
          </a:xfrm>
          <a:prstGeom prst="rect">
            <a:avLst/>
          </a:prstGeom>
        </p:spPr>
        <p:txBody>
          <a:bodyPr/>
          <a:lstStyle>
            <a:lvl1pPr marL="0" indent="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2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t>Add text here</a:t>
            </a:r>
          </a:p>
        </p:txBody>
      </p:sp>
      <p:sp>
        <p:nvSpPr>
          <p:cNvPr id="119" name="Text Placeholder 63"/>
          <p:cNvSpPr>
            <a:spLocks noGrp="1"/>
          </p:cNvSpPr>
          <p:nvPr>
            <p:ph type="body" sz="quarter" idx="42" hasCustomPrompt="1"/>
          </p:nvPr>
        </p:nvSpPr>
        <p:spPr>
          <a:xfrm>
            <a:off x="6631547" y="2717225"/>
            <a:ext cx="1280161" cy="206582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0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t>Add text here</a:t>
            </a:r>
          </a:p>
        </p:txBody>
      </p:sp>
      <p:sp>
        <p:nvSpPr>
          <p:cNvPr id="120" name="Text Placeholder 97"/>
          <p:cNvSpPr>
            <a:spLocks noGrp="1"/>
          </p:cNvSpPr>
          <p:nvPr>
            <p:ph type="body" sz="quarter" idx="43" hasCustomPrompt="1"/>
          </p:nvPr>
        </p:nvSpPr>
        <p:spPr>
          <a:xfrm>
            <a:off x="7841103" y="3001684"/>
            <a:ext cx="446141" cy="446141"/>
          </a:xfrm>
          <a:prstGeom prst="rect">
            <a:avLst/>
          </a:prstGeom>
          <a:solidFill>
            <a:srgbClr val="FFD966"/>
          </a:solidFill>
          <a:ln w="44450">
            <a:solidFill>
              <a:srgbClr val="000000"/>
            </a:solidFill>
            <a:round/>
          </a:ln>
        </p:spPr>
        <p:txBody>
          <a:bodyPr lIns="0" tIns="0" rIns="0" bIns="0" anchor="ctr"/>
          <a:lstStyle>
            <a:lvl1pPr marL="0" indent="0" algn="ctr" defTabSz="914400">
              <a:spcBef>
                <a:spcPts val="0"/>
              </a:spcBef>
              <a:buSzTx/>
              <a:buFontTx/>
              <a:buNone/>
              <a:defRPr sz="2800" b="1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t>#</a:t>
            </a:r>
          </a:p>
        </p:txBody>
      </p:sp>
      <p:sp>
        <p:nvSpPr>
          <p:cNvPr id="121" name="Text Placeholder 5"/>
          <p:cNvSpPr>
            <a:spLocks noGrp="1"/>
          </p:cNvSpPr>
          <p:nvPr>
            <p:ph type="body" sz="quarter" idx="44" hasCustomPrompt="1"/>
          </p:nvPr>
        </p:nvSpPr>
        <p:spPr>
          <a:xfrm>
            <a:off x="8319151" y="4697122"/>
            <a:ext cx="1462127" cy="1452983"/>
          </a:xfrm>
          <a:prstGeom prst="rect">
            <a:avLst/>
          </a:prstGeom>
          <a:solidFill>
            <a:srgbClr val="FFFFFF"/>
          </a:solidFill>
          <a:ln w="44450">
            <a:solidFill>
              <a:srgbClr val="000000"/>
            </a:solidFill>
            <a:miter lim="800000"/>
          </a:ln>
        </p:spPr>
        <p:txBody>
          <a:bodyPr/>
          <a:lstStyle>
            <a:lvl1pPr marL="0" indent="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800" b="1" cap="all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t>ADD TEXT</a:t>
            </a:r>
          </a:p>
        </p:txBody>
      </p:sp>
      <p:sp>
        <p:nvSpPr>
          <p:cNvPr id="122" name="Text Placeholder 97"/>
          <p:cNvSpPr>
            <a:spLocks noGrp="1"/>
          </p:cNvSpPr>
          <p:nvPr>
            <p:ph type="body" sz="quarter" idx="45" hasCustomPrompt="1"/>
          </p:nvPr>
        </p:nvSpPr>
        <p:spPr>
          <a:xfrm>
            <a:off x="9571657" y="4420429"/>
            <a:ext cx="446141" cy="446141"/>
          </a:xfrm>
          <a:prstGeom prst="rect">
            <a:avLst/>
          </a:prstGeom>
          <a:solidFill>
            <a:srgbClr val="FFD966"/>
          </a:solidFill>
          <a:ln w="44450">
            <a:solidFill>
              <a:srgbClr val="000000"/>
            </a:solidFill>
            <a:round/>
          </a:ln>
        </p:spPr>
        <p:txBody>
          <a:bodyPr lIns="0" tIns="0" rIns="0" bIns="0" anchor="ctr"/>
          <a:lstStyle>
            <a:lvl1pPr marL="0" indent="0" algn="ctr" defTabSz="914400">
              <a:spcBef>
                <a:spcPts val="0"/>
              </a:spcBef>
              <a:buSzTx/>
              <a:buFontTx/>
              <a:buNone/>
              <a:defRPr sz="2800" b="1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t>#</a:t>
            </a:r>
          </a:p>
        </p:txBody>
      </p:sp>
      <p:sp>
        <p:nvSpPr>
          <p:cNvPr id="123" name="Text Placeholder 61"/>
          <p:cNvSpPr>
            <a:spLocks noGrp="1"/>
          </p:cNvSpPr>
          <p:nvPr>
            <p:ph type="body" sz="quarter" idx="46" hasCustomPrompt="1"/>
          </p:nvPr>
        </p:nvSpPr>
        <p:spPr>
          <a:xfrm>
            <a:off x="8361036" y="5369721"/>
            <a:ext cx="1378360" cy="481858"/>
          </a:xfrm>
          <a:prstGeom prst="rect">
            <a:avLst/>
          </a:prstGeom>
        </p:spPr>
        <p:txBody>
          <a:bodyPr/>
          <a:lstStyle>
            <a:lvl1pPr marL="0" indent="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2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t>Add text here</a:t>
            </a:r>
          </a:p>
        </p:txBody>
      </p:sp>
      <p:sp>
        <p:nvSpPr>
          <p:cNvPr id="124" name="Text Placeholder 63"/>
          <p:cNvSpPr>
            <a:spLocks noGrp="1"/>
          </p:cNvSpPr>
          <p:nvPr>
            <p:ph type="body" sz="quarter" idx="47" hasCustomPrompt="1"/>
          </p:nvPr>
        </p:nvSpPr>
        <p:spPr>
          <a:xfrm>
            <a:off x="8361036" y="5857402"/>
            <a:ext cx="1378360" cy="206582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0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t>Add text here</a:t>
            </a:r>
          </a:p>
        </p:txBody>
      </p:sp>
      <p:sp>
        <p:nvSpPr>
          <p:cNvPr id="125" name="Text Placeholder 5"/>
          <p:cNvSpPr>
            <a:spLocks noGrp="1"/>
          </p:cNvSpPr>
          <p:nvPr>
            <p:ph type="body" sz="quarter" idx="48" hasCustomPrompt="1"/>
          </p:nvPr>
        </p:nvSpPr>
        <p:spPr>
          <a:xfrm>
            <a:off x="9525195" y="2683233"/>
            <a:ext cx="1462128" cy="1452983"/>
          </a:xfrm>
          <a:prstGeom prst="rect">
            <a:avLst/>
          </a:prstGeom>
          <a:solidFill>
            <a:srgbClr val="FFFFFF"/>
          </a:solidFill>
          <a:ln w="44450">
            <a:solidFill>
              <a:srgbClr val="000000"/>
            </a:solidFill>
            <a:miter lim="800000"/>
          </a:ln>
        </p:spPr>
        <p:txBody>
          <a:bodyPr/>
          <a:lstStyle>
            <a:lvl1pPr marL="0" indent="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800" b="1" cap="all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t>ADD TEXT</a:t>
            </a:r>
          </a:p>
        </p:txBody>
      </p:sp>
      <p:sp>
        <p:nvSpPr>
          <p:cNvPr id="126" name="Text Placeholder 97"/>
          <p:cNvSpPr>
            <a:spLocks noGrp="1"/>
          </p:cNvSpPr>
          <p:nvPr>
            <p:ph type="body" sz="quarter" idx="49" hasCustomPrompt="1"/>
          </p:nvPr>
        </p:nvSpPr>
        <p:spPr>
          <a:xfrm>
            <a:off x="10844648" y="2399750"/>
            <a:ext cx="446141" cy="446141"/>
          </a:xfrm>
          <a:prstGeom prst="rect">
            <a:avLst/>
          </a:prstGeom>
          <a:solidFill>
            <a:srgbClr val="FFD966"/>
          </a:solidFill>
          <a:ln w="44450">
            <a:solidFill>
              <a:srgbClr val="000000"/>
            </a:solidFill>
            <a:round/>
          </a:ln>
        </p:spPr>
        <p:txBody>
          <a:bodyPr lIns="0" tIns="0" rIns="0" bIns="0" anchor="ctr"/>
          <a:lstStyle>
            <a:lvl1pPr marL="0" indent="0" algn="ctr" defTabSz="914400">
              <a:spcBef>
                <a:spcPts val="0"/>
              </a:spcBef>
              <a:buSzTx/>
              <a:buFontTx/>
              <a:buNone/>
              <a:defRPr sz="2800" b="1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t>#</a:t>
            </a:r>
          </a:p>
        </p:txBody>
      </p:sp>
      <p:sp>
        <p:nvSpPr>
          <p:cNvPr id="127" name="Text Placeholder 61"/>
          <p:cNvSpPr>
            <a:spLocks noGrp="1"/>
          </p:cNvSpPr>
          <p:nvPr>
            <p:ph type="body" sz="quarter" idx="50" hasCustomPrompt="1"/>
          </p:nvPr>
        </p:nvSpPr>
        <p:spPr>
          <a:xfrm>
            <a:off x="9609125" y="3233383"/>
            <a:ext cx="1280161" cy="475432"/>
          </a:xfrm>
          <a:prstGeom prst="rect">
            <a:avLst/>
          </a:prstGeom>
        </p:spPr>
        <p:txBody>
          <a:bodyPr/>
          <a:lstStyle>
            <a:lvl1pPr marL="0" indent="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2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t>Add text here</a:t>
            </a:r>
          </a:p>
        </p:txBody>
      </p:sp>
      <p:sp>
        <p:nvSpPr>
          <p:cNvPr id="128" name="Text Placeholder 63"/>
          <p:cNvSpPr>
            <a:spLocks noGrp="1"/>
          </p:cNvSpPr>
          <p:nvPr>
            <p:ph type="body" sz="quarter" idx="51" hasCustomPrompt="1"/>
          </p:nvPr>
        </p:nvSpPr>
        <p:spPr>
          <a:xfrm>
            <a:off x="9609125" y="3705823"/>
            <a:ext cx="1280161" cy="206582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0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t>Add text here</a:t>
            </a:r>
          </a:p>
        </p:txBody>
      </p:sp>
      <p:grpSp>
        <p:nvGrpSpPr>
          <p:cNvPr id="131" name="Group 110"/>
          <p:cNvGrpSpPr/>
          <p:nvPr/>
        </p:nvGrpSpPr>
        <p:grpSpPr>
          <a:xfrm>
            <a:off x="904787" y="2454293"/>
            <a:ext cx="952776" cy="952775"/>
            <a:chOff x="0" y="0"/>
            <a:chExt cx="952774" cy="952774"/>
          </a:xfrm>
        </p:grpSpPr>
        <p:sp>
          <p:nvSpPr>
            <p:cNvPr id="129" name="Rounded Rectangle 22"/>
            <p:cNvSpPr/>
            <p:nvPr/>
          </p:nvSpPr>
          <p:spPr>
            <a:xfrm>
              <a:off x="260448" y="436681"/>
              <a:ext cx="418064" cy="463879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pic>
          <p:nvPicPr>
            <p:cNvPr id="130" name="Graphic 112" descr="Graphic 1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952775" cy="9527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34" name="Group 24"/>
          <p:cNvGrpSpPr/>
          <p:nvPr/>
        </p:nvGrpSpPr>
        <p:grpSpPr>
          <a:xfrm>
            <a:off x="2664149" y="3684053"/>
            <a:ext cx="952775" cy="952775"/>
            <a:chOff x="0" y="0"/>
            <a:chExt cx="952774" cy="952774"/>
          </a:xfrm>
        </p:grpSpPr>
        <p:sp>
          <p:nvSpPr>
            <p:cNvPr id="132" name="Triangle 25"/>
            <p:cNvSpPr/>
            <p:nvPr/>
          </p:nvSpPr>
          <p:spPr>
            <a:xfrm>
              <a:off x="299120" y="458340"/>
              <a:ext cx="354532" cy="434898"/>
            </a:xfrm>
            <a:prstGeom prst="triangl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pic>
          <p:nvPicPr>
            <p:cNvPr id="133" name="Graphic 26" descr="Graphic 2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952775" cy="9527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37" name="Group 27"/>
          <p:cNvGrpSpPr/>
          <p:nvPr/>
        </p:nvGrpSpPr>
        <p:grpSpPr>
          <a:xfrm>
            <a:off x="3938315" y="1480065"/>
            <a:ext cx="952775" cy="952775"/>
            <a:chOff x="0" y="0"/>
            <a:chExt cx="952774" cy="952774"/>
          </a:xfrm>
        </p:grpSpPr>
        <p:sp>
          <p:nvSpPr>
            <p:cNvPr id="135" name="Triangle 28"/>
            <p:cNvSpPr/>
            <p:nvPr/>
          </p:nvSpPr>
          <p:spPr>
            <a:xfrm>
              <a:off x="223568" y="201496"/>
              <a:ext cx="314980" cy="263438"/>
            </a:xfrm>
            <a:prstGeom prst="triangl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pic>
          <p:nvPicPr>
            <p:cNvPr id="136" name="Graphic 29" descr="Graphic 2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952775" cy="9527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42" name="Group 58"/>
          <p:cNvGrpSpPr/>
          <p:nvPr/>
        </p:nvGrpSpPr>
        <p:grpSpPr>
          <a:xfrm>
            <a:off x="4622277" y="5047462"/>
            <a:ext cx="805763" cy="805763"/>
            <a:chOff x="0" y="0"/>
            <a:chExt cx="805762" cy="805762"/>
          </a:xfrm>
        </p:grpSpPr>
        <p:sp>
          <p:nvSpPr>
            <p:cNvPr id="138" name="Oval 47"/>
            <p:cNvSpPr/>
            <p:nvPr/>
          </p:nvSpPr>
          <p:spPr>
            <a:xfrm>
              <a:off x="60225" y="48651"/>
              <a:ext cx="708762" cy="708762"/>
            </a:xfrm>
            <a:prstGeom prst="ellipse">
              <a:avLst/>
            </a:prstGeom>
            <a:solidFill>
              <a:srgbClr val="FFD96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grpSp>
          <p:nvGrpSpPr>
            <p:cNvPr id="141" name="Group 17"/>
            <p:cNvGrpSpPr/>
            <p:nvPr/>
          </p:nvGrpSpPr>
          <p:grpSpPr>
            <a:xfrm>
              <a:off x="0" y="0"/>
              <a:ext cx="805763" cy="805763"/>
              <a:chOff x="0" y="0"/>
              <a:chExt cx="805762" cy="805762"/>
            </a:xfrm>
          </p:grpSpPr>
          <p:sp>
            <p:nvSpPr>
              <p:cNvPr id="139" name="Oval 18"/>
              <p:cNvSpPr/>
              <p:nvPr/>
            </p:nvSpPr>
            <p:spPr>
              <a:xfrm>
                <a:off x="371330" y="395369"/>
                <a:ext cx="72649" cy="72649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Tw Cen MT"/>
                    <a:ea typeface="Tw Cen MT"/>
                    <a:cs typeface="Tw Cen MT"/>
                    <a:sym typeface="Tw Cen MT"/>
                  </a:defRPr>
                </a:pPr>
                <a:endParaRPr/>
              </a:p>
            </p:txBody>
          </p:sp>
          <p:pic>
            <p:nvPicPr>
              <p:cNvPr id="140" name="Graphic 20" descr="Graphic 20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0" y="0"/>
                <a:ext cx="805763" cy="80576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grpSp>
        <p:nvGrpSpPr>
          <p:cNvPr id="147" name="Group 7"/>
          <p:cNvGrpSpPr/>
          <p:nvPr/>
        </p:nvGrpSpPr>
        <p:grpSpPr>
          <a:xfrm>
            <a:off x="6561139" y="3547069"/>
            <a:ext cx="952775" cy="991628"/>
            <a:chOff x="0" y="0"/>
            <a:chExt cx="952774" cy="991627"/>
          </a:xfrm>
        </p:grpSpPr>
        <p:sp>
          <p:nvSpPr>
            <p:cNvPr id="143" name="Oval 48"/>
            <p:cNvSpPr/>
            <p:nvPr/>
          </p:nvSpPr>
          <p:spPr>
            <a:xfrm>
              <a:off x="119912" y="-1"/>
              <a:ext cx="708762" cy="708761"/>
            </a:xfrm>
            <a:prstGeom prst="ellipse">
              <a:avLst/>
            </a:prstGeom>
            <a:solidFill>
              <a:srgbClr val="FFD96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grpSp>
          <p:nvGrpSpPr>
            <p:cNvPr id="146" name="Group 14"/>
            <p:cNvGrpSpPr/>
            <p:nvPr/>
          </p:nvGrpSpPr>
          <p:grpSpPr>
            <a:xfrm>
              <a:off x="0" y="38852"/>
              <a:ext cx="952775" cy="952775"/>
              <a:chOff x="0" y="0"/>
              <a:chExt cx="952774" cy="952774"/>
            </a:xfrm>
          </p:grpSpPr>
          <p:sp>
            <p:nvSpPr>
              <p:cNvPr id="144" name="Rounded Rectangle 15"/>
              <p:cNvSpPr/>
              <p:nvPr/>
            </p:nvSpPr>
            <p:spPr>
              <a:xfrm>
                <a:off x="354728" y="182124"/>
                <a:ext cx="251984" cy="274891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Tw Cen MT"/>
                    <a:ea typeface="Tw Cen MT"/>
                    <a:cs typeface="Tw Cen MT"/>
                    <a:sym typeface="Tw Cen MT"/>
                  </a:defRPr>
                </a:pPr>
                <a:endParaRPr/>
              </a:p>
            </p:txBody>
          </p:sp>
          <p:pic>
            <p:nvPicPr>
              <p:cNvPr id="145" name="Graphic 16" descr="Graphic 16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0" y="0"/>
                <a:ext cx="952775" cy="95277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grpSp>
        <p:nvGrpSpPr>
          <p:cNvPr id="152" name="Group 59"/>
          <p:cNvGrpSpPr/>
          <p:nvPr/>
        </p:nvGrpSpPr>
        <p:grpSpPr>
          <a:xfrm>
            <a:off x="7989572" y="1815518"/>
            <a:ext cx="952775" cy="1002187"/>
            <a:chOff x="0" y="0"/>
            <a:chExt cx="952774" cy="1002186"/>
          </a:xfrm>
        </p:grpSpPr>
        <p:sp>
          <p:nvSpPr>
            <p:cNvPr id="148" name="Oval 49"/>
            <p:cNvSpPr/>
            <p:nvPr/>
          </p:nvSpPr>
          <p:spPr>
            <a:xfrm>
              <a:off x="167218" y="-1"/>
              <a:ext cx="549992" cy="952776"/>
            </a:xfrm>
            <a:prstGeom prst="ellipse">
              <a:avLst/>
            </a:prstGeom>
            <a:solidFill>
              <a:srgbClr val="FFD96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grpSp>
          <p:nvGrpSpPr>
            <p:cNvPr id="151" name="Group 40"/>
            <p:cNvGrpSpPr/>
            <p:nvPr/>
          </p:nvGrpSpPr>
          <p:grpSpPr>
            <a:xfrm>
              <a:off x="0" y="49412"/>
              <a:ext cx="952775" cy="952775"/>
              <a:chOff x="0" y="0"/>
              <a:chExt cx="952774" cy="952774"/>
            </a:xfrm>
          </p:grpSpPr>
          <p:sp>
            <p:nvSpPr>
              <p:cNvPr id="149" name="Rounded Rectangle 41"/>
              <p:cNvSpPr/>
              <p:nvPr/>
            </p:nvSpPr>
            <p:spPr>
              <a:xfrm>
                <a:off x="345280" y="567568"/>
                <a:ext cx="263625" cy="19603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Tw Cen MT"/>
                    <a:ea typeface="Tw Cen MT"/>
                    <a:cs typeface="Tw Cen MT"/>
                    <a:sym typeface="Tw Cen MT"/>
                  </a:defRPr>
                </a:pPr>
                <a:endParaRPr/>
              </a:p>
            </p:txBody>
          </p:sp>
          <p:pic>
            <p:nvPicPr>
              <p:cNvPr id="150" name="Graphic 42" descr="Graphic 42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952775" cy="95277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grpSp>
        <p:nvGrpSpPr>
          <p:cNvPr id="157" name="Group 35"/>
          <p:cNvGrpSpPr/>
          <p:nvPr/>
        </p:nvGrpSpPr>
        <p:grpSpPr>
          <a:xfrm>
            <a:off x="9340612" y="1492493"/>
            <a:ext cx="952775" cy="952775"/>
            <a:chOff x="0" y="0"/>
            <a:chExt cx="952774" cy="952774"/>
          </a:xfrm>
        </p:grpSpPr>
        <p:sp>
          <p:nvSpPr>
            <p:cNvPr id="153" name="Triangle 36"/>
            <p:cNvSpPr/>
            <p:nvPr/>
          </p:nvSpPr>
          <p:spPr>
            <a:xfrm rot="2647120">
              <a:off x="741377" y="77050"/>
              <a:ext cx="161713" cy="96406"/>
            </a:xfrm>
            <a:prstGeom prst="triangl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grpSp>
          <p:nvGrpSpPr>
            <p:cNvPr id="156" name="Group 37"/>
            <p:cNvGrpSpPr/>
            <p:nvPr/>
          </p:nvGrpSpPr>
          <p:grpSpPr>
            <a:xfrm>
              <a:off x="0" y="0"/>
              <a:ext cx="952775" cy="952775"/>
              <a:chOff x="0" y="0"/>
              <a:chExt cx="952774" cy="952774"/>
            </a:xfrm>
          </p:grpSpPr>
          <p:sp>
            <p:nvSpPr>
              <p:cNvPr id="154" name="Oval 38"/>
              <p:cNvSpPr/>
              <p:nvPr/>
            </p:nvSpPr>
            <p:spPr>
              <a:xfrm>
                <a:off x="585847" y="231815"/>
                <a:ext cx="131719" cy="131719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Tw Cen MT"/>
                    <a:ea typeface="Tw Cen MT"/>
                    <a:cs typeface="Tw Cen MT"/>
                    <a:sym typeface="Tw Cen MT"/>
                  </a:defRPr>
                </a:pPr>
                <a:endParaRPr/>
              </a:p>
            </p:txBody>
          </p:sp>
          <p:pic>
            <p:nvPicPr>
              <p:cNvPr id="155" name="Graphic 39" descr="Graphic 39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0" y="0"/>
                <a:ext cx="952775" cy="95277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grpSp>
        <p:nvGrpSpPr>
          <p:cNvPr id="162" name="Group 30"/>
          <p:cNvGrpSpPr/>
          <p:nvPr/>
        </p:nvGrpSpPr>
        <p:grpSpPr>
          <a:xfrm>
            <a:off x="10415558" y="4602157"/>
            <a:ext cx="952775" cy="952775"/>
            <a:chOff x="0" y="0"/>
            <a:chExt cx="952774" cy="952774"/>
          </a:xfrm>
        </p:grpSpPr>
        <p:sp>
          <p:nvSpPr>
            <p:cNvPr id="158" name="Oval 31"/>
            <p:cNvSpPr/>
            <p:nvPr/>
          </p:nvSpPr>
          <p:spPr>
            <a:xfrm>
              <a:off x="612145" y="348943"/>
              <a:ext cx="82467" cy="82467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grpSp>
          <p:nvGrpSpPr>
            <p:cNvPr id="161" name="Group 32"/>
            <p:cNvGrpSpPr/>
            <p:nvPr/>
          </p:nvGrpSpPr>
          <p:grpSpPr>
            <a:xfrm>
              <a:off x="0" y="0"/>
              <a:ext cx="952775" cy="952775"/>
              <a:chOff x="0" y="0"/>
              <a:chExt cx="952774" cy="952774"/>
            </a:xfrm>
          </p:grpSpPr>
          <p:sp>
            <p:nvSpPr>
              <p:cNvPr id="159" name="Oval 33"/>
              <p:cNvSpPr/>
              <p:nvPr/>
            </p:nvSpPr>
            <p:spPr>
              <a:xfrm>
                <a:off x="262805" y="280220"/>
                <a:ext cx="223349" cy="223349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Tw Cen MT"/>
                    <a:ea typeface="Tw Cen MT"/>
                    <a:cs typeface="Tw Cen MT"/>
                    <a:sym typeface="Tw Cen MT"/>
                  </a:defRPr>
                </a:pPr>
                <a:endParaRPr/>
              </a:p>
            </p:txBody>
          </p:sp>
          <p:pic>
            <p:nvPicPr>
              <p:cNvPr id="160" name="Graphic 34" descr="Graphic 34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0" y="0"/>
                <a:ext cx="952775" cy="95277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grpSp>
        <p:nvGrpSpPr>
          <p:cNvPr id="182" name="Group 57"/>
          <p:cNvGrpSpPr/>
          <p:nvPr/>
        </p:nvGrpSpPr>
        <p:grpSpPr>
          <a:xfrm>
            <a:off x="177629" y="1323743"/>
            <a:ext cx="11401347" cy="4795503"/>
            <a:chOff x="0" y="0"/>
            <a:chExt cx="11401346" cy="4795501"/>
          </a:xfrm>
        </p:grpSpPr>
        <p:grpSp>
          <p:nvGrpSpPr>
            <p:cNvPr id="165" name="Group 195"/>
            <p:cNvGrpSpPr/>
            <p:nvPr/>
          </p:nvGrpSpPr>
          <p:grpSpPr>
            <a:xfrm>
              <a:off x="-1" y="3167733"/>
              <a:ext cx="301771" cy="301771"/>
              <a:chOff x="0" y="0"/>
              <a:chExt cx="301770" cy="301770"/>
            </a:xfrm>
          </p:grpSpPr>
          <p:sp>
            <p:nvSpPr>
              <p:cNvPr id="163" name="Oval 194"/>
              <p:cNvSpPr/>
              <p:nvPr/>
            </p:nvSpPr>
            <p:spPr>
              <a:xfrm>
                <a:off x="-1" y="-1"/>
                <a:ext cx="301772" cy="301772"/>
              </a:xfrm>
              <a:prstGeom prst="ellipse">
                <a:avLst/>
              </a:prstGeom>
              <a:solidFill>
                <a:srgbClr val="FFD96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Tw Cen MT"/>
                    <a:ea typeface="Tw Cen MT"/>
                    <a:cs typeface="Tw Cen MT"/>
                    <a:sym typeface="Tw Cen MT"/>
                  </a:defRPr>
                </a:pPr>
                <a:endParaRPr/>
              </a:p>
            </p:txBody>
          </p:sp>
          <p:sp>
            <p:nvSpPr>
              <p:cNvPr id="164" name="Oval 175"/>
              <p:cNvSpPr/>
              <p:nvPr/>
            </p:nvSpPr>
            <p:spPr>
              <a:xfrm>
                <a:off x="68938" y="73506"/>
                <a:ext cx="165101" cy="165101"/>
              </a:xfrm>
              <a:prstGeom prst="ellipse">
                <a:avLst/>
              </a:prstGeom>
              <a:solidFill>
                <a:srgbClr val="FFFFFF"/>
              </a:solidFill>
              <a:ln w="381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Tw Cen MT"/>
                    <a:ea typeface="Tw Cen MT"/>
                    <a:cs typeface="Tw Cen MT"/>
                    <a:sym typeface="Tw Cen MT"/>
                  </a:defRPr>
                </a:pPr>
                <a:endParaRPr/>
              </a:p>
            </p:txBody>
          </p:sp>
        </p:grpSp>
        <p:grpSp>
          <p:nvGrpSpPr>
            <p:cNvPr id="168" name="Group 199"/>
            <p:cNvGrpSpPr/>
            <p:nvPr/>
          </p:nvGrpSpPr>
          <p:grpSpPr>
            <a:xfrm>
              <a:off x="3662808" y="-1"/>
              <a:ext cx="301771" cy="301771"/>
              <a:chOff x="0" y="0"/>
              <a:chExt cx="301770" cy="301770"/>
            </a:xfrm>
          </p:grpSpPr>
          <p:sp>
            <p:nvSpPr>
              <p:cNvPr id="166" name="Oval 200"/>
              <p:cNvSpPr/>
              <p:nvPr/>
            </p:nvSpPr>
            <p:spPr>
              <a:xfrm>
                <a:off x="-1" y="-1"/>
                <a:ext cx="301772" cy="301772"/>
              </a:xfrm>
              <a:prstGeom prst="ellipse">
                <a:avLst/>
              </a:prstGeom>
              <a:solidFill>
                <a:srgbClr val="FFD96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Tw Cen MT"/>
                    <a:ea typeface="Tw Cen MT"/>
                    <a:cs typeface="Tw Cen MT"/>
                    <a:sym typeface="Tw Cen MT"/>
                  </a:defRPr>
                </a:pPr>
                <a:endParaRPr/>
              </a:p>
            </p:txBody>
          </p:sp>
          <p:sp>
            <p:nvSpPr>
              <p:cNvPr id="167" name="Oval 201"/>
              <p:cNvSpPr/>
              <p:nvPr/>
            </p:nvSpPr>
            <p:spPr>
              <a:xfrm>
                <a:off x="68938" y="73506"/>
                <a:ext cx="165101" cy="165101"/>
              </a:xfrm>
              <a:prstGeom prst="ellipse">
                <a:avLst/>
              </a:prstGeom>
              <a:solidFill>
                <a:srgbClr val="FFFFFF"/>
              </a:solidFill>
              <a:ln w="381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Tw Cen MT"/>
                    <a:ea typeface="Tw Cen MT"/>
                    <a:cs typeface="Tw Cen MT"/>
                    <a:sym typeface="Tw Cen MT"/>
                  </a:defRPr>
                </a:pPr>
                <a:endParaRPr/>
              </a:p>
            </p:txBody>
          </p:sp>
        </p:grpSp>
        <p:grpSp>
          <p:nvGrpSpPr>
            <p:cNvPr id="171" name="Group 202"/>
            <p:cNvGrpSpPr/>
            <p:nvPr/>
          </p:nvGrpSpPr>
          <p:grpSpPr>
            <a:xfrm>
              <a:off x="4688599" y="4493730"/>
              <a:ext cx="301771" cy="301771"/>
              <a:chOff x="0" y="0"/>
              <a:chExt cx="301770" cy="301770"/>
            </a:xfrm>
          </p:grpSpPr>
          <p:sp>
            <p:nvSpPr>
              <p:cNvPr id="169" name="Oval 203"/>
              <p:cNvSpPr/>
              <p:nvPr/>
            </p:nvSpPr>
            <p:spPr>
              <a:xfrm>
                <a:off x="-1" y="-1"/>
                <a:ext cx="301772" cy="301772"/>
              </a:xfrm>
              <a:prstGeom prst="ellipse">
                <a:avLst/>
              </a:prstGeom>
              <a:solidFill>
                <a:srgbClr val="FFD96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Tw Cen MT"/>
                    <a:ea typeface="Tw Cen MT"/>
                    <a:cs typeface="Tw Cen MT"/>
                    <a:sym typeface="Tw Cen MT"/>
                  </a:defRPr>
                </a:pPr>
                <a:endParaRPr/>
              </a:p>
            </p:txBody>
          </p:sp>
          <p:sp>
            <p:nvSpPr>
              <p:cNvPr id="170" name="Oval 204"/>
              <p:cNvSpPr/>
              <p:nvPr/>
            </p:nvSpPr>
            <p:spPr>
              <a:xfrm>
                <a:off x="68938" y="73506"/>
                <a:ext cx="165101" cy="165101"/>
              </a:xfrm>
              <a:prstGeom prst="ellipse">
                <a:avLst/>
              </a:prstGeom>
              <a:solidFill>
                <a:srgbClr val="FFFFFF"/>
              </a:solidFill>
              <a:ln w="381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Tw Cen MT"/>
                    <a:ea typeface="Tw Cen MT"/>
                    <a:cs typeface="Tw Cen MT"/>
                    <a:sym typeface="Tw Cen MT"/>
                  </a:defRPr>
                </a:pPr>
                <a:endParaRPr/>
              </a:p>
            </p:txBody>
          </p:sp>
        </p:grpSp>
        <p:grpSp>
          <p:nvGrpSpPr>
            <p:cNvPr id="174" name="Group 205"/>
            <p:cNvGrpSpPr/>
            <p:nvPr/>
          </p:nvGrpSpPr>
          <p:grpSpPr>
            <a:xfrm>
              <a:off x="8570817" y="1255265"/>
              <a:ext cx="301771" cy="301771"/>
              <a:chOff x="0" y="0"/>
              <a:chExt cx="301770" cy="301770"/>
            </a:xfrm>
          </p:grpSpPr>
          <p:sp>
            <p:nvSpPr>
              <p:cNvPr id="172" name="Oval 206"/>
              <p:cNvSpPr/>
              <p:nvPr/>
            </p:nvSpPr>
            <p:spPr>
              <a:xfrm>
                <a:off x="-1" y="-1"/>
                <a:ext cx="301772" cy="301772"/>
              </a:xfrm>
              <a:prstGeom prst="ellipse">
                <a:avLst/>
              </a:prstGeom>
              <a:solidFill>
                <a:srgbClr val="FFD96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Tw Cen MT"/>
                    <a:ea typeface="Tw Cen MT"/>
                    <a:cs typeface="Tw Cen MT"/>
                    <a:sym typeface="Tw Cen MT"/>
                  </a:defRPr>
                </a:pPr>
                <a:endParaRPr/>
              </a:p>
            </p:txBody>
          </p:sp>
          <p:sp>
            <p:nvSpPr>
              <p:cNvPr id="173" name="Oval 207"/>
              <p:cNvSpPr/>
              <p:nvPr/>
            </p:nvSpPr>
            <p:spPr>
              <a:xfrm>
                <a:off x="68938" y="73506"/>
                <a:ext cx="165101" cy="165101"/>
              </a:xfrm>
              <a:prstGeom prst="ellipse">
                <a:avLst/>
              </a:prstGeom>
              <a:solidFill>
                <a:srgbClr val="FFFFFF"/>
              </a:solidFill>
              <a:ln w="381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Tw Cen MT"/>
                    <a:ea typeface="Tw Cen MT"/>
                    <a:cs typeface="Tw Cen MT"/>
                    <a:sym typeface="Tw Cen MT"/>
                  </a:defRPr>
                </a:pPr>
                <a:endParaRPr/>
              </a:p>
            </p:txBody>
          </p:sp>
        </p:grpSp>
        <p:grpSp>
          <p:nvGrpSpPr>
            <p:cNvPr id="177" name="Group 208"/>
            <p:cNvGrpSpPr/>
            <p:nvPr/>
          </p:nvGrpSpPr>
          <p:grpSpPr>
            <a:xfrm>
              <a:off x="11099576" y="450570"/>
              <a:ext cx="301771" cy="301771"/>
              <a:chOff x="0" y="0"/>
              <a:chExt cx="301770" cy="301770"/>
            </a:xfrm>
          </p:grpSpPr>
          <p:sp>
            <p:nvSpPr>
              <p:cNvPr id="175" name="Oval 209"/>
              <p:cNvSpPr/>
              <p:nvPr/>
            </p:nvSpPr>
            <p:spPr>
              <a:xfrm>
                <a:off x="-1" y="-1"/>
                <a:ext cx="301772" cy="301772"/>
              </a:xfrm>
              <a:prstGeom prst="ellipse">
                <a:avLst/>
              </a:prstGeom>
              <a:solidFill>
                <a:srgbClr val="FFD96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Tw Cen MT"/>
                    <a:ea typeface="Tw Cen MT"/>
                    <a:cs typeface="Tw Cen MT"/>
                    <a:sym typeface="Tw Cen MT"/>
                  </a:defRPr>
                </a:pPr>
                <a:endParaRPr/>
              </a:p>
            </p:txBody>
          </p:sp>
          <p:sp>
            <p:nvSpPr>
              <p:cNvPr id="176" name="Oval 210"/>
              <p:cNvSpPr/>
              <p:nvPr/>
            </p:nvSpPr>
            <p:spPr>
              <a:xfrm>
                <a:off x="68938" y="73506"/>
                <a:ext cx="165101" cy="165101"/>
              </a:xfrm>
              <a:prstGeom prst="ellipse">
                <a:avLst/>
              </a:prstGeom>
              <a:solidFill>
                <a:srgbClr val="FFFFFF"/>
              </a:solidFill>
              <a:ln w="381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Tw Cen MT"/>
                    <a:ea typeface="Tw Cen MT"/>
                    <a:cs typeface="Tw Cen MT"/>
                    <a:sym typeface="Tw Cen MT"/>
                  </a:defRPr>
                </a:pPr>
                <a:endParaRPr/>
              </a:p>
            </p:txBody>
          </p:sp>
        </p:grpSp>
        <p:sp>
          <p:nvSpPr>
            <p:cNvPr id="178" name="Oval 43"/>
            <p:cNvSpPr/>
            <p:nvPr/>
          </p:nvSpPr>
          <p:spPr>
            <a:xfrm>
              <a:off x="1058229" y="483378"/>
              <a:ext cx="185621" cy="185621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79" name="Oval 44"/>
            <p:cNvSpPr/>
            <p:nvPr/>
          </p:nvSpPr>
          <p:spPr>
            <a:xfrm>
              <a:off x="5906416" y="1887035"/>
              <a:ext cx="185621" cy="185621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80" name="Oval 45"/>
            <p:cNvSpPr/>
            <p:nvPr/>
          </p:nvSpPr>
          <p:spPr>
            <a:xfrm>
              <a:off x="10115758" y="4495667"/>
              <a:ext cx="185621" cy="185621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81" name="Oval 46"/>
            <p:cNvSpPr/>
            <p:nvPr/>
          </p:nvSpPr>
          <p:spPr>
            <a:xfrm>
              <a:off x="1873712" y="4525672"/>
              <a:ext cx="185621" cy="185621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</p:grpSp>
      <p:sp>
        <p:nvSpPr>
          <p:cNvPr id="18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itle Slid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Add title here"/>
          <p:cNvSpPr txBox="1">
            <a:spLocks noGrp="1"/>
          </p:cNvSpPr>
          <p:nvPr>
            <p:ph type="title" hasCustomPrompt="1"/>
          </p:nvPr>
        </p:nvSpPr>
        <p:spPr>
          <a:xfrm>
            <a:off x="838200" y="311861"/>
            <a:ext cx="10515600" cy="958252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sz="6000" b="1" cap="all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t>Add title here</a:t>
            </a:r>
          </a:p>
        </p:txBody>
      </p:sp>
      <p:sp>
        <p:nvSpPr>
          <p:cNvPr id="191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79175" y="3754892"/>
            <a:ext cx="1627633" cy="1618489"/>
          </a:xfrm>
          <a:prstGeom prst="rect">
            <a:avLst/>
          </a:prstGeom>
          <a:solidFill>
            <a:srgbClr val="FFFFFF"/>
          </a:solidFill>
          <a:ln w="44450">
            <a:solidFill>
              <a:srgbClr val="000000"/>
            </a:solidFill>
            <a:miter lim="800000"/>
          </a:ln>
        </p:spPr>
        <p:txBody>
          <a:bodyPr/>
          <a:lstStyle>
            <a:lvl1pPr marL="0" indent="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800" b="1" cap="all">
                <a:latin typeface="Tw Cen MT"/>
                <a:ea typeface="Tw Cen MT"/>
                <a:cs typeface="Tw Cen MT"/>
                <a:sym typeface="Tw Cen MT"/>
              </a:defRPr>
            </a:lvl1pPr>
            <a:lvl2pPr marL="628650" indent="-171450" algn="ctr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sz="1800" b="1" cap="all">
                <a:latin typeface="Tw Cen MT"/>
                <a:ea typeface="Tw Cen MT"/>
                <a:cs typeface="Tw Cen MT"/>
                <a:sym typeface="Tw Cen MT"/>
              </a:defRPr>
            </a:lvl2pPr>
            <a:lvl3pPr marL="1120139" indent="-205739" algn="ctr" defTabSz="914400">
              <a:lnSpc>
                <a:spcPct val="90000"/>
              </a:lnSpc>
              <a:spcBef>
                <a:spcPts val="1000"/>
              </a:spcBef>
              <a:buFontTx/>
              <a:defRPr sz="1800" b="1" cap="all">
                <a:latin typeface="Tw Cen MT"/>
                <a:ea typeface="Tw Cen MT"/>
                <a:cs typeface="Tw Cen MT"/>
                <a:sym typeface="Tw Cen MT"/>
              </a:defRPr>
            </a:lvl3pPr>
            <a:lvl4pPr marL="1600200" indent="-228600" algn="ctr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sz="1800" b="1" cap="all">
                <a:latin typeface="Tw Cen MT"/>
                <a:ea typeface="Tw Cen MT"/>
                <a:cs typeface="Tw Cen MT"/>
                <a:sym typeface="Tw Cen MT"/>
              </a:defRPr>
            </a:lvl4pPr>
            <a:lvl5pPr marL="2057400" indent="-228600" algn="ctr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sz="1800" b="1" cap="all">
                <a:latin typeface="Tw Cen MT"/>
                <a:ea typeface="Tw Cen MT"/>
                <a:cs typeface="Tw Cen MT"/>
                <a:sym typeface="Tw Cen MT"/>
              </a:defRPr>
            </a:lvl5pPr>
          </a:lstStyle>
          <a:p>
            <a:r>
              <a:t>ADD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92" name="Text Placeholder 97"/>
          <p:cNvSpPr>
            <a:spLocks noGrp="1"/>
          </p:cNvSpPr>
          <p:nvPr>
            <p:ph type="body" sz="quarter" idx="21" hasCustomPrompt="1"/>
          </p:nvPr>
        </p:nvSpPr>
        <p:spPr>
          <a:xfrm>
            <a:off x="482433" y="3569717"/>
            <a:ext cx="446141" cy="446141"/>
          </a:xfrm>
          <a:prstGeom prst="rect">
            <a:avLst/>
          </a:prstGeom>
          <a:solidFill>
            <a:srgbClr val="FFD966"/>
          </a:solidFill>
          <a:ln w="44450">
            <a:solidFill>
              <a:srgbClr val="000000"/>
            </a:solidFill>
            <a:round/>
          </a:ln>
        </p:spPr>
        <p:txBody>
          <a:bodyPr lIns="0" tIns="0" rIns="0" bIns="0" anchor="ctr"/>
          <a:lstStyle>
            <a:lvl1pPr marL="0" indent="0" algn="ctr" defTabSz="914400">
              <a:spcBef>
                <a:spcPts val="0"/>
              </a:spcBef>
              <a:buSzTx/>
              <a:buFontTx/>
              <a:buNone/>
              <a:defRPr sz="2800" b="1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t>#</a:t>
            </a:r>
          </a:p>
        </p:txBody>
      </p:sp>
      <p:sp>
        <p:nvSpPr>
          <p:cNvPr id="193" name="Text Placeholder 61"/>
          <p:cNvSpPr>
            <a:spLocks noGrp="1"/>
          </p:cNvSpPr>
          <p:nvPr>
            <p:ph type="body" sz="quarter" idx="22" hasCustomPrompt="1"/>
          </p:nvPr>
        </p:nvSpPr>
        <p:spPr>
          <a:xfrm>
            <a:off x="847718" y="4379821"/>
            <a:ext cx="1280162" cy="481858"/>
          </a:xfrm>
          <a:prstGeom prst="rect">
            <a:avLst/>
          </a:prstGeom>
        </p:spPr>
        <p:txBody>
          <a:bodyPr/>
          <a:lstStyle>
            <a:lvl1pPr marL="0" indent="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2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t>Add text here</a:t>
            </a:r>
          </a:p>
        </p:txBody>
      </p:sp>
      <p:sp>
        <p:nvSpPr>
          <p:cNvPr id="194" name="Text Placeholder 63"/>
          <p:cNvSpPr>
            <a:spLocks noGrp="1"/>
          </p:cNvSpPr>
          <p:nvPr>
            <p:ph type="body" sz="quarter" idx="23" hasCustomPrompt="1"/>
          </p:nvPr>
        </p:nvSpPr>
        <p:spPr>
          <a:xfrm>
            <a:off x="847718" y="4867502"/>
            <a:ext cx="1280162" cy="206582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0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t>Add text here</a:t>
            </a:r>
          </a:p>
        </p:txBody>
      </p:sp>
      <p:sp>
        <p:nvSpPr>
          <p:cNvPr id="195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069591" y="1772369"/>
            <a:ext cx="1462128" cy="1452984"/>
          </a:xfrm>
          <a:prstGeom prst="rect">
            <a:avLst/>
          </a:prstGeom>
          <a:solidFill>
            <a:srgbClr val="FFFFFF"/>
          </a:solidFill>
          <a:ln w="44450">
            <a:solidFill>
              <a:srgbClr val="000000"/>
            </a:solidFill>
            <a:miter lim="800000"/>
          </a:ln>
        </p:spPr>
        <p:txBody>
          <a:bodyPr/>
          <a:lstStyle>
            <a:lvl1pPr marL="0" indent="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800" b="1" cap="all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t>ADD TEXT</a:t>
            </a:r>
          </a:p>
        </p:txBody>
      </p:sp>
      <p:sp>
        <p:nvSpPr>
          <p:cNvPr id="196" name="Text Placeholder 61"/>
          <p:cNvSpPr>
            <a:spLocks noGrp="1"/>
          </p:cNvSpPr>
          <p:nvPr>
            <p:ph type="body" sz="quarter" idx="25" hasCustomPrompt="1"/>
          </p:nvPr>
        </p:nvSpPr>
        <p:spPr>
          <a:xfrm>
            <a:off x="2156263" y="2304731"/>
            <a:ext cx="1280161" cy="481859"/>
          </a:xfrm>
          <a:prstGeom prst="rect">
            <a:avLst/>
          </a:prstGeom>
        </p:spPr>
        <p:txBody>
          <a:bodyPr/>
          <a:lstStyle>
            <a:lvl1pPr marL="0" indent="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2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t>Add text here</a:t>
            </a:r>
          </a:p>
        </p:txBody>
      </p:sp>
      <p:sp>
        <p:nvSpPr>
          <p:cNvPr id="197" name="Text Placeholder 63"/>
          <p:cNvSpPr>
            <a:spLocks noGrp="1"/>
          </p:cNvSpPr>
          <p:nvPr>
            <p:ph type="body" sz="quarter" idx="26" hasCustomPrompt="1"/>
          </p:nvPr>
        </p:nvSpPr>
        <p:spPr>
          <a:xfrm>
            <a:off x="2156263" y="2792413"/>
            <a:ext cx="1280161" cy="206582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0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t>Add text here</a:t>
            </a:r>
          </a:p>
        </p:txBody>
      </p:sp>
      <p:sp>
        <p:nvSpPr>
          <p:cNvPr id="198" name="Text Placeholder 97"/>
          <p:cNvSpPr>
            <a:spLocks noGrp="1"/>
          </p:cNvSpPr>
          <p:nvPr>
            <p:ph type="body" sz="quarter" idx="27" hasCustomPrompt="1"/>
          </p:nvPr>
        </p:nvSpPr>
        <p:spPr>
          <a:xfrm>
            <a:off x="3372517" y="3056978"/>
            <a:ext cx="446141" cy="446141"/>
          </a:xfrm>
          <a:prstGeom prst="rect">
            <a:avLst/>
          </a:prstGeom>
          <a:solidFill>
            <a:srgbClr val="FFD966"/>
          </a:solidFill>
          <a:ln w="44450">
            <a:solidFill>
              <a:srgbClr val="000000"/>
            </a:solidFill>
            <a:round/>
          </a:ln>
        </p:spPr>
        <p:txBody>
          <a:bodyPr lIns="0" tIns="0" rIns="0" bIns="0" anchor="ctr"/>
          <a:lstStyle>
            <a:lvl1pPr marL="0" indent="0" algn="ctr" defTabSz="914400">
              <a:spcBef>
                <a:spcPts val="0"/>
              </a:spcBef>
              <a:buSzTx/>
              <a:buFontTx/>
              <a:buNone/>
              <a:defRPr sz="2800" b="1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t>#</a:t>
            </a:r>
          </a:p>
        </p:txBody>
      </p:sp>
      <p:sp>
        <p:nvSpPr>
          <p:cNvPr id="199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4242068" y="2496089"/>
            <a:ext cx="1462127" cy="1452983"/>
          </a:xfrm>
          <a:prstGeom prst="rect">
            <a:avLst/>
          </a:prstGeom>
          <a:solidFill>
            <a:srgbClr val="FFFFFF"/>
          </a:solidFill>
          <a:ln w="44450">
            <a:solidFill>
              <a:srgbClr val="000000"/>
            </a:solidFill>
            <a:miter lim="800000"/>
          </a:ln>
        </p:spPr>
        <p:txBody>
          <a:bodyPr/>
          <a:lstStyle>
            <a:lvl1pPr marL="0" indent="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800" b="1" cap="all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t>ADD TEXT</a:t>
            </a:r>
          </a:p>
        </p:txBody>
      </p:sp>
      <p:sp>
        <p:nvSpPr>
          <p:cNvPr id="200" name="Text Placeholder 97"/>
          <p:cNvSpPr>
            <a:spLocks noGrp="1"/>
          </p:cNvSpPr>
          <p:nvPr>
            <p:ph type="body" sz="quarter" idx="29" hasCustomPrompt="1"/>
          </p:nvPr>
        </p:nvSpPr>
        <p:spPr>
          <a:xfrm>
            <a:off x="5542561" y="2196754"/>
            <a:ext cx="446141" cy="446141"/>
          </a:xfrm>
          <a:prstGeom prst="rect">
            <a:avLst/>
          </a:prstGeom>
          <a:solidFill>
            <a:srgbClr val="FFD966"/>
          </a:solidFill>
          <a:ln w="44450">
            <a:solidFill>
              <a:srgbClr val="000000"/>
            </a:solidFill>
            <a:round/>
          </a:ln>
        </p:spPr>
        <p:txBody>
          <a:bodyPr lIns="0" tIns="0" rIns="0" bIns="0" anchor="ctr"/>
          <a:lstStyle>
            <a:lvl1pPr marL="0" indent="0" algn="ctr" defTabSz="914400">
              <a:spcBef>
                <a:spcPts val="0"/>
              </a:spcBef>
              <a:buSzTx/>
              <a:buFontTx/>
              <a:buNone/>
              <a:defRPr sz="2800" b="1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t>#</a:t>
            </a:r>
          </a:p>
        </p:txBody>
      </p:sp>
      <p:sp>
        <p:nvSpPr>
          <p:cNvPr id="201" name="Text Placeholder 61"/>
          <p:cNvSpPr>
            <a:spLocks noGrp="1"/>
          </p:cNvSpPr>
          <p:nvPr>
            <p:ph type="body" sz="quarter" idx="30" hasCustomPrompt="1"/>
          </p:nvPr>
        </p:nvSpPr>
        <p:spPr>
          <a:xfrm>
            <a:off x="4337915" y="3081612"/>
            <a:ext cx="1277963" cy="475432"/>
          </a:xfrm>
          <a:prstGeom prst="rect">
            <a:avLst/>
          </a:prstGeom>
        </p:spPr>
        <p:txBody>
          <a:bodyPr/>
          <a:lstStyle>
            <a:lvl1pPr marL="0" indent="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2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t>Add text here</a:t>
            </a:r>
          </a:p>
        </p:txBody>
      </p:sp>
      <p:sp>
        <p:nvSpPr>
          <p:cNvPr id="202" name="Text Placeholder 63"/>
          <p:cNvSpPr>
            <a:spLocks noGrp="1"/>
          </p:cNvSpPr>
          <p:nvPr>
            <p:ph type="body" sz="quarter" idx="31" hasCustomPrompt="1"/>
          </p:nvPr>
        </p:nvSpPr>
        <p:spPr>
          <a:xfrm>
            <a:off x="4337915" y="3554052"/>
            <a:ext cx="1277963" cy="206582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0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t>Add text here</a:t>
            </a:r>
          </a:p>
        </p:txBody>
      </p:sp>
      <p:sp>
        <p:nvSpPr>
          <p:cNvPr id="203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2854782" y="4951084"/>
            <a:ext cx="1462127" cy="1452983"/>
          </a:xfrm>
          <a:prstGeom prst="rect">
            <a:avLst/>
          </a:prstGeom>
          <a:solidFill>
            <a:srgbClr val="FFFFFF"/>
          </a:solidFill>
          <a:ln w="44450">
            <a:solidFill>
              <a:srgbClr val="000000"/>
            </a:solidFill>
            <a:miter lim="800000"/>
          </a:ln>
        </p:spPr>
        <p:txBody>
          <a:bodyPr/>
          <a:lstStyle>
            <a:lvl1pPr marL="0" indent="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800" b="1" cap="all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t>ADD TEXT</a:t>
            </a:r>
          </a:p>
        </p:txBody>
      </p:sp>
      <p:sp>
        <p:nvSpPr>
          <p:cNvPr id="204" name="Text Placeholder 97"/>
          <p:cNvSpPr>
            <a:spLocks noGrp="1"/>
          </p:cNvSpPr>
          <p:nvPr>
            <p:ph type="body" sz="quarter" idx="33" hasCustomPrompt="1"/>
          </p:nvPr>
        </p:nvSpPr>
        <p:spPr>
          <a:xfrm>
            <a:off x="4163196" y="4639237"/>
            <a:ext cx="446141" cy="446141"/>
          </a:xfrm>
          <a:prstGeom prst="rect">
            <a:avLst/>
          </a:prstGeom>
          <a:solidFill>
            <a:srgbClr val="FFD966"/>
          </a:solidFill>
          <a:ln w="44450">
            <a:solidFill>
              <a:srgbClr val="000000"/>
            </a:solidFill>
            <a:round/>
          </a:ln>
        </p:spPr>
        <p:txBody>
          <a:bodyPr lIns="0" tIns="0" rIns="0" bIns="0" anchor="ctr"/>
          <a:lstStyle>
            <a:lvl1pPr marL="0" indent="0" algn="ctr" defTabSz="914400">
              <a:spcBef>
                <a:spcPts val="0"/>
              </a:spcBef>
              <a:buSzTx/>
              <a:buFontTx/>
              <a:buNone/>
              <a:defRPr sz="2800" b="1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t>#</a:t>
            </a:r>
          </a:p>
        </p:txBody>
      </p:sp>
      <p:sp>
        <p:nvSpPr>
          <p:cNvPr id="205" name="Text Placeholder 61"/>
          <p:cNvSpPr>
            <a:spLocks noGrp="1"/>
          </p:cNvSpPr>
          <p:nvPr>
            <p:ph type="body" sz="quarter" idx="34" hasCustomPrompt="1"/>
          </p:nvPr>
        </p:nvSpPr>
        <p:spPr>
          <a:xfrm>
            <a:off x="2943700" y="5465548"/>
            <a:ext cx="1280161" cy="481858"/>
          </a:xfrm>
          <a:prstGeom prst="rect">
            <a:avLst/>
          </a:prstGeom>
        </p:spPr>
        <p:txBody>
          <a:bodyPr/>
          <a:lstStyle>
            <a:lvl1pPr marL="0" indent="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2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t>Add text here</a:t>
            </a:r>
          </a:p>
        </p:txBody>
      </p:sp>
      <p:sp>
        <p:nvSpPr>
          <p:cNvPr id="206" name="Text Placeholder 63"/>
          <p:cNvSpPr>
            <a:spLocks noGrp="1"/>
          </p:cNvSpPr>
          <p:nvPr>
            <p:ph type="body" sz="quarter" idx="35" hasCustomPrompt="1"/>
          </p:nvPr>
        </p:nvSpPr>
        <p:spPr>
          <a:xfrm>
            <a:off x="2943700" y="5953228"/>
            <a:ext cx="1280161" cy="206582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0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t>Add text here</a:t>
            </a:r>
          </a:p>
        </p:txBody>
      </p:sp>
      <p:sp>
        <p:nvSpPr>
          <p:cNvPr id="207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5780281" y="4681323"/>
            <a:ext cx="1462128" cy="1452983"/>
          </a:xfrm>
          <a:prstGeom prst="rect">
            <a:avLst/>
          </a:prstGeom>
          <a:solidFill>
            <a:srgbClr val="FFFFFF"/>
          </a:solidFill>
          <a:ln w="44450">
            <a:solidFill>
              <a:srgbClr val="000000"/>
            </a:solidFill>
            <a:miter lim="800000"/>
          </a:ln>
        </p:spPr>
        <p:txBody>
          <a:bodyPr/>
          <a:lstStyle>
            <a:lvl1pPr marL="0" indent="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800" b="1" cap="all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t>ADD TEXT</a:t>
            </a:r>
          </a:p>
        </p:txBody>
      </p:sp>
      <p:sp>
        <p:nvSpPr>
          <p:cNvPr id="208" name="Text Placeholder 61"/>
          <p:cNvSpPr>
            <a:spLocks noGrp="1"/>
          </p:cNvSpPr>
          <p:nvPr>
            <p:ph type="body" sz="quarter" idx="37" hasCustomPrompt="1"/>
          </p:nvPr>
        </p:nvSpPr>
        <p:spPr>
          <a:xfrm>
            <a:off x="5840979" y="5211224"/>
            <a:ext cx="1348183" cy="481858"/>
          </a:xfrm>
          <a:prstGeom prst="rect">
            <a:avLst/>
          </a:prstGeom>
        </p:spPr>
        <p:txBody>
          <a:bodyPr/>
          <a:lstStyle>
            <a:lvl1pPr marL="0" indent="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2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t>Add text here</a:t>
            </a:r>
          </a:p>
        </p:txBody>
      </p:sp>
      <p:sp>
        <p:nvSpPr>
          <p:cNvPr id="209" name="Text Placeholder 63"/>
          <p:cNvSpPr>
            <a:spLocks noGrp="1"/>
          </p:cNvSpPr>
          <p:nvPr>
            <p:ph type="body" sz="quarter" idx="38" hasCustomPrompt="1"/>
          </p:nvPr>
        </p:nvSpPr>
        <p:spPr>
          <a:xfrm>
            <a:off x="5840979" y="5698906"/>
            <a:ext cx="1348183" cy="206582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0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t>Add text here</a:t>
            </a:r>
          </a:p>
        </p:txBody>
      </p:sp>
      <p:sp>
        <p:nvSpPr>
          <p:cNvPr id="210" name="Text Placeholder 97"/>
          <p:cNvSpPr>
            <a:spLocks noGrp="1"/>
          </p:cNvSpPr>
          <p:nvPr>
            <p:ph type="body" sz="quarter" idx="39" hasCustomPrompt="1"/>
          </p:nvPr>
        </p:nvSpPr>
        <p:spPr>
          <a:xfrm>
            <a:off x="7063495" y="5902310"/>
            <a:ext cx="446141" cy="446141"/>
          </a:xfrm>
          <a:prstGeom prst="rect">
            <a:avLst/>
          </a:prstGeom>
          <a:solidFill>
            <a:srgbClr val="FFD966"/>
          </a:solidFill>
          <a:ln w="44450">
            <a:solidFill>
              <a:srgbClr val="000000"/>
            </a:solidFill>
            <a:round/>
          </a:ln>
        </p:spPr>
        <p:txBody>
          <a:bodyPr lIns="0" tIns="0" rIns="0" bIns="0" anchor="ctr"/>
          <a:lstStyle>
            <a:lvl1pPr marL="0" indent="0" algn="ctr" defTabSz="914400">
              <a:spcBef>
                <a:spcPts val="0"/>
              </a:spcBef>
              <a:buSzTx/>
              <a:buFontTx/>
              <a:buNone/>
              <a:defRPr sz="2800" b="1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t>#</a:t>
            </a:r>
          </a:p>
        </p:txBody>
      </p:sp>
      <p:sp>
        <p:nvSpPr>
          <p:cNvPr id="211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6539439" y="1703615"/>
            <a:ext cx="1462127" cy="1452984"/>
          </a:xfrm>
          <a:prstGeom prst="rect">
            <a:avLst/>
          </a:prstGeom>
          <a:solidFill>
            <a:srgbClr val="FFFFFF"/>
          </a:solidFill>
          <a:ln w="44450">
            <a:solidFill>
              <a:srgbClr val="000000"/>
            </a:solidFill>
            <a:miter lim="800000"/>
          </a:ln>
        </p:spPr>
        <p:txBody>
          <a:bodyPr/>
          <a:lstStyle>
            <a:lvl1pPr marL="0" indent="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800" b="1" cap="all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t>ADD TEXT</a:t>
            </a:r>
          </a:p>
        </p:txBody>
      </p:sp>
      <p:sp>
        <p:nvSpPr>
          <p:cNvPr id="212" name="Text Placeholder 61"/>
          <p:cNvSpPr>
            <a:spLocks noGrp="1"/>
          </p:cNvSpPr>
          <p:nvPr>
            <p:ph type="body" sz="quarter" idx="41" hasCustomPrompt="1"/>
          </p:nvPr>
        </p:nvSpPr>
        <p:spPr>
          <a:xfrm>
            <a:off x="6631547" y="2244785"/>
            <a:ext cx="1280161" cy="475432"/>
          </a:xfrm>
          <a:prstGeom prst="rect">
            <a:avLst/>
          </a:prstGeom>
        </p:spPr>
        <p:txBody>
          <a:bodyPr/>
          <a:lstStyle>
            <a:lvl1pPr marL="0" indent="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2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t>Add text here</a:t>
            </a:r>
          </a:p>
        </p:txBody>
      </p:sp>
      <p:sp>
        <p:nvSpPr>
          <p:cNvPr id="213" name="Text Placeholder 63"/>
          <p:cNvSpPr>
            <a:spLocks noGrp="1"/>
          </p:cNvSpPr>
          <p:nvPr>
            <p:ph type="body" sz="quarter" idx="42" hasCustomPrompt="1"/>
          </p:nvPr>
        </p:nvSpPr>
        <p:spPr>
          <a:xfrm>
            <a:off x="6631547" y="2717225"/>
            <a:ext cx="1280161" cy="206582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0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t>Add text here</a:t>
            </a:r>
          </a:p>
        </p:txBody>
      </p:sp>
      <p:sp>
        <p:nvSpPr>
          <p:cNvPr id="214" name="Text Placeholder 97"/>
          <p:cNvSpPr>
            <a:spLocks noGrp="1"/>
          </p:cNvSpPr>
          <p:nvPr>
            <p:ph type="body" sz="quarter" idx="43" hasCustomPrompt="1"/>
          </p:nvPr>
        </p:nvSpPr>
        <p:spPr>
          <a:xfrm>
            <a:off x="7841103" y="3001684"/>
            <a:ext cx="446141" cy="446141"/>
          </a:xfrm>
          <a:prstGeom prst="rect">
            <a:avLst/>
          </a:prstGeom>
          <a:solidFill>
            <a:srgbClr val="FFD966"/>
          </a:solidFill>
          <a:ln w="44450">
            <a:solidFill>
              <a:srgbClr val="000000"/>
            </a:solidFill>
            <a:round/>
          </a:ln>
        </p:spPr>
        <p:txBody>
          <a:bodyPr lIns="0" tIns="0" rIns="0" bIns="0" anchor="ctr"/>
          <a:lstStyle>
            <a:lvl1pPr marL="0" indent="0" algn="ctr" defTabSz="914400">
              <a:spcBef>
                <a:spcPts val="0"/>
              </a:spcBef>
              <a:buSzTx/>
              <a:buFontTx/>
              <a:buNone/>
              <a:defRPr sz="2800" b="1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t>#</a:t>
            </a:r>
          </a:p>
        </p:txBody>
      </p:sp>
      <p:sp>
        <p:nvSpPr>
          <p:cNvPr id="215" name="Text Placeholder 5"/>
          <p:cNvSpPr>
            <a:spLocks noGrp="1"/>
          </p:cNvSpPr>
          <p:nvPr>
            <p:ph type="body" sz="quarter" idx="44" hasCustomPrompt="1"/>
          </p:nvPr>
        </p:nvSpPr>
        <p:spPr>
          <a:xfrm>
            <a:off x="8319151" y="4697122"/>
            <a:ext cx="1462127" cy="1452983"/>
          </a:xfrm>
          <a:prstGeom prst="rect">
            <a:avLst/>
          </a:prstGeom>
          <a:solidFill>
            <a:srgbClr val="FFFFFF"/>
          </a:solidFill>
          <a:ln w="44450">
            <a:solidFill>
              <a:srgbClr val="000000"/>
            </a:solidFill>
            <a:miter lim="800000"/>
          </a:ln>
        </p:spPr>
        <p:txBody>
          <a:bodyPr/>
          <a:lstStyle>
            <a:lvl1pPr marL="0" indent="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800" b="1" cap="all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t>ADD TEXT</a:t>
            </a:r>
          </a:p>
        </p:txBody>
      </p:sp>
      <p:sp>
        <p:nvSpPr>
          <p:cNvPr id="216" name="Text Placeholder 97"/>
          <p:cNvSpPr>
            <a:spLocks noGrp="1"/>
          </p:cNvSpPr>
          <p:nvPr>
            <p:ph type="body" sz="quarter" idx="45" hasCustomPrompt="1"/>
          </p:nvPr>
        </p:nvSpPr>
        <p:spPr>
          <a:xfrm>
            <a:off x="9571657" y="4420429"/>
            <a:ext cx="446141" cy="446141"/>
          </a:xfrm>
          <a:prstGeom prst="rect">
            <a:avLst/>
          </a:prstGeom>
          <a:solidFill>
            <a:srgbClr val="FFD966"/>
          </a:solidFill>
          <a:ln w="44450">
            <a:solidFill>
              <a:srgbClr val="000000"/>
            </a:solidFill>
            <a:round/>
          </a:ln>
        </p:spPr>
        <p:txBody>
          <a:bodyPr lIns="0" tIns="0" rIns="0" bIns="0" anchor="ctr"/>
          <a:lstStyle>
            <a:lvl1pPr marL="0" indent="0" algn="ctr" defTabSz="914400">
              <a:spcBef>
                <a:spcPts val="0"/>
              </a:spcBef>
              <a:buSzTx/>
              <a:buFontTx/>
              <a:buNone/>
              <a:defRPr sz="2800" b="1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t>#</a:t>
            </a:r>
          </a:p>
        </p:txBody>
      </p:sp>
      <p:sp>
        <p:nvSpPr>
          <p:cNvPr id="217" name="Text Placeholder 61"/>
          <p:cNvSpPr>
            <a:spLocks noGrp="1"/>
          </p:cNvSpPr>
          <p:nvPr>
            <p:ph type="body" sz="quarter" idx="46" hasCustomPrompt="1"/>
          </p:nvPr>
        </p:nvSpPr>
        <p:spPr>
          <a:xfrm>
            <a:off x="8361036" y="5369721"/>
            <a:ext cx="1378360" cy="481858"/>
          </a:xfrm>
          <a:prstGeom prst="rect">
            <a:avLst/>
          </a:prstGeom>
        </p:spPr>
        <p:txBody>
          <a:bodyPr/>
          <a:lstStyle>
            <a:lvl1pPr marL="0" indent="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2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t>Add text here</a:t>
            </a:r>
          </a:p>
        </p:txBody>
      </p:sp>
      <p:sp>
        <p:nvSpPr>
          <p:cNvPr id="218" name="Text Placeholder 63"/>
          <p:cNvSpPr>
            <a:spLocks noGrp="1"/>
          </p:cNvSpPr>
          <p:nvPr>
            <p:ph type="body" sz="quarter" idx="47" hasCustomPrompt="1"/>
          </p:nvPr>
        </p:nvSpPr>
        <p:spPr>
          <a:xfrm>
            <a:off x="8361036" y="5857402"/>
            <a:ext cx="1378360" cy="206582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0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t>Add text here</a:t>
            </a:r>
          </a:p>
        </p:txBody>
      </p:sp>
      <p:sp>
        <p:nvSpPr>
          <p:cNvPr id="219" name="Text Placeholder 5"/>
          <p:cNvSpPr>
            <a:spLocks noGrp="1"/>
          </p:cNvSpPr>
          <p:nvPr>
            <p:ph type="body" sz="quarter" idx="48" hasCustomPrompt="1"/>
          </p:nvPr>
        </p:nvSpPr>
        <p:spPr>
          <a:xfrm>
            <a:off x="9525195" y="2683233"/>
            <a:ext cx="1462128" cy="1452983"/>
          </a:xfrm>
          <a:prstGeom prst="rect">
            <a:avLst/>
          </a:prstGeom>
          <a:solidFill>
            <a:srgbClr val="FFFFFF"/>
          </a:solidFill>
          <a:ln w="44450">
            <a:solidFill>
              <a:srgbClr val="000000"/>
            </a:solidFill>
            <a:miter lim="800000"/>
          </a:ln>
        </p:spPr>
        <p:txBody>
          <a:bodyPr/>
          <a:lstStyle>
            <a:lvl1pPr marL="0" indent="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800" b="1" cap="all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t>ADD TEXT</a:t>
            </a:r>
          </a:p>
        </p:txBody>
      </p:sp>
      <p:sp>
        <p:nvSpPr>
          <p:cNvPr id="220" name="Text Placeholder 97"/>
          <p:cNvSpPr>
            <a:spLocks noGrp="1"/>
          </p:cNvSpPr>
          <p:nvPr>
            <p:ph type="body" sz="quarter" idx="49" hasCustomPrompt="1"/>
          </p:nvPr>
        </p:nvSpPr>
        <p:spPr>
          <a:xfrm>
            <a:off x="10844648" y="2399750"/>
            <a:ext cx="446141" cy="446141"/>
          </a:xfrm>
          <a:prstGeom prst="rect">
            <a:avLst/>
          </a:prstGeom>
          <a:solidFill>
            <a:srgbClr val="FFD966"/>
          </a:solidFill>
          <a:ln w="44450">
            <a:solidFill>
              <a:srgbClr val="000000"/>
            </a:solidFill>
            <a:round/>
          </a:ln>
        </p:spPr>
        <p:txBody>
          <a:bodyPr lIns="0" tIns="0" rIns="0" bIns="0" anchor="ctr"/>
          <a:lstStyle>
            <a:lvl1pPr marL="0" indent="0" algn="ctr" defTabSz="914400">
              <a:spcBef>
                <a:spcPts val="0"/>
              </a:spcBef>
              <a:buSzTx/>
              <a:buFontTx/>
              <a:buNone/>
              <a:defRPr sz="2800" b="1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t>#</a:t>
            </a:r>
          </a:p>
        </p:txBody>
      </p:sp>
      <p:sp>
        <p:nvSpPr>
          <p:cNvPr id="221" name="Text Placeholder 61"/>
          <p:cNvSpPr>
            <a:spLocks noGrp="1"/>
          </p:cNvSpPr>
          <p:nvPr>
            <p:ph type="body" sz="quarter" idx="50" hasCustomPrompt="1"/>
          </p:nvPr>
        </p:nvSpPr>
        <p:spPr>
          <a:xfrm>
            <a:off x="9609125" y="3233383"/>
            <a:ext cx="1280161" cy="475432"/>
          </a:xfrm>
          <a:prstGeom prst="rect">
            <a:avLst/>
          </a:prstGeom>
        </p:spPr>
        <p:txBody>
          <a:bodyPr/>
          <a:lstStyle>
            <a:lvl1pPr marL="0" indent="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2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t>Add text here</a:t>
            </a:r>
          </a:p>
        </p:txBody>
      </p:sp>
      <p:sp>
        <p:nvSpPr>
          <p:cNvPr id="222" name="Text Placeholder 63"/>
          <p:cNvSpPr>
            <a:spLocks noGrp="1"/>
          </p:cNvSpPr>
          <p:nvPr>
            <p:ph type="body" sz="quarter" idx="51" hasCustomPrompt="1"/>
          </p:nvPr>
        </p:nvSpPr>
        <p:spPr>
          <a:xfrm>
            <a:off x="9609125" y="3705823"/>
            <a:ext cx="1280161" cy="206582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0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t>Add text here</a:t>
            </a:r>
          </a:p>
        </p:txBody>
      </p:sp>
      <p:sp>
        <p:nvSpPr>
          <p:cNvPr id="2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D966"/>
                </a:solidFill>
                <a:latin typeface="Tw Cen MT"/>
                <a:ea typeface="Tw Cen MT"/>
                <a:cs typeface="Tw Cen MT"/>
                <a:sym typeface="Tw Cen MT"/>
              </a:defRPr>
            </a:pPr>
            <a:endParaRPr/>
          </a:p>
        </p:txBody>
      </p:sp>
      <p:sp>
        <p:nvSpPr>
          <p:cNvPr id="231" name="Add title here"/>
          <p:cNvSpPr txBox="1"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>
              <a:lnSpc>
                <a:spcPct val="90000"/>
              </a:lnSpc>
              <a:defRPr sz="6000" b="1" cap="all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t>Add title here</a:t>
            </a:r>
          </a:p>
        </p:txBody>
      </p:sp>
      <p:sp>
        <p:nvSpPr>
          <p:cNvPr id="2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D966"/>
                </a:solidFill>
                <a:latin typeface="Tw Cen MT"/>
                <a:ea typeface="Tw Cen MT"/>
                <a:cs typeface="Tw Cen MT"/>
                <a:sym typeface="Tw Cen MT"/>
              </a:defRPr>
            </a:pPr>
            <a:endParaRPr/>
          </a:p>
        </p:txBody>
      </p:sp>
      <p:sp>
        <p:nvSpPr>
          <p:cNvPr id="2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1" cy="136207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63084" y="2906713"/>
            <a:ext cx="103632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600" y="1535112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93368" y="1535112"/>
            <a:ext cx="5389034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5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21"/>
          </p:nvPr>
        </p:nvSpPr>
        <p:spPr>
          <a:xfrm>
            <a:off x="609601" y="1435103"/>
            <a:ext cx="401108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2389716" y="4800600"/>
            <a:ext cx="73152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2389716" y="612775"/>
            <a:ext cx="73152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389716" y="5367337"/>
            <a:ext cx="73152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095375"/>
            <a:ext cx="10972800" cy="5030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08744" y="6404295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98989"/>
                </a:solidFill>
                <a:latin typeface="TradeGothic"/>
                <a:ea typeface="TradeGothic"/>
                <a:cs typeface="TradeGothic"/>
                <a:sym typeface="TradeGothic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5pPr>
      <a:lvl6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6pPr>
      <a:lvl7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7pPr>
      <a:lvl8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adeGothic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adeGothic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adeGothic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adeGothic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adeGothic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adeGothic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adeGothic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adeGothic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adeGothic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21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drive.google.com/file/d/1UXPrPYrKfDZNID8DEh37laeSr4FdP8HF/view" TargetMode="External"/><Relationship Id="rId3" Type="http://schemas.openxmlformats.org/officeDocument/2006/relationships/hyperlink" Target="https://ijcrt.org/papers/IJCRT24A6047.pdf" TargetMode="External"/><Relationship Id="rId7" Type="http://schemas.openxmlformats.org/officeDocument/2006/relationships/hyperlink" Target="https://etrr.springeropen.com/articles/10.1186/s12544-020-00439-1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emanticscholar.org/reader/3696c1ffb29dd3665b0918f875032ca8a1901850" TargetMode="External"/><Relationship Id="rId5" Type="http://schemas.openxmlformats.org/officeDocument/2006/relationships/hyperlink" Target="https://pdfs.semanticscholar.org/2880/2e88ecdce8c5aa54abc2516c360b786fc6e2.pdf?_gl=1*b7v3fd*_gcl_au*OTc2MTk2NTgwLjE3MTkwNTI2NDU.*_ga*MTY5MzUzMjEyMi4xNzE5MDUyNjQ3*_ga_H7P4ZT52H5*MTcyNDM1NjI0NC40LjEuMTcyNDM1NjQ2NC4zNi4wLjA." TargetMode="External"/><Relationship Id="rId4" Type="http://schemas.openxmlformats.org/officeDocument/2006/relationships/hyperlink" Target="https://www.researchgate.net/publication/327073557_Intelligent_Road_Traffic_Control_System_for_Traffic_Congestion_A_Perspectiv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Freeform: Shape 26"/>
          <p:cNvSpPr/>
          <p:nvPr/>
        </p:nvSpPr>
        <p:spPr>
          <a:xfrm>
            <a:off x="6762212" y="851515"/>
            <a:ext cx="4638605" cy="51549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3" h="21600" extrusionOk="0">
                <a:moveTo>
                  <a:pt x="1264" y="13095"/>
                </a:moveTo>
                <a:cubicBezTo>
                  <a:pt x="1264" y="13095"/>
                  <a:pt x="1264" y="13095"/>
                  <a:pt x="3126" y="13095"/>
                </a:cubicBezTo>
                <a:cubicBezTo>
                  <a:pt x="3243" y="13095"/>
                  <a:pt x="3355" y="13172"/>
                  <a:pt x="3412" y="13298"/>
                </a:cubicBezTo>
                <a:cubicBezTo>
                  <a:pt x="3412" y="13298"/>
                  <a:pt x="3412" y="13298"/>
                  <a:pt x="4345" y="15232"/>
                </a:cubicBezTo>
                <a:cubicBezTo>
                  <a:pt x="4405" y="15353"/>
                  <a:pt x="4405" y="15507"/>
                  <a:pt x="4345" y="15628"/>
                </a:cubicBezTo>
                <a:cubicBezTo>
                  <a:pt x="4345" y="15628"/>
                  <a:pt x="4345" y="15628"/>
                  <a:pt x="3412" y="17563"/>
                </a:cubicBezTo>
                <a:cubicBezTo>
                  <a:pt x="3355" y="17688"/>
                  <a:pt x="3243" y="17765"/>
                  <a:pt x="3126" y="17765"/>
                </a:cubicBezTo>
                <a:cubicBezTo>
                  <a:pt x="3126" y="17765"/>
                  <a:pt x="3126" y="17765"/>
                  <a:pt x="1264" y="17765"/>
                </a:cubicBezTo>
                <a:cubicBezTo>
                  <a:pt x="1143" y="17765"/>
                  <a:pt x="1035" y="17688"/>
                  <a:pt x="974" y="17563"/>
                </a:cubicBezTo>
                <a:cubicBezTo>
                  <a:pt x="974" y="17563"/>
                  <a:pt x="974" y="17563"/>
                  <a:pt x="45" y="15628"/>
                </a:cubicBezTo>
                <a:cubicBezTo>
                  <a:pt x="-15" y="15507"/>
                  <a:pt x="-15" y="15353"/>
                  <a:pt x="45" y="15232"/>
                </a:cubicBezTo>
                <a:cubicBezTo>
                  <a:pt x="45" y="15232"/>
                  <a:pt x="45" y="15232"/>
                  <a:pt x="974" y="13298"/>
                </a:cubicBezTo>
                <a:cubicBezTo>
                  <a:pt x="1035" y="13172"/>
                  <a:pt x="1143" y="13095"/>
                  <a:pt x="1264" y="13095"/>
                </a:cubicBezTo>
                <a:close/>
                <a:moveTo>
                  <a:pt x="8664" y="2389"/>
                </a:moveTo>
                <a:cubicBezTo>
                  <a:pt x="8664" y="2389"/>
                  <a:pt x="8664" y="2389"/>
                  <a:pt x="9622" y="2389"/>
                </a:cubicBezTo>
                <a:lnTo>
                  <a:pt x="9733" y="2389"/>
                </a:lnTo>
                <a:lnTo>
                  <a:pt x="9840" y="2610"/>
                </a:lnTo>
                <a:cubicBezTo>
                  <a:pt x="9988" y="2917"/>
                  <a:pt x="10161" y="3275"/>
                  <a:pt x="10362" y="3692"/>
                </a:cubicBezTo>
                <a:cubicBezTo>
                  <a:pt x="10454" y="3877"/>
                  <a:pt x="10454" y="4113"/>
                  <a:pt x="10362" y="4298"/>
                </a:cubicBezTo>
                <a:cubicBezTo>
                  <a:pt x="10362" y="4298"/>
                  <a:pt x="10362" y="4298"/>
                  <a:pt x="8933" y="7261"/>
                </a:cubicBezTo>
                <a:cubicBezTo>
                  <a:pt x="8847" y="7453"/>
                  <a:pt x="8674" y="7571"/>
                  <a:pt x="8496" y="7571"/>
                </a:cubicBezTo>
                <a:cubicBezTo>
                  <a:pt x="8496" y="7571"/>
                  <a:pt x="8496" y="7571"/>
                  <a:pt x="5644" y="7571"/>
                </a:cubicBezTo>
                <a:cubicBezTo>
                  <a:pt x="5598" y="7571"/>
                  <a:pt x="5553" y="7564"/>
                  <a:pt x="5510" y="7550"/>
                </a:cubicBezTo>
                <a:lnTo>
                  <a:pt x="5417" y="7503"/>
                </a:lnTo>
                <a:lnTo>
                  <a:pt x="5474" y="7386"/>
                </a:lnTo>
                <a:cubicBezTo>
                  <a:pt x="5984" y="6323"/>
                  <a:pt x="6637" y="4963"/>
                  <a:pt x="7473" y="3222"/>
                </a:cubicBezTo>
                <a:cubicBezTo>
                  <a:pt x="7721" y="2706"/>
                  <a:pt x="8168" y="2389"/>
                  <a:pt x="8664" y="2389"/>
                </a:cubicBezTo>
                <a:close/>
                <a:moveTo>
                  <a:pt x="5475" y="0"/>
                </a:moveTo>
                <a:cubicBezTo>
                  <a:pt x="5475" y="0"/>
                  <a:pt x="5475" y="0"/>
                  <a:pt x="8692" y="0"/>
                </a:cubicBezTo>
                <a:cubicBezTo>
                  <a:pt x="8893" y="0"/>
                  <a:pt x="9088" y="133"/>
                  <a:pt x="9185" y="350"/>
                </a:cubicBezTo>
                <a:cubicBezTo>
                  <a:pt x="9185" y="350"/>
                  <a:pt x="9185" y="350"/>
                  <a:pt x="10050" y="2143"/>
                </a:cubicBezTo>
                <a:lnTo>
                  <a:pt x="10147" y="2345"/>
                </a:lnTo>
                <a:lnTo>
                  <a:pt x="9707" y="2345"/>
                </a:lnTo>
                <a:lnTo>
                  <a:pt x="9550" y="2018"/>
                </a:lnTo>
                <a:cubicBezTo>
                  <a:pt x="8947" y="768"/>
                  <a:pt x="8947" y="768"/>
                  <a:pt x="8947" y="768"/>
                </a:cubicBezTo>
                <a:cubicBezTo>
                  <a:pt x="8860" y="576"/>
                  <a:pt x="8688" y="458"/>
                  <a:pt x="8509" y="458"/>
                </a:cubicBezTo>
                <a:cubicBezTo>
                  <a:pt x="5658" y="458"/>
                  <a:pt x="5658" y="458"/>
                  <a:pt x="5658" y="458"/>
                </a:cubicBezTo>
                <a:cubicBezTo>
                  <a:pt x="5473" y="458"/>
                  <a:pt x="5306" y="576"/>
                  <a:pt x="5214" y="768"/>
                </a:cubicBezTo>
                <a:cubicBezTo>
                  <a:pt x="3791" y="3731"/>
                  <a:pt x="3791" y="3731"/>
                  <a:pt x="3791" y="3731"/>
                </a:cubicBezTo>
                <a:cubicBezTo>
                  <a:pt x="3699" y="3916"/>
                  <a:pt x="3699" y="4152"/>
                  <a:pt x="3791" y="4337"/>
                </a:cubicBezTo>
                <a:cubicBezTo>
                  <a:pt x="5214" y="7300"/>
                  <a:pt x="5214" y="7300"/>
                  <a:pt x="5214" y="7300"/>
                </a:cubicBezTo>
                <a:cubicBezTo>
                  <a:pt x="5260" y="7396"/>
                  <a:pt x="5325" y="7474"/>
                  <a:pt x="5401" y="7527"/>
                </a:cubicBezTo>
                <a:lnTo>
                  <a:pt x="5423" y="7538"/>
                </a:lnTo>
                <a:lnTo>
                  <a:pt x="5307" y="7780"/>
                </a:lnTo>
                <a:lnTo>
                  <a:pt x="5220" y="7960"/>
                </a:lnTo>
                <a:lnTo>
                  <a:pt x="5310" y="8005"/>
                </a:lnTo>
                <a:cubicBezTo>
                  <a:pt x="5358" y="8021"/>
                  <a:pt x="5409" y="8029"/>
                  <a:pt x="5461" y="8029"/>
                </a:cubicBezTo>
                <a:cubicBezTo>
                  <a:pt x="8678" y="8029"/>
                  <a:pt x="8678" y="8029"/>
                  <a:pt x="8678" y="8029"/>
                </a:cubicBezTo>
                <a:cubicBezTo>
                  <a:pt x="8880" y="8029"/>
                  <a:pt x="9074" y="7896"/>
                  <a:pt x="9172" y="7679"/>
                </a:cubicBezTo>
                <a:cubicBezTo>
                  <a:pt x="10783" y="4337"/>
                  <a:pt x="10783" y="4337"/>
                  <a:pt x="10783" y="4337"/>
                </a:cubicBezTo>
                <a:cubicBezTo>
                  <a:pt x="10888" y="4128"/>
                  <a:pt x="10888" y="3862"/>
                  <a:pt x="10783" y="3653"/>
                </a:cubicBezTo>
                <a:cubicBezTo>
                  <a:pt x="10582" y="3235"/>
                  <a:pt x="10406" y="2870"/>
                  <a:pt x="10251" y="2550"/>
                </a:cubicBezTo>
                <a:lnTo>
                  <a:pt x="10173" y="2389"/>
                </a:lnTo>
                <a:lnTo>
                  <a:pt x="10534" y="2389"/>
                </a:lnTo>
                <a:cubicBezTo>
                  <a:pt x="11656" y="2389"/>
                  <a:pt x="13452" y="2389"/>
                  <a:pt x="16324" y="2389"/>
                </a:cubicBezTo>
                <a:cubicBezTo>
                  <a:pt x="16804" y="2389"/>
                  <a:pt x="17267" y="2706"/>
                  <a:pt x="17499" y="3222"/>
                </a:cubicBezTo>
                <a:cubicBezTo>
                  <a:pt x="17499" y="3222"/>
                  <a:pt x="17499" y="3222"/>
                  <a:pt x="21337" y="11181"/>
                </a:cubicBezTo>
                <a:cubicBezTo>
                  <a:pt x="21585" y="11677"/>
                  <a:pt x="21585" y="12312"/>
                  <a:pt x="21337" y="12808"/>
                </a:cubicBezTo>
                <a:cubicBezTo>
                  <a:pt x="21337" y="12808"/>
                  <a:pt x="21337" y="12808"/>
                  <a:pt x="17499" y="20766"/>
                </a:cubicBezTo>
                <a:cubicBezTo>
                  <a:pt x="17267" y="21282"/>
                  <a:pt x="16804" y="21600"/>
                  <a:pt x="16324" y="21600"/>
                </a:cubicBezTo>
                <a:cubicBezTo>
                  <a:pt x="16324" y="21600"/>
                  <a:pt x="16324" y="21600"/>
                  <a:pt x="8664" y="21600"/>
                </a:cubicBezTo>
                <a:cubicBezTo>
                  <a:pt x="8168" y="21600"/>
                  <a:pt x="7721" y="21282"/>
                  <a:pt x="7473" y="20766"/>
                </a:cubicBezTo>
                <a:cubicBezTo>
                  <a:pt x="7473" y="20766"/>
                  <a:pt x="7473" y="20766"/>
                  <a:pt x="3651" y="12808"/>
                </a:cubicBezTo>
                <a:cubicBezTo>
                  <a:pt x="3403" y="12312"/>
                  <a:pt x="3403" y="11677"/>
                  <a:pt x="3651" y="11181"/>
                </a:cubicBezTo>
                <a:cubicBezTo>
                  <a:pt x="3651" y="11181"/>
                  <a:pt x="3651" y="11181"/>
                  <a:pt x="5070" y="8226"/>
                </a:cubicBezTo>
                <a:lnTo>
                  <a:pt x="5190" y="7976"/>
                </a:lnTo>
                <a:lnTo>
                  <a:pt x="5186" y="7974"/>
                </a:lnTo>
                <a:cubicBezTo>
                  <a:pt x="5100" y="7914"/>
                  <a:pt x="5027" y="7826"/>
                  <a:pt x="4975" y="7718"/>
                </a:cubicBezTo>
                <a:cubicBezTo>
                  <a:pt x="4975" y="7718"/>
                  <a:pt x="4975" y="7718"/>
                  <a:pt x="3370" y="4376"/>
                </a:cubicBezTo>
                <a:cubicBezTo>
                  <a:pt x="3266" y="4167"/>
                  <a:pt x="3266" y="3901"/>
                  <a:pt x="3370" y="3692"/>
                </a:cubicBezTo>
                <a:cubicBezTo>
                  <a:pt x="3370" y="3692"/>
                  <a:pt x="3370" y="3692"/>
                  <a:pt x="4975" y="350"/>
                </a:cubicBezTo>
                <a:cubicBezTo>
                  <a:pt x="5079" y="133"/>
                  <a:pt x="5267" y="0"/>
                  <a:pt x="5475" y="0"/>
                </a:cubicBezTo>
                <a:close/>
              </a:path>
            </a:pathLst>
          </a:custGeom>
          <a:solidFill>
            <a:srgbClr val="808080">
              <a:alpha val="1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51" name="Picture 4" descr="Picture 4"/>
          <p:cNvPicPr>
            <a:picLocks noChangeAspect="1"/>
          </p:cNvPicPr>
          <p:nvPr/>
        </p:nvPicPr>
        <p:blipFill>
          <a:blip r:embed="rId2"/>
          <a:srcRect r="59916"/>
          <a:stretch>
            <a:fillRect/>
          </a:stretch>
        </p:blipFill>
        <p:spPr>
          <a:xfrm>
            <a:off x="7973571" y="1864661"/>
            <a:ext cx="3203510" cy="3426238"/>
          </a:xfrm>
          <a:prstGeom prst="rect">
            <a:avLst/>
          </a:prstGeom>
          <a:ln w="12700">
            <a:miter lim="400000"/>
          </a:ln>
        </p:spPr>
      </p:pic>
      <p:sp>
        <p:nvSpPr>
          <p:cNvPr id="253" name="Title 7"/>
          <p:cNvSpPr txBox="1">
            <a:spLocks noGrp="1"/>
          </p:cNvSpPr>
          <p:nvPr>
            <p:ph type="ctrTitle"/>
          </p:nvPr>
        </p:nvSpPr>
        <p:spPr>
          <a:xfrm>
            <a:off x="331286" y="-526757"/>
            <a:ext cx="10363201" cy="2076451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1F497D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r>
              <a:t>SMART INDIA HACKATHON 2024</a:t>
            </a:r>
          </a:p>
        </p:txBody>
      </p:sp>
      <p:sp>
        <p:nvSpPr>
          <p:cNvPr id="254" name="TextBox 9"/>
          <p:cNvSpPr txBox="1"/>
          <p:nvPr/>
        </p:nvSpPr>
        <p:spPr>
          <a:xfrm>
            <a:off x="331287" y="1260445"/>
            <a:ext cx="6216190" cy="5065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285750" indent="-285750" algn="just">
              <a:buSzPct val="100000"/>
              <a:buFont typeface="Arial"/>
              <a:buChar char="•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Problem Statement ID: </a:t>
            </a:r>
            <a:r>
              <a:rPr lang="en-US" sz="2200" dirty="0"/>
              <a:t>SIH 1607</a:t>
            </a:r>
          </a:p>
          <a:p>
            <a:pPr algn="just">
              <a:buSzPct val="100000"/>
              <a:defRPr sz="2400" b="1">
                <a:latin typeface="Arial"/>
                <a:ea typeface="Arial"/>
                <a:cs typeface="Arial"/>
                <a:sym typeface="Arial"/>
              </a:defRPr>
            </a:pPr>
            <a:endParaRPr lang="en-US" sz="2200" dirty="0"/>
          </a:p>
          <a:p>
            <a:pPr marL="285750" indent="-285750" algn="just">
              <a:buSzPct val="100000"/>
              <a:buFont typeface="Arial"/>
              <a:buChar char="•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rPr sz="2200" dirty="0">
                <a:solidFill>
                  <a:schemeClr val="accent1">
                    <a:lumMod val="50000"/>
                  </a:schemeClr>
                </a:solidFill>
              </a:rPr>
              <a:t>Problem Statement Title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n-US" sz="2100" dirty="0"/>
              <a:t>Smart AI based solution for traffic management on the routes with heavy traffic from different directions, with real-time monitoring and adaptation of traffic light timings</a:t>
            </a:r>
          </a:p>
          <a:p>
            <a:pPr marL="285750" indent="-285750" algn="just">
              <a:lnSpc>
                <a:spcPct val="200000"/>
              </a:lnSpc>
              <a:buSzPct val="100000"/>
              <a:buFont typeface="Arial"/>
              <a:buChar char="•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rPr sz="2200" dirty="0">
                <a:solidFill>
                  <a:schemeClr val="accent1">
                    <a:lumMod val="50000"/>
                  </a:schemeClr>
                </a:solidFill>
              </a:rPr>
              <a:t>Theme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n-US" sz="2200" dirty="0"/>
              <a:t>Smart Automation</a:t>
            </a:r>
            <a:endParaRPr sz="2200" dirty="0"/>
          </a:p>
          <a:p>
            <a:pPr marL="285750" indent="-285750" algn="just">
              <a:lnSpc>
                <a:spcPct val="200000"/>
              </a:lnSpc>
              <a:buSzPct val="100000"/>
              <a:buFont typeface="Arial"/>
              <a:buChar char="•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rPr sz="2200" dirty="0">
                <a:solidFill>
                  <a:schemeClr val="accent1">
                    <a:lumMod val="50000"/>
                  </a:schemeClr>
                </a:solidFill>
              </a:rPr>
              <a:t>PS Category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:</a:t>
            </a:r>
            <a:r>
              <a:rPr sz="2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sz="2200" dirty="0"/>
              <a:t>Software</a:t>
            </a:r>
          </a:p>
          <a:p>
            <a:pPr marL="285750" indent="-285750" algn="just">
              <a:lnSpc>
                <a:spcPct val="200000"/>
              </a:lnSpc>
              <a:buSzPct val="100000"/>
              <a:buFont typeface="Arial"/>
              <a:buChar char="•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rPr sz="2200" dirty="0">
                <a:solidFill>
                  <a:schemeClr val="accent1">
                    <a:lumMod val="50000"/>
                  </a:schemeClr>
                </a:solidFill>
              </a:rPr>
              <a:t>Team ID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:</a:t>
            </a:r>
            <a:endParaRPr sz="22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 algn="just">
              <a:lnSpc>
                <a:spcPct val="200000"/>
              </a:lnSpc>
              <a:buSzPct val="100000"/>
              <a:buFont typeface="Arial"/>
              <a:buChar char="•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rPr sz="2200" dirty="0">
                <a:solidFill>
                  <a:schemeClr val="accent1">
                    <a:lumMod val="50000"/>
                  </a:schemeClr>
                </a:solidFill>
              </a:rPr>
              <a:t>Team Name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n-US" sz="2200" dirty="0" err="1"/>
              <a:t>NexSpy</a:t>
            </a:r>
            <a:r>
              <a:rPr lang="en-US" sz="2200" dirty="0"/>
              <a:t> </a:t>
            </a:r>
            <a:endParaRPr sz="2200" dirty="0"/>
          </a:p>
        </p:txBody>
      </p:sp>
      <p:pic>
        <p:nvPicPr>
          <p:cNvPr id="255" name="Google Shape;93;p2" descr="Google Shape;93;p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4005" y="0"/>
            <a:ext cx="2246576" cy="11490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Rectangle 9"/>
          <p:cNvSpPr/>
          <p:nvPr/>
        </p:nvSpPr>
        <p:spPr>
          <a:xfrm>
            <a:off x="-1" y="6354762"/>
            <a:ext cx="12192001" cy="503239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953735"/>
                </a:solidFill>
              </a:defRPr>
            </a:pPr>
            <a:endParaRPr/>
          </a:p>
        </p:txBody>
      </p:sp>
      <p:sp>
        <p:nvSpPr>
          <p:cNvPr id="29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US" u="sng"/>
              <a:t>IDEA OVERVIEW</a:t>
            </a:r>
            <a:endParaRPr u="sng"/>
          </a:p>
        </p:txBody>
      </p:sp>
      <p:sp>
        <p:nvSpPr>
          <p:cNvPr id="299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5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2</a:t>
            </a:fld>
            <a:endParaRPr/>
          </a:p>
        </p:txBody>
      </p:sp>
      <p:pic>
        <p:nvPicPr>
          <p:cNvPr id="300" name="Google Shape;93;p2" descr="Google Shape;93;p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3910" y="81375"/>
            <a:ext cx="2246576" cy="114907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03" name="Oval 10"/>
          <p:cNvGrpSpPr/>
          <p:nvPr/>
        </p:nvGrpSpPr>
        <p:grpSpPr>
          <a:xfrm>
            <a:off x="329772" y="252245"/>
            <a:ext cx="1251860" cy="807336"/>
            <a:chOff x="0" y="54976"/>
            <a:chExt cx="1251858" cy="807335"/>
          </a:xfrm>
        </p:grpSpPr>
        <p:sp>
          <p:nvSpPr>
            <p:cNvPr id="301" name="Oval"/>
            <p:cNvSpPr/>
            <p:nvPr/>
          </p:nvSpPr>
          <p:spPr>
            <a:xfrm>
              <a:off x="0" y="54976"/>
              <a:ext cx="1251858" cy="807335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02" name="Your Team Name"/>
            <p:cNvSpPr txBox="1"/>
            <p:nvPr/>
          </p:nvSpPr>
          <p:spPr>
            <a:xfrm>
              <a:off x="29947" y="273979"/>
              <a:ext cx="1191963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rPr lang="en-US" sz="1800">
                  <a:latin typeface="Arial Black" panose="020B0A04020102020204" pitchFamily="34" charset="0"/>
                  <a:cs typeface="Arial" panose="020B0604020202020204" pitchFamily="34" charset="0"/>
                </a:rPr>
                <a:t>NexSpy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B765BA55-1EBC-A918-F3C3-82C43D95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51" b="33475"/>
          <a:stretch/>
        </p:blipFill>
        <p:spPr>
          <a:xfrm>
            <a:off x="1095467" y="1184849"/>
            <a:ext cx="10001063" cy="448830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 Placeholder 448"/>
          <p:cNvSpPr txBox="1">
            <a:spLocks noGrp="1"/>
          </p:cNvSpPr>
          <p:nvPr>
            <p:ph type="body" sz="quarter" idx="1"/>
          </p:nvPr>
        </p:nvSpPr>
        <p:spPr>
          <a:xfrm>
            <a:off x="659507" y="3483970"/>
            <a:ext cx="1685605" cy="1632648"/>
          </a:xfrm>
          <a:prstGeom prst="rect">
            <a:avLst/>
          </a:prstGeom>
          <a:ln w="44450"/>
        </p:spPr>
        <p:txBody>
          <a:bodyPr lIns="45720">
            <a:normAutofit/>
          </a:bodyPr>
          <a:lstStyle/>
          <a:p>
            <a:pPr>
              <a:lnSpc>
                <a:spcPct val="200000"/>
              </a:lnSpc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Frame</a:t>
            </a:r>
            <a:r>
              <a:rPr sz="1400" dirty="0">
                <a:latin typeface="Calibri" panose="020F0502020204030204" pitchFamily="34" charset="0"/>
                <a:cs typeface="Calibri" panose="020F0502020204030204" pitchFamily="34" charset="0"/>
              </a:rPr>
              <a:t> Acquisition</a:t>
            </a:r>
          </a:p>
        </p:txBody>
      </p:sp>
      <p:sp>
        <p:nvSpPr>
          <p:cNvPr id="258" name="Text Placeholder 1248"/>
          <p:cNvSpPr>
            <a:spLocks noGrp="1"/>
          </p:cNvSpPr>
          <p:nvPr>
            <p:ph type="body" idx="21"/>
          </p:nvPr>
        </p:nvSpPr>
        <p:spPr>
          <a:xfrm>
            <a:off x="2167927" y="4924588"/>
            <a:ext cx="446141" cy="446141"/>
          </a:xfrm>
          <a:prstGeom prst="rect">
            <a:avLst/>
          </a:prstGeom>
          <a:solidFill>
            <a:schemeClr val="accent6"/>
          </a:solidFill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/>
          <a:lstStyle/>
          <a:p>
            <a:r>
              <a:t>1</a:t>
            </a:r>
          </a:p>
        </p:txBody>
      </p:sp>
      <p:sp>
        <p:nvSpPr>
          <p:cNvPr id="260" name="Text Placeholder 447"/>
          <p:cNvSpPr>
            <a:spLocks noGrp="1"/>
          </p:cNvSpPr>
          <p:nvPr>
            <p:ph type="body" idx="24"/>
          </p:nvPr>
        </p:nvSpPr>
        <p:spPr>
          <a:xfrm>
            <a:off x="1876726" y="1506081"/>
            <a:ext cx="1685198" cy="1595739"/>
          </a:xfrm>
          <a:prstGeom prst="rect">
            <a:avLst/>
          </a:prstGeom>
          <a:ln w="44450"/>
          <a:effectLst/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Lane Separation</a:t>
            </a:r>
          </a:p>
        </p:txBody>
      </p:sp>
      <p:sp>
        <p:nvSpPr>
          <p:cNvPr id="262" name="Text Placeholder 546"/>
          <p:cNvSpPr>
            <a:spLocks noGrp="1"/>
          </p:cNvSpPr>
          <p:nvPr>
            <p:ph type="body" idx="27"/>
          </p:nvPr>
        </p:nvSpPr>
        <p:spPr>
          <a:xfrm>
            <a:off x="3324866" y="2891071"/>
            <a:ext cx="446141" cy="446141"/>
          </a:xfrm>
          <a:prstGeom prst="rect">
            <a:avLst/>
          </a:prstGeom>
          <a:solidFill>
            <a:schemeClr val="accent6"/>
          </a:solidFill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/>
          <a:lstStyle/>
          <a:p>
            <a:r>
              <a:rPr dirty="0"/>
              <a:t>2</a:t>
            </a:r>
          </a:p>
        </p:txBody>
      </p:sp>
      <p:sp>
        <p:nvSpPr>
          <p:cNvPr id="263" name="Text Placeholder 454"/>
          <p:cNvSpPr>
            <a:spLocks noGrp="1"/>
          </p:cNvSpPr>
          <p:nvPr>
            <p:ph type="body" idx="28"/>
          </p:nvPr>
        </p:nvSpPr>
        <p:spPr>
          <a:xfrm>
            <a:off x="4050671" y="1889451"/>
            <a:ext cx="1685198" cy="1632648"/>
          </a:xfrm>
          <a:prstGeom prst="rect">
            <a:avLst/>
          </a:prstGeom>
          <a:ln w="44450"/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lnSpc>
                <a:spcPct val="200000"/>
              </a:lnSpc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Edge Detection</a:t>
            </a:r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4" name="Text Placeholder 547"/>
          <p:cNvSpPr>
            <a:spLocks noGrp="1"/>
          </p:cNvSpPr>
          <p:nvPr>
            <p:ph type="body" idx="29"/>
          </p:nvPr>
        </p:nvSpPr>
        <p:spPr>
          <a:xfrm>
            <a:off x="5557547" y="3355862"/>
            <a:ext cx="446141" cy="446141"/>
          </a:xfrm>
          <a:prstGeom prst="rect">
            <a:avLst/>
          </a:prstGeom>
          <a:solidFill>
            <a:schemeClr val="accent6"/>
          </a:solidFill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/>
          <a:lstStyle/>
          <a:p>
            <a:r>
              <a:t>3</a:t>
            </a:r>
          </a:p>
        </p:txBody>
      </p:sp>
      <p:sp>
        <p:nvSpPr>
          <p:cNvPr id="266" name="Text Placeholder 449"/>
          <p:cNvSpPr>
            <a:spLocks noGrp="1"/>
          </p:cNvSpPr>
          <p:nvPr>
            <p:ph type="body" idx="32"/>
          </p:nvPr>
        </p:nvSpPr>
        <p:spPr>
          <a:xfrm>
            <a:off x="3010933" y="4240394"/>
            <a:ext cx="1685198" cy="1595739"/>
          </a:xfrm>
          <a:prstGeom prst="rect">
            <a:avLst/>
          </a:prstGeom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/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lnSpc>
                <a:spcPct val="200000"/>
              </a:lnSpc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Area Comparison</a:t>
            </a:r>
          </a:p>
          <a:p>
            <a:endParaRPr dirty="0"/>
          </a:p>
        </p:txBody>
      </p:sp>
      <p:sp>
        <p:nvSpPr>
          <p:cNvPr id="267" name="Text Placeholder 549"/>
          <p:cNvSpPr>
            <a:spLocks noGrp="1"/>
          </p:cNvSpPr>
          <p:nvPr>
            <p:ph type="body" idx="33"/>
          </p:nvPr>
        </p:nvSpPr>
        <p:spPr>
          <a:xfrm>
            <a:off x="4299855" y="5630203"/>
            <a:ext cx="446141" cy="446141"/>
          </a:xfrm>
          <a:prstGeom prst="rect">
            <a:avLst/>
          </a:prstGeom>
          <a:solidFill>
            <a:schemeClr val="accent6"/>
          </a:solidFill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/>
          <a:lstStyle/>
          <a:p>
            <a:r>
              <a:t>4</a:t>
            </a:r>
          </a:p>
        </p:txBody>
      </p:sp>
      <p:sp>
        <p:nvSpPr>
          <p:cNvPr id="269" name="Text Placeholder 450"/>
          <p:cNvSpPr>
            <a:spLocks noGrp="1"/>
          </p:cNvSpPr>
          <p:nvPr>
            <p:ph type="body" idx="36"/>
          </p:nvPr>
        </p:nvSpPr>
        <p:spPr>
          <a:xfrm>
            <a:off x="5358765" y="4240395"/>
            <a:ext cx="1687409" cy="1595738"/>
          </a:xfrm>
          <a:prstGeom prst="rect">
            <a:avLst/>
          </a:prstGeom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defRPr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lnSpc>
                <a:spcPct val="200000"/>
              </a:lnSpc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Trained model</a:t>
            </a:r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1" name="Text Placeholder 553"/>
          <p:cNvSpPr>
            <a:spLocks noGrp="1"/>
          </p:cNvSpPr>
          <p:nvPr>
            <p:ph type="body" idx="39"/>
          </p:nvPr>
        </p:nvSpPr>
        <p:spPr>
          <a:xfrm>
            <a:off x="6876953" y="5621446"/>
            <a:ext cx="446141" cy="446141"/>
          </a:xfrm>
          <a:prstGeom prst="rect">
            <a:avLst/>
          </a:prstGeom>
          <a:solidFill>
            <a:srgbClr val="92D050"/>
          </a:solidFill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/>
              <a:t>3</a:t>
            </a:r>
            <a:endParaRPr/>
          </a:p>
        </p:txBody>
      </p:sp>
      <p:sp>
        <p:nvSpPr>
          <p:cNvPr id="272" name="Text Placeholder 453"/>
          <p:cNvSpPr>
            <a:spLocks noGrp="1"/>
          </p:cNvSpPr>
          <p:nvPr>
            <p:ph type="body" idx="40"/>
          </p:nvPr>
        </p:nvSpPr>
        <p:spPr>
          <a:xfrm>
            <a:off x="6215418" y="1460091"/>
            <a:ext cx="1685198" cy="1595738"/>
          </a:xfrm>
          <a:prstGeom prst="rect">
            <a:avLst/>
          </a:prstGeom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tIns="91440">
            <a:norm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Reinforcement learning</a:t>
            </a:r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3" name="Text Placeholder 427"/>
          <p:cNvSpPr>
            <a:spLocks noGrp="1"/>
          </p:cNvSpPr>
          <p:nvPr>
            <p:ph type="body" idx="41"/>
          </p:nvPr>
        </p:nvSpPr>
        <p:spPr>
          <a:xfrm>
            <a:off x="6201009" y="2005138"/>
            <a:ext cx="1685198" cy="813294"/>
          </a:xfrm>
          <a:prstGeom prst="rect">
            <a:avLst/>
          </a:prstGeom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>
            <a:no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  <a:cs typeface="Calibri" panose="020F0502020204030204" pitchFamily="34" charset="0"/>
              </a:rPr>
              <a:t>Define the reward function to encourage efficient traffic flow, train the model using simulation data</a:t>
            </a:r>
            <a:endParaRPr dirty="0">
              <a:solidFill>
                <a:schemeClr val="tx1"/>
              </a:solidFill>
              <a:latin typeface="Aptos" panose="020B0004020202020204" pitchFamily="34" charset="0"/>
              <a:cs typeface="Calibri" panose="020F0502020204030204" pitchFamily="34" charset="0"/>
            </a:endParaRPr>
          </a:p>
        </p:txBody>
      </p:sp>
      <p:sp>
        <p:nvSpPr>
          <p:cNvPr id="274" name="Text Placeholder 550"/>
          <p:cNvSpPr>
            <a:spLocks noGrp="1"/>
          </p:cNvSpPr>
          <p:nvPr>
            <p:ph type="body" idx="43"/>
          </p:nvPr>
        </p:nvSpPr>
        <p:spPr>
          <a:xfrm>
            <a:off x="7658943" y="2902243"/>
            <a:ext cx="446141" cy="446141"/>
          </a:xfrm>
          <a:prstGeom prst="rect">
            <a:avLst/>
          </a:prstGeom>
          <a:solidFill>
            <a:srgbClr val="92D050"/>
          </a:solidFill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/>
              <a:t>2</a:t>
            </a:r>
            <a:endParaRPr/>
          </a:p>
        </p:txBody>
      </p:sp>
      <p:sp>
        <p:nvSpPr>
          <p:cNvPr id="275" name="Text Placeholder 452"/>
          <p:cNvSpPr>
            <a:spLocks noGrp="1"/>
          </p:cNvSpPr>
          <p:nvPr>
            <p:ph type="body" idx="44"/>
          </p:nvPr>
        </p:nvSpPr>
        <p:spPr>
          <a:xfrm>
            <a:off x="7658943" y="3747760"/>
            <a:ext cx="1687409" cy="1595738"/>
          </a:xfrm>
          <a:prstGeom prst="rect">
            <a:avLst/>
          </a:prstGeom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Simulation</a:t>
            </a:r>
            <a:endParaRPr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6" name="Text Placeholder 552"/>
          <p:cNvSpPr>
            <a:spLocks noGrp="1"/>
          </p:cNvSpPr>
          <p:nvPr>
            <p:ph type="body" idx="45"/>
          </p:nvPr>
        </p:nvSpPr>
        <p:spPr>
          <a:xfrm>
            <a:off x="9121070" y="5158520"/>
            <a:ext cx="446141" cy="446141"/>
          </a:xfrm>
          <a:prstGeom prst="rect">
            <a:avLst/>
          </a:prstGeom>
          <a:solidFill>
            <a:srgbClr val="92D050"/>
          </a:solidFill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/>
              <a:t>1</a:t>
            </a:r>
            <a:endParaRPr/>
          </a:p>
        </p:txBody>
      </p:sp>
      <p:cxnSp>
        <p:nvCxnSpPr>
          <p:cNvPr id="280" name="Straight Arrow Connector 44"/>
          <p:cNvCxnSpPr>
            <a:cxnSpLocks/>
            <a:stCxn id="260" idx="3"/>
          </p:cNvCxnSpPr>
          <p:nvPr/>
        </p:nvCxnSpPr>
        <p:spPr>
          <a:xfrm>
            <a:off x="3561924" y="2303951"/>
            <a:ext cx="47955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1" name="Oval 2"/>
          <p:cNvGrpSpPr/>
          <p:nvPr/>
        </p:nvGrpSpPr>
        <p:grpSpPr>
          <a:xfrm>
            <a:off x="141514" y="107065"/>
            <a:ext cx="1280129" cy="807336"/>
            <a:chOff x="0" y="54976"/>
            <a:chExt cx="1280128" cy="807335"/>
          </a:xfrm>
        </p:grpSpPr>
        <p:sp>
          <p:nvSpPr>
            <p:cNvPr id="289" name="Oval"/>
            <p:cNvSpPr/>
            <p:nvPr/>
          </p:nvSpPr>
          <p:spPr>
            <a:xfrm>
              <a:off x="0" y="54976"/>
              <a:ext cx="1251858" cy="807335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/>
              <a:endParaRPr/>
            </a:p>
          </p:txBody>
        </p:sp>
        <p:sp>
          <p:nvSpPr>
            <p:cNvPr id="290" name="Your Team Name"/>
            <p:cNvSpPr txBox="1"/>
            <p:nvPr/>
          </p:nvSpPr>
          <p:spPr>
            <a:xfrm>
              <a:off x="0" y="289368"/>
              <a:ext cx="1280128" cy="338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914400"/>
            </a:lstStyle>
            <a:p>
              <a:r>
                <a:rPr lang="en-US" sz="1600">
                  <a:latin typeface="Arial Black" panose="020B0A04020102020204" pitchFamily="34" charset="0"/>
                  <a:cs typeface="Arial" panose="020B0604020202020204" pitchFamily="34" charset="0"/>
                </a:rPr>
                <a:t>NexSpy</a:t>
              </a:r>
              <a:endParaRPr sz="1600"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92" name="Title 1"/>
          <p:cNvSpPr txBox="1"/>
          <p:nvPr/>
        </p:nvSpPr>
        <p:spPr>
          <a:xfrm>
            <a:off x="141514" y="-212679"/>
            <a:ext cx="10881362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36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br>
              <a:rPr/>
            </a:br>
            <a:r>
              <a:rPr lang="en-US" u="sng"/>
              <a:t>TECHNICAL APPROACH</a:t>
            </a:r>
            <a:endParaRPr u="sng"/>
          </a:p>
        </p:txBody>
      </p:sp>
      <p:pic>
        <p:nvPicPr>
          <p:cNvPr id="293" name="Google Shape;93;p2" descr="Google Shape;93;p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5423" y="26590"/>
            <a:ext cx="2246577" cy="1149076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Rectangle 7"/>
          <p:cNvSpPr/>
          <p:nvPr/>
        </p:nvSpPr>
        <p:spPr>
          <a:xfrm>
            <a:off x="-1" y="6324415"/>
            <a:ext cx="12192001" cy="503239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C55A11"/>
                </a:solidFill>
                <a:latin typeface="Tw Cen MT"/>
                <a:ea typeface="Tw Cen MT"/>
                <a:cs typeface="Tw Cen MT"/>
                <a:sym typeface="Tw Cen MT"/>
              </a:defRPr>
            </a:pPr>
            <a:endParaRPr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65C4492-946F-6447-2C16-9A58AF263D5D}"/>
              </a:ext>
            </a:extLst>
          </p:cNvPr>
          <p:cNvCxnSpPr>
            <a:cxnSpLocks/>
            <a:stCxn id="263" idx="2"/>
            <a:endCxn id="266" idx="0"/>
          </p:cNvCxnSpPr>
          <p:nvPr/>
        </p:nvCxnSpPr>
        <p:spPr>
          <a:xfrm rot="5400000">
            <a:off x="4014254" y="3361377"/>
            <a:ext cx="718295" cy="103973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D02B6B5-285E-A2AE-477B-E4A7D77D9350}"/>
              </a:ext>
            </a:extLst>
          </p:cNvPr>
          <p:cNvCxnSpPr>
            <a:cxnSpLocks/>
            <a:stCxn id="266" idx="3"/>
            <a:endCxn id="269" idx="1"/>
          </p:cNvCxnSpPr>
          <p:nvPr/>
        </p:nvCxnSpPr>
        <p:spPr>
          <a:xfrm>
            <a:off x="4696131" y="5038264"/>
            <a:ext cx="6626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E7679090-DFBA-1FE8-E2CD-596766E2CB21}"/>
              </a:ext>
            </a:extLst>
          </p:cNvPr>
          <p:cNvCxnSpPr>
            <a:cxnSpLocks/>
            <a:stCxn id="257" idx="0"/>
            <a:endCxn id="260" idx="1"/>
          </p:cNvCxnSpPr>
          <p:nvPr/>
        </p:nvCxnSpPr>
        <p:spPr>
          <a:xfrm rot="5400000" flipH="1" flipV="1">
            <a:off x="1099509" y="2706753"/>
            <a:ext cx="1180019" cy="37441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427">
            <a:extLst>
              <a:ext uri="{FF2B5EF4-FFF2-40B4-BE49-F238E27FC236}">
                <a16:creationId xmlns:a16="http://schemas.microsoft.com/office/drawing/2014/main" id="{F86DF3FD-F54E-AFC0-9314-D6C79BBF6349}"/>
              </a:ext>
            </a:extLst>
          </p:cNvPr>
          <p:cNvSpPr txBox="1">
            <a:spLocks/>
          </p:cNvSpPr>
          <p:nvPr/>
        </p:nvSpPr>
        <p:spPr>
          <a:xfrm>
            <a:off x="7658943" y="4175944"/>
            <a:ext cx="1685198" cy="813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0" marR="0" indent="0" algn="ct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TradeGothic"/>
                <a:ea typeface="TradeGothic"/>
                <a:cs typeface="TradeGothic"/>
                <a:sym typeface="TradeGothic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TradeGothic"/>
                <a:ea typeface="TradeGothic"/>
                <a:cs typeface="TradeGothic"/>
                <a:sym typeface="TradeGothic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TradeGothic"/>
                <a:ea typeface="TradeGothic"/>
                <a:cs typeface="TradeGothic"/>
                <a:sym typeface="TradeGothic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TradeGothic"/>
                <a:ea typeface="TradeGothic"/>
                <a:cs typeface="TradeGothic"/>
                <a:sym typeface="TradeGothic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TradeGothic"/>
                <a:ea typeface="TradeGothic"/>
                <a:cs typeface="TradeGothic"/>
                <a:sym typeface="TradeGothic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TradeGothic"/>
                <a:ea typeface="TradeGothic"/>
                <a:cs typeface="TradeGothic"/>
                <a:sym typeface="TradeGothic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TradeGothic"/>
                <a:ea typeface="TradeGothic"/>
                <a:cs typeface="TradeGothic"/>
                <a:sym typeface="TradeGothic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TradeGothic"/>
                <a:ea typeface="TradeGothic"/>
                <a:cs typeface="TradeGothic"/>
                <a:sym typeface="TradeGothic"/>
              </a:defRPr>
            </a:lvl9pPr>
          </a:lstStyle>
          <a:p>
            <a:pPr hangingPunct="1"/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  <a:cs typeface="Calibri" panose="020F0502020204030204" pitchFamily="34" charset="0"/>
              </a:rPr>
              <a:t>Create a realistic traffic simulation which mimics real-world traffic patterns using </a:t>
            </a:r>
            <a:r>
              <a:rPr lang="en-US" u="sng" dirty="0">
                <a:solidFill>
                  <a:schemeClr val="tx1"/>
                </a:solidFill>
                <a:latin typeface="Aptos" panose="020B0004020202020204" pitchFamily="34" charset="0"/>
                <a:cs typeface="Calibri" panose="020F0502020204030204" pitchFamily="34" charset="0"/>
              </a:rPr>
              <a:t>SUMO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1B96966D-6A54-03F8-BF9D-65FD48DC0CD0}"/>
              </a:ext>
            </a:extLst>
          </p:cNvPr>
          <p:cNvCxnSpPr>
            <a:cxnSpLocks/>
            <a:stCxn id="275" idx="0"/>
            <a:endCxn id="272" idx="3"/>
          </p:cNvCxnSpPr>
          <p:nvPr/>
        </p:nvCxnSpPr>
        <p:spPr>
          <a:xfrm rot="16200000" flipV="1">
            <a:off x="7456732" y="2701844"/>
            <a:ext cx="1489800" cy="60203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8B77A08E-2563-51C5-2A5B-F077315E2C24}"/>
              </a:ext>
            </a:extLst>
          </p:cNvPr>
          <p:cNvCxnSpPr>
            <a:cxnSpLocks/>
            <a:stCxn id="272" idx="2"/>
            <a:endCxn id="269" idx="0"/>
          </p:cNvCxnSpPr>
          <p:nvPr/>
        </p:nvCxnSpPr>
        <p:spPr>
          <a:xfrm rot="5400000">
            <a:off x="6037961" y="3220339"/>
            <a:ext cx="1184566" cy="855547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 Placeholder 427">
            <a:extLst>
              <a:ext uri="{FF2B5EF4-FFF2-40B4-BE49-F238E27FC236}">
                <a16:creationId xmlns:a16="http://schemas.microsoft.com/office/drawing/2014/main" id="{CBCC76B8-648F-34C0-29AE-C64DC1F3EC86}"/>
              </a:ext>
            </a:extLst>
          </p:cNvPr>
          <p:cNvSpPr txBox="1">
            <a:spLocks/>
          </p:cNvSpPr>
          <p:nvPr/>
        </p:nvSpPr>
        <p:spPr>
          <a:xfrm>
            <a:off x="669936" y="4059559"/>
            <a:ext cx="1716384" cy="813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0" marR="0" indent="0" algn="ct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TradeGothic"/>
                <a:ea typeface="TradeGothic"/>
                <a:cs typeface="TradeGothic"/>
                <a:sym typeface="TradeGothic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TradeGothic"/>
                <a:ea typeface="TradeGothic"/>
                <a:cs typeface="TradeGothic"/>
                <a:sym typeface="TradeGothic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TradeGothic"/>
                <a:ea typeface="TradeGothic"/>
                <a:cs typeface="TradeGothic"/>
                <a:sym typeface="TradeGothic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TradeGothic"/>
                <a:ea typeface="TradeGothic"/>
                <a:cs typeface="TradeGothic"/>
                <a:sym typeface="TradeGothic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TradeGothic"/>
                <a:ea typeface="TradeGothic"/>
                <a:cs typeface="TradeGothic"/>
                <a:sym typeface="TradeGothic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TradeGothic"/>
                <a:ea typeface="TradeGothic"/>
                <a:cs typeface="TradeGothic"/>
                <a:sym typeface="TradeGothic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TradeGothic"/>
                <a:ea typeface="TradeGothic"/>
                <a:cs typeface="TradeGothic"/>
                <a:sym typeface="TradeGothic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TradeGothic"/>
                <a:ea typeface="TradeGothic"/>
                <a:cs typeface="TradeGothic"/>
                <a:sym typeface="TradeGothic"/>
              </a:defRPr>
            </a:lvl9pPr>
          </a:lstStyle>
          <a:p>
            <a:pPr hangingPunct="1"/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  <a:cs typeface="Calibri" panose="020F0502020204030204" pitchFamily="34" charset="0"/>
              </a:rPr>
              <a:t>Begin by capturing the  frames of the roads at  intersection from video using </a:t>
            </a:r>
            <a:r>
              <a:rPr lang="en-US" u="sng" dirty="0">
                <a:solidFill>
                  <a:schemeClr val="tx1"/>
                </a:solidFill>
                <a:latin typeface="Aptos" panose="020B0004020202020204" pitchFamily="34" charset="0"/>
                <a:cs typeface="Calibri" panose="020F0502020204030204" pitchFamily="34" charset="0"/>
              </a:rPr>
              <a:t>OpenCV</a:t>
            </a:r>
          </a:p>
        </p:txBody>
      </p:sp>
      <p:sp>
        <p:nvSpPr>
          <p:cNvPr id="50" name="Text Placeholder 427">
            <a:extLst>
              <a:ext uri="{FF2B5EF4-FFF2-40B4-BE49-F238E27FC236}">
                <a16:creationId xmlns:a16="http://schemas.microsoft.com/office/drawing/2014/main" id="{15DC4141-D35B-1530-459D-CE8F4EF907E2}"/>
              </a:ext>
            </a:extLst>
          </p:cNvPr>
          <p:cNvSpPr txBox="1">
            <a:spLocks/>
          </p:cNvSpPr>
          <p:nvPr/>
        </p:nvSpPr>
        <p:spPr>
          <a:xfrm>
            <a:off x="1900333" y="2049342"/>
            <a:ext cx="1685198" cy="813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0" marR="0" indent="0" algn="ct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TradeGothic"/>
                <a:ea typeface="TradeGothic"/>
                <a:cs typeface="TradeGothic"/>
                <a:sym typeface="TradeGothic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TradeGothic"/>
                <a:ea typeface="TradeGothic"/>
                <a:cs typeface="TradeGothic"/>
                <a:sym typeface="TradeGothic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TradeGothic"/>
                <a:ea typeface="TradeGothic"/>
                <a:cs typeface="TradeGothic"/>
                <a:sym typeface="TradeGothic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TradeGothic"/>
                <a:ea typeface="TradeGothic"/>
                <a:cs typeface="TradeGothic"/>
                <a:sym typeface="TradeGothic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TradeGothic"/>
                <a:ea typeface="TradeGothic"/>
                <a:cs typeface="TradeGothic"/>
                <a:sym typeface="TradeGothic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TradeGothic"/>
                <a:ea typeface="TradeGothic"/>
                <a:cs typeface="TradeGothic"/>
                <a:sym typeface="TradeGothic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TradeGothic"/>
                <a:ea typeface="TradeGothic"/>
                <a:cs typeface="TradeGothic"/>
                <a:sym typeface="TradeGothic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TradeGothic"/>
                <a:ea typeface="TradeGothic"/>
                <a:cs typeface="TradeGothic"/>
                <a:sym typeface="TradeGothic"/>
              </a:defRPr>
            </a:lvl9pPr>
          </a:lstStyle>
          <a:p>
            <a:pPr hangingPunct="1"/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  <a:cs typeface="Calibri" panose="020F0502020204030204" pitchFamily="34" charset="0"/>
              </a:rPr>
              <a:t>Isolate and crop the incoming vehicles lane using </a:t>
            </a:r>
            <a:r>
              <a:rPr lang="en-US" u="sng" dirty="0">
                <a:solidFill>
                  <a:schemeClr val="tx1"/>
                </a:solidFill>
                <a:latin typeface="Aptos" panose="020B0004020202020204" pitchFamily="34" charset="0"/>
                <a:cs typeface="Calibri" panose="020F0502020204030204" pitchFamily="34" charset="0"/>
              </a:rPr>
              <a:t>semantic segmentation</a:t>
            </a:r>
          </a:p>
        </p:txBody>
      </p:sp>
      <p:sp>
        <p:nvSpPr>
          <p:cNvPr id="53" name="Text Placeholder 427">
            <a:extLst>
              <a:ext uri="{FF2B5EF4-FFF2-40B4-BE49-F238E27FC236}">
                <a16:creationId xmlns:a16="http://schemas.microsoft.com/office/drawing/2014/main" id="{D81D3BB9-EB79-0FCF-FA3C-6A4D3F04776A}"/>
              </a:ext>
            </a:extLst>
          </p:cNvPr>
          <p:cNvSpPr txBox="1">
            <a:spLocks/>
          </p:cNvSpPr>
          <p:nvPr/>
        </p:nvSpPr>
        <p:spPr>
          <a:xfrm>
            <a:off x="4074278" y="2523513"/>
            <a:ext cx="1685198" cy="813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0" marR="0" indent="0" algn="ct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TradeGothic"/>
                <a:ea typeface="TradeGothic"/>
                <a:cs typeface="TradeGothic"/>
                <a:sym typeface="TradeGothic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TradeGothic"/>
                <a:ea typeface="TradeGothic"/>
                <a:cs typeface="TradeGothic"/>
                <a:sym typeface="TradeGothic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TradeGothic"/>
                <a:ea typeface="TradeGothic"/>
                <a:cs typeface="TradeGothic"/>
                <a:sym typeface="TradeGothic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TradeGothic"/>
                <a:ea typeface="TradeGothic"/>
                <a:cs typeface="TradeGothic"/>
                <a:sym typeface="TradeGothic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TradeGothic"/>
                <a:ea typeface="TradeGothic"/>
                <a:cs typeface="TradeGothic"/>
                <a:sym typeface="TradeGothic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TradeGothic"/>
                <a:ea typeface="TradeGothic"/>
                <a:cs typeface="TradeGothic"/>
                <a:sym typeface="TradeGothic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TradeGothic"/>
                <a:ea typeface="TradeGothic"/>
                <a:cs typeface="TradeGothic"/>
                <a:sym typeface="TradeGothic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TradeGothic"/>
                <a:ea typeface="TradeGothic"/>
                <a:cs typeface="TradeGothic"/>
                <a:sym typeface="TradeGothic"/>
              </a:defRPr>
            </a:lvl9pPr>
          </a:lstStyle>
          <a:p>
            <a:pPr hangingPunct="1"/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  <a:cs typeface="Calibri" panose="020F0502020204030204" pitchFamily="34" charset="0"/>
              </a:rPr>
              <a:t>Highlight boundaries of the vehicles and other key elements using </a:t>
            </a:r>
            <a:r>
              <a:rPr lang="en-US" u="sng" dirty="0">
                <a:solidFill>
                  <a:schemeClr val="tx1"/>
                </a:solidFill>
                <a:latin typeface="Aptos" panose="020B0004020202020204" pitchFamily="34" charset="0"/>
                <a:cs typeface="Calibri" panose="020F0502020204030204" pitchFamily="34" charset="0"/>
              </a:rPr>
              <a:t>canny edges</a:t>
            </a:r>
          </a:p>
        </p:txBody>
      </p:sp>
      <p:sp>
        <p:nvSpPr>
          <p:cNvPr id="56" name="Text Placeholder 427">
            <a:extLst>
              <a:ext uri="{FF2B5EF4-FFF2-40B4-BE49-F238E27FC236}">
                <a16:creationId xmlns:a16="http://schemas.microsoft.com/office/drawing/2014/main" id="{286D2BD5-7280-FAE9-1215-53F1E1541CD5}"/>
              </a:ext>
            </a:extLst>
          </p:cNvPr>
          <p:cNvSpPr txBox="1">
            <a:spLocks/>
          </p:cNvSpPr>
          <p:nvPr/>
        </p:nvSpPr>
        <p:spPr>
          <a:xfrm>
            <a:off x="2999089" y="4878987"/>
            <a:ext cx="1685198" cy="813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0" marR="0" indent="0" algn="ct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TradeGothic"/>
                <a:ea typeface="TradeGothic"/>
                <a:cs typeface="TradeGothic"/>
                <a:sym typeface="TradeGothic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TradeGothic"/>
                <a:ea typeface="TradeGothic"/>
                <a:cs typeface="TradeGothic"/>
                <a:sym typeface="TradeGothic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TradeGothic"/>
                <a:ea typeface="TradeGothic"/>
                <a:cs typeface="TradeGothic"/>
                <a:sym typeface="TradeGothic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TradeGothic"/>
                <a:ea typeface="TradeGothic"/>
                <a:cs typeface="TradeGothic"/>
                <a:sym typeface="TradeGothic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TradeGothic"/>
                <a:ea typeface="TradeGothic"/>
                <a:cs typeface="TradeGothic"/>
                <a:sym typeface="TradeGothic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TradeGothic"/>
                <a:ea typeface="TradeGothic"/>
                <a:cs typeface="TradeGothic"/>
                <a:sym typeface="TradeGothic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TradeGothic"/>
                <a:ea typeface="TradeGothic"/>
                <a:cs typeface="TradeGothic"/>
                <a:sym typeface="TradeGothic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TradeGothic"/>
                <a:ea typeface="TradeGothic"/>
                <a:cs typeface="TradeGothic"/>
                <a:sym typeface="TradeGothic"/>
              </a:defRPr>
            </a:lvl9pPr>
          </a:lstStyle>
          <a:p>
            <a:pPr hangingPunct="1"/>
            <a:r>
              <a:rPr lang="en-US">
                <a:solidFill>
                  <a:schemeClr val="tx1"/>
                </a:solidFill>
                <a:latin typeface="Aptos" panose="020B0004020202020204" pitchFamily="34" charset="0"/>
                <a:cs typeface="Calibri" panose="020F0502020204030204" pitchFamily="34" charset="0"/>
              </a:rPr>
              <a:t>Road with largest area corresponds to the highest traffic density</a:t>
            </a:r>
          </a:p>
        </p:txBody>
      </p:sp>
      <p:sp>
        <p:nvSpPr>
          <p:cNvPr id="61" name="Text Placeholder 427">
            <a:extLst>
              <a:ext uri="{FF2B5EF4-FFF2-40B4-BE49-F238E27FC236}">
                <a16:creationId xmlns:a16="http://schemas.microsoft.com/office/drawing/2014/main" id="{8E0D737F-5B3D-EB01-B6AE-B325593F1D69}"/>
              </a:ext>
            </a:extLst>
          </p:cNvPr>
          <p:cNvSpPr txBox="1">
            <a:spLocks/>
          </p:cNvSpPr>
          <p:nvPr/>
        </p:nvSpPr>
        <p:spPr>
          <a:xfrm>
            <a:off x="5381094" y="4818282"/>
            <a:ext cx="1685198" cy="813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0" marR="0" indent="0" algn="ct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TradeGothic"/>
                <a:ea typeface="TradeGothic"/>
                <a:cs typeface="TradeGothic"/>
                <a:sym typeface="TradeGothic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TradeGothic"/>
                <a:ea typeface="TradeGothic"/>
                <a:cs typeface="TradeGothic"/>
                <a:sym typeface="TradeGothic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TradeGothic"/>
                <a:ea typeface="TradeGothic"/>
                <a:cs typeface="TradeGothic"/>
                <a:sym typeface="TradeGothic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TradeGothic"/>
                <a:ea typeface="TradeGothic"/>
                <a:cs typeface="TradeGothic"/>
                <a:sym typeface="TradeGothic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TradeGothic"/>
                <a:ea typeface="TradeGothic"/>
                <a:cs typeface="TradeGothic"/>
                <a:sym typeface="TradeGothic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TradeGothic"/>
                <a:ea typeface="TradeGothic"/>
                <a:cs typeface="TradeGothic"/>
                <a:sym typeface="TradeGothic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TradeGothic"/>
                <a:ea typeface="TradeGothic"/>
                <a:cs typeface="TradeGothic"/>
                <a:sym typeface="TradeGothic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TradeGothic"/>
                <a:ea typeface="TradeGothic"/>
                <a:cs typeface="TradeGothic"/>
                <a:sym typeface="TradeGothic"/>
              </a:defRPr>
            </a:lvl9pPr>
          </a:lstStyle>
          <a:p>
            <a:pPr hangingPunct="1"/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  <a:cs typeface="Calibri" panose="020F0502020204030204" pitchFamily="34" charset="0"/>
              </a:rPr>
              <a:t>Predicts green light timings for each lane based on real time traffic counts</a:t>
            </a:r>
          </a:p>
        </p:txBody>
      </p:sp>
      <p:sp>
        <p:nvSpPr>
          <p:cNvPr id="301" name="Rectangle: Rounded Corners 300">
            <a:extLst>
              <a:ext uri="{FF2B5EF4-FFF2-40B4-BE49-F238E27FC236}">
                <a16:creationId xmlns:a16="http://schemas.microsoft.com/office/drawing/2014/main" id="{6DFBFF9C-9914-D712-7447-56386758C352}"/>
              </a:ext>
            </a:extLst>
          </p:cNvPr>
          <p:cNvSpPr/>
          <p:nvPr/>
        </p:nvSpPr>
        <p:spPr>
          <a:xfrm>
            <a:off x="9790282" y="1771783"/>
            <a:ext cx="2094695" cy="3695250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354F4215-930A-C57A-8BC4-7073E2D26C5C}"/>
              </a:ext>
            </a:extLst>
          </p:cNvPr>
          <p:cNvSpPr txBox="1"/>
          <p:nvPr/>
        </p:nvSpPr>
        <p:spPr>
          <a:xfrm rot="16200000">
            <a:off x="8993404" y="2273888"/>
            <a:ext cx="120032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/>
              <a:t>Tech Stack</a:t>
            </a:r>
            <a:endParaRPr kumimoji="0" lang="en-US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304" name="Picture 303">
            <a:extLst>
              <a:ext uri="{FF2B5EF4-FFF2-40B4-BE49-F238E27FC236}">
                <a16:creationId xmlns:a16="http://schemas.microsoft.com/office/drawing/2014/main" id="{A903AB40-0E8B-F8F8-8AE6-F37E7DAFA2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01" y="2890200"/>
            <a:ext cx="1113320" cy="753346"/>
          </a:xfrm>
          <a:prstGeom prst="rect">
            <a:avLst/>
          </a:prstGeom>
        </p:spPr>
      </p:pic>
      <p:pic>
        <p:nvPicPr>
          <p:cNvPr id="308" name="Picture 307">
            <a:extLst>
              <a:ext uri="{FF2B5EF4-FFF2-40B4-BE49-F238E27FC236}">
                <a16:creationId xmlns:a16="http://schemas.microsoft.com/office/drawing/2014/main" id="{021EEECA-66E2-ADE7-3800-BCC41C91C0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9863" y="2510843"/>
            <a:ext cx="671483" cy="671483"/>
          </a:xfrm>
          <a:prstGeom prst="rect">
            <a:avLst/>
          </a:prstGeom>
        </p:spPr>
      </p:pic>
      <p:pic>
        <p:nvPicPr>
          <p:cNvPr id="314" name="Picture 313">
            <a:extLst>
              <a:ext uri="{FF2B5EF4-FFF2-40B4-BE49-F238E27FC236}">
                <a16:creationId xmlns:a16="http://schemas.microsoft.com/office/drawing/2014/main" id="{C2D27535-6721-A47D-39EF-548E9F8DAD3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9862" y="3536138"/>
            <a:ext cx="671483" cy="671483"/>
          </a:xfrm>
          <a:prstGeom prst="rect">
            <a:avLst/>
          </a:prstGeom>
        </p:spPr>
      </p:pic>
      <p:pic>
        <p:nvPicPr>
          <p:cNvPr id="316" name="Picture 315">
            <a:extLst>
              <a:ext uri="{FF2B5EF4-FFF2-40B4-BE49-F238E27FC236}">
                <a16:creationId xmlns:a16="http://schemas.microsoft.com/office/drawing/2014/main" id="{C148952A-21F1-F1BA-EEA6-39547B9BB6C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8" t="28002" r="8844" b="29423"/>
          <a:stretch/>
        </p:blipFill>
        <p:spPr>
          <a:xfrm>
            <a:off x="10120149" y="4588128"/>
            <a:ext cx="1401915" cy="510103"/>
          </a:xfrm>
          <a:prstGeom prst="rect">
            <a:avLst/>
          </a:prstGeom>
        </p:spPr>
      </p:pic>
      <p:pic>
        <p:nvPicPr>
          <p:cNvPr id="318" name="Picture 317">
            <a:extLst>
              <a:ext uri="{FF2B5EF4-FFF2-40B4-BE49-F238E27FC236}">
                <a16:creationId xmlns:a16="http://schemas.microsoft.com/office/drawing/2014/main" id="{EC278364-8366-C449-8B24-4AF7FDC5E48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50" t="53139" r="11352" b="12970"/>
          <a:stretch/>
        </p:blipFill>
        <p:spPr>
          <a:xfrm>
            <a:off x="10631775" y="3930916"/>
            <a:ext cx="1113321" cy="6339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5746C3-F21F-9756-FD2E-7E4CA9EEB45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37" t="263" r="25458"/>
          <a:stretch/>
        </p:blipFill>
        <p:spPr>
          <a:xfrm>
            <a:off x="10648686" y="1959799"/>
            <a:ext cx="757640" cy="79391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Rectangle 9"/>
          <p:cNvSpPr/>
          <p:nvPr/>
        </p:nvSpPr>
        <p:spPr>
          <a:xfrm>
            <a:off x="-1" y="6354762"/>
            <a:ext cx="12192001" cy="503239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953735"/>
                </a:solidFill>
              </a:defRPr>
            </a:pPr>
            <a:endParaRPr/>
          </a:p>
        </p:txBody>
      </p:sp>
      <p:sp>
        <p:nvSpPr>
          <p:cNvPr id="307" name="Title 1"/>
          <p:cNvSpPr txBox="1">
            <a:spLocks noGrp="1"/>
          </p:cNvSpPr>
          <p:nvPr>
            <p:ph type="title"/>
          </p:nvPr>
        </p:nvSpPr>
        <p:spPr>
          <a:xfrm>
            <a:off x="112242" y="9646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u="sng"/>
              <a:t>FEASIBILITY AND VIABILITY</a:t>
            </a:r>
          </a:p>
        </p:txBody>
      </p:sp>
      <p:sp>
        <p:nvSpPr>
          <p:cNvPr id="30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5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309" name="Google Shape;93;p2" descr="Google Shape;93;p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3228" y="87047"/>
            <a:ext cx="2246576" cy="114907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12" name="Oval 10"/>
          <p:cNvGrpSpPr/>
          <p:nvPr/>
        </p:nvGrpSpPr>
        <p:grpSpPr>
          <a:xfrm>
            <a:off x="222196" y="187747"/>
            <a:ext cx="1251859" cy="807336"/>
            <a:chOff x="0" y="54976"/>
            <a:chExt cx="1251858" cy="807335"/>
          </a:xfrm>
        </p:grpSpPr>
        <p:sp>
          <p:nvSpPr>
            <p:cNvPr id="310" name="Oval"/>
            <p:cNvSpPr/>
            <p:nvPr/>
          </p:nvSpPr>
          <p:spPr>
            <a:xfrm>
              <a:off x="0" y="54976"/>
              <a:ext cx="1251858" cy="807335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11" name="Your Team Name"/>
            <p:cNvSpPr txBox="1"/>
            <p:nvPr/>
          </p:nvSpPr>
          <p:spPr>
            <a:xfrm>
              <a:off x="62950" y="273979"/>
              <a:ext cx="1125957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rPr lang="en-US" sz="1800">
                  <a:latin typeface="Arial Black" panose="020B0A04020102020204" pitchFamily="34" charset="0"/>
                  <a:cs typeface="Arial" panose="020B0604020202020204" pitchFamily="34" charset="0"/>
                </a:rPr>
                <a:t>NexSpy</a:t>
              </a: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20B8915D-7529-5B4F-FA01-8CF5C03C1F3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0F4F7"/>
              </a:clrFrom>
              <a:clrTo>
                <a:srgbClr val="F0F4F7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868"/>
          <a:stretch/>
        </p:blipFill>
        <p:spPr>
          <a:xfrm>
            <a:off x="0" y="1455127"/>
            <a:ext cx="12192000" cy="40118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927923-31C8-979C-E6AF-E69FD7E9D4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18" t="13787" r="7110" b="16982"/>
          <a:stretch/>
        </p:blipFill>
        <p:spPr>
          <a:xfrm>
            <a:off x="30429" y="1458465"/>
            <a:ext cx="12131140" cy="400848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Rectangle 9"/>
          <p:cNvSpPr/>
          <p:nvPr/>
        </p:nvSpPr>
        <p:spPr>
          <a:xfrm>
            <a:off x="-1" y="6354762"/>
            <a:ext cx="12192001" cy="503239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953735"/>
                </a:solidFill>
              </a:defRPr>
            </a:pPr>
            <a:endParaRPr/>
          </a:p>
        </p:txBody>
      </p:sp>
      <p:sp>
        <p:nvSpPr>
          <p:cNvPr id="316" name="Title 1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u="sng" dirty="0"/>
              <a:t>IMPACT AND BENEFITS</a:t>
            </a:r>
          </a:p>
        </p:txBody>
      </p:sp>
      <p:sp>
        <p:nvSpPr>
          <p:cNvPr id="317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5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318" name="Google Shape;93;p2" descr="Google Shape;93;p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3910" y="81375"/>
            <a:ext cx="2246576" cy="114907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21" name="Oval 10"/>
          <p:cNvGrpSpPr/>
          <p:nvPr/>
        </p:nvGrpSpPr>
        <p:grpSpPr>
          <a:xfrm>
            <a:off x="293913" y="259465"/>
            <a:ext cx="1251860" cy="807336"/>
            <a:chOff x="0" y="54976"/>
            <a:chExt cx="1251858" cy="807335"/>
          </a:xfrm>
        </p:grpSpPr>
        <p:sp>
          <p:nvSpPr>
            <p:cNvPr id="319" name="Oval"/>
            <p:cNvSpPr/>
            <p:nvPr/>
          </p:nvSpPr>
          <p:spPr>
            <a:xfrm>
              <a:off x="0" y="54976"/>
              <a:ext cx="1251858" cy="807335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20" name="Your Team Name"/>
            <p:cNvSpPr txBox="1"/>
            <p:nvPr/>
          </p:nvSpPr>
          <p:spPr>
            <a:xfrm>
              <a:off x="61739" y="273979"/>
              <a:ext cx="1128379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rPr lang="en-US" sz="1800" dirty="0">
                  <a:latin typeface="Arial Black" panose="020B0A04020102020204" pitchFamily="34" charset="0"/>
                  <a:cs typeface="Arial" panose="020B0604020202020204" pitchFamily="34" charset="0"/>
                </a:rPr>
                <a:t>NexSpy</a:t>
              </a:r>
              <a:endParaRPr dirty="0"/>
            </a:p>
          </p:txBody>
        </p:sp>
      </p:grp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0B20E70E-ACDA-F979-E02D-4495A3E2B5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6118501"/>
              </p:ext>
            </p:extLst>
          </p:nvPr>
        </p:nvGraphicFramePr>
        <p:xfrm>
          <a:off x="1412241" y="1066802"/>
          <a:ext cx="9408160" cy="4992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Rectangle 9"/>
          <p:cNvSpPr/>
          <p:nvPr/>
        </p:nvSpPr>
        <p:spPr>
          <a:xfrm>
            <a:off x="-1" y="6354761"/>
            <a:ext cx="12192001" cy="503239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953735"/>
                </a:solidFill>
              </a:defRPr>
            </a:pPr>
            <a:endParaRPr/>
          </a:p>
        </p:txBody>
      </p:sp>
      <p:sp>
        <p:nvSpPr>
          <p:cNvPr id="326" name="Title 1"/>
          <p:cNvSpPr txBox="1">
            <a:spLocks noGrp="1"/>
          </p:cNvSpPr>
          <p:nvPr>
            <p:ph type="title"/>
          </p:nvPr>
        </p:nvSpPr>
        <p:spPr>
          <a:xfrm>
            <a:off x="420702" y="91633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u="sng"/>
              <a:t>RESEARCH  AND REFERENCES</a:t>
            </a:r>
          </a:p>
        </p:txBody>
      </p:sp>
      <p:sp>
        <p:nvSpPr>
          <p:cNvPr id="327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5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328" name="Google Shape;93;p2" descr="Google Shape;93;p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3910" y="81375"/>
            <a:ext cx="2246576" cy="114907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31" name="Oval 10"/>
          <p:cNvGrpSpPr/>
          <p:nvPr/>
        </p:nvGrpSpPr>
        <p:grpSpPr>
          <a:xfrm>
            <a:off x="293913" y="259465"/>
            <a:ext cx="1251860" cy="807336"/>
            <a:chOff x="0" y="54976"/>
            <a:chExt cx="1251858" cy="807335"/>
          </a:xfrm>
        </p:grpSpPr>
        <p:sp>
          <p:nvSpPr>
            <p:cNvPr id="329" name="Oval"/>
            <p:cNvSpPr/>
            <p:nvPr/>
          </p:nvSpPr>
          <p:spPr>
            <a:xfrm>
              <a:off x="0" y="54976"/>
              <a:ext cx="1251858" cy="807335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30" name="Your Team Name"/>
            <p:cNvSpPr txBox="1"/>
            <p:nvPr/>
          </p:nvSpPr>
          <p:spPr>
            <a:xfrm>
              <a:off x="0" y="273979"/>
              <a:ext cx="1251858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rPr lang="en-US" sz="1800">
                  <a:latin typeface="Arial Black" panose="020B0A04020102020204" pitchFamily="34" charset="0"/>
                  <a:cs typeface="Arial" panose="020B0604020202020204" pitchFamily="34" charset="0"/>
                </a:rPr>
                <a:t>NexSpy</a:t>
              </a:r>
              <a:endParaRPr/>
            </a:p>
          </p:txBody>
        </p:sp>
      </p:grp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F15E482-4F88-476E-959C-0FA0583F05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093494"/>
              </p:ext>
            </p:extLst>
          </p:nvPr>
        </p:nvGraphicFramePr>
        <p:xfrm>
          <a:off x="1093571" y="1335556"/>
          <a:ext cx="9801408" cy="3576274"/>
        </p:xfrm>
        <a:graphic>
          <a:graphicData uri="http://schemas.openxmlformats.org/drawingml/2006/table">
            <a:tbl>
              <a:tblPr firstRow="1" bandRow="1">
                <a:tableStyleId>{CF821DB8-F4EB-4A41-A1BA-3FCAFE7338EE}</a:tableStyleId>
              </a:tblPr>
              <a:tblGrid>
                <a:gridCol w="6903010">
                  <a:extLst>
                    <a:ext uri="{9D8B030D-6E8A-4147-A177-3AD203B41FA5}">
                      <a16:colId xmlns:a16="http://schemas.microsoft.com/office/drawing/2014/main" val="493466421"/>
                    </a:ext>
                  </a:extLst>
                </a:gridCol>
                <a:gridCol w="2898398">
                  <a:extLst>
                    <a:ext uri="{9D8B030D-6E8A-4147-A177-3AD203B41FA5}">
                      <a16:colId xmlns:a16="http://schemas.microsoft.com/office/drawing/2014/main" val="3253938186"/>
                    </a:ext>
                  </a:extLst>
                </a:gridCol>
              </a:tblGrid>
              <a:tr h="55077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/>
                        <a:t>Research Paper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Link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7511532"/>
                  </a:ext>
                </a:extLst>
              </a:tr>
              <a:tr h="45762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/>
                        <a:t> AI- based Traffic Management System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hlinkClick r:id="rId3"/>
                        </a:rPr>
                        <a:t>Link</a:t>
                      </a:r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7780394"/>
                  </a:ext>
                </a:extLst>
              </a:tr>
              <a:tr h="71464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 Intelligent Road Traffic Control System For Traffic Congestion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hlinkClick r:id="rId4"/>
                        </a:rPr>
                        <a:t>Link</a:t>
                      </a:r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2793617"/>
                  </a:ext>
                </a:extLst>
              </a:tr>
              <a:tr h="72941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An Adaptive Traffic Light Control Algorithm To Mitigate Traffic Congestion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hlinkClick r:id="rId5"/>
                        </a:rPr>
                        <a:t>Link</a:t>
                      </a:r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0073229"/>
                  </a:ext>
                </a:extLst>
              </a:tr>
              <a:tr h="72941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sym typeface="Calibri"/>
                        </a:rPr>
                        <a:t>A Dynamic Traffic Light Control Algorithm To Mitigate Traffic Congestion </a:t>
                      </a:r>
                      <a:endParaRPr kumimoji="0" lang="en-US" sz="18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hlinkClick r:id="rId6"/>
                        </a:rPr>
                        <a:t>Link</a:t>
                      </a:r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8281790"/>
                  </a:ext>
                </a:extLst>
              </a:tr>
              <a:tr h="39441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 Review Of Traffic Signal Control Methods</a:t>
                      </a:r>
                      <a:endParaRPr kumimoji="0" lang="en-US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hlinkClick r:id="rId7"/>
                        </a:rPr>
                        <a:t>Link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39022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8D6C992-D16E-B0B9-E045-6F94CA164A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544422"/>
              </p:ext>
            </p:extLst>
          </p:nvPr>
        </p:nvGraphicFramePr>
        <p:xfrm>
          <a:off x="1093571" y="5257857"/>
          <a:ext cx="9801408" cy="625171"/>
        </p:xfrm>
        <a:graphic>
          <a:graphicData uri="http://schemas.openxmlformats.org/drawingml/2006/table">
            <a:tbl>
              <a:tblPr/>
              <a:tblGrid>
                <a:gridCol w="9801408">
                  <a:extLst>
                    <a:ext uri="{9D8B030D-6E8A-4147-A177-3AD203B41FA5}">
                      <a16:colId xmlns:a16="http://schemas.microsoft.com/office/drawing/2014/main" val="1894960152"/>
                    </a:ext>
                  </a:extLst>
                </a:gridCol>
              </a:tblGrid>
              <a:tr h="625171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                                                   Prototype [Demo]                                                                      </a:t>
                      </a:r>
                      <a:r>
                        <a:rPr lang="en-US" sz="1900" b="0" dirty="0">
                          <a:solidFill>
                            <a:srgbClr val="00B050"/>
                          </a:solidFill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Link</a:t>
                      </a:r>
                      <a:endParaRPr lang="en-US" sz="1900" b="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28575" cmpd="sng">
                      <a:solidFill>
                        <a:schemeClr val="accent1"/>
                      </a:solidFill>
                      <a:prstDash val="solid"/>
                    </a:lnL>
                    <a:lnR w="28575" cmpd="sng">
                      <a:solidFill>
                        <a:schemeClr val="accent1"/>
                      </a:solidFill>
                      <a:prstDash val="solid"/>
                    </a:lnR>
                    <a:lnT w="28575" cmpd="sng">
                      <a:solidFill>
                        <a:schemeClr val="accent1"/>
                      </a:solidFill>
                      <a:prstDash val="soli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83589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410</Words>
  <Application>Microsoft Office PowerPoint</Application>
  <PresentationFormat>Widescreen</PresentationFormat>
  <Paragraphs>66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Aptos</vt:lpstr>
      <vt:lpstr>Arial</vt:lpstr>
      <vt:lpstr>Arial Black</vt:lpstr>
      <vt:lpstr>Calibri</vt:lpstr>
      <vt:lpstr>TradeGothic</vt:lpstr>
      <vt:lpstr>Tw Cen MT</vt:lpstr>
      <vt:lpstr>Office Theme</vt:lpstr>
      <vt:lpstr>SMART INDIA HACKATHON 2024</vt:lpstr>
      <vt:lpstr>IDEA OVERVIEW</vt:lpstr>
      <vt:lpstr>PowerPoint Presentation</vt:lpstr>
      <vt:lpstr>FEASIBILITY AND VIABILITY</vt:lpstr>
      <vt:lpstr>IMPACT AND BENEFITS</vt:lpstr>
      <vt:lpstr>RESEARCH  AND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INDIA HACKATHON 2024</dc:title>
  <dc:creator>HP</dc:creator>
  <cp:lastModifiedBy>Om Mukherjee</cp:lastModifiedBy>
  <cp:revision>7</cp:revision>
  <cp:lastPrinted>2024-09-15T03:22:10Z</cp:lastPrinted>
  <dcterms:modified xsi:type="dcterms:W3CDTF">2024-09-15T03:25:39Z</dcterms:modified>
</cp:coreProperties>
</file>