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58" r:id="rId7"/>
    <p:sldId id="271" r:id="rId8"/>
    <p:sldId id="261" r:id="rId9"/>
    <p:sldId id="270" r:id="rId10"/>
    <p:sldId id="264" r:id="rId11"/>
    <p:sldId id="265"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pPr algn="ctr"/>
          <a:r>
            <a:rPr lang="en-US" b="1" dirty="0">
              <a:solidFill>
                <a:schemeClr val="bg1"/>
              </a:solidFill>
              <a:latin typeface="Tenorite" pitchFamily="2" charset="0"/>
            </a:rPr>
            <a:t>Nutrition </a:t>
          </a: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custT="1"/>
      <dgm:spPr/>
      <dgm:t>
        <a:bodyPr/>
        <a:lstStyle/>
        <a:p>
          <a:pPr>
            <a:defRPr b="1"/>
          </a:pPr>
          <a:r>
            <a:rPr lang="en-US" sz="2400" b="1" dirty="0">
              <a:solidFill>
                <a:schemeClr val="bg1"/>
              </a:solidFill>
              <a:latin typeface="Tenorite" pitchFamily="2" charset="0"/>
            </a:rPr>
            <a:t>Start</a:t>
          </a:r>
          <a:endParaRPr lang="en-US" sz="1300" b="1" dirty="0">
            <a:solidFill>
              <a:schemeClr val="bg1"/>
            </a:solidFill>
            <a:latin typeface="Tenorite" pitchFamily="2" charset="0"/>
          </a:endParaRP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D05E1923-5021-40F7-B4EF-E582E23A699D}">
      <dgm:prSet phldr="0" custT="1"/>
      <dgm:spPr/>
      <dgm:t>
        <a:bodyPr/>
        <a:lstStyle/>
        <a:p>
          <a:pPr>
            <a:defRPr b="1"/>
          </a:pPr>
          <a:r>
            <a:rPr lang="en-US" sz="2400" b="1" dirty="0">
              <a:solidFill>
                <a:schemeClr val="bg1"/>
              </a:solidFill>
              <a:latin typeface="Tenorite" pitchFamily="2" charset="0"/>
            </a:rPr>
            <a:t>User Details </a:t>
          </a:r>
          <a:endParaRPr lang="en-US" sz="1300" b="1" dirty="0">
            <a:solidFill>
              <a:schemeClr val="bg1"/>
            </a:solidFill>
            <a:latin typeface="Tenorite" pitchFamily="2" charset="0"/>
          </a:endParaRP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Name</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custT="1"/>
      <dgm:spPr/>
      <dgm:t>
        <a:bodyPr/>
        <a:lstStyle/>
        <a:p>
          <a:pPr>
            <a:defRPr b="1"/>
          </a:pPr>
          <a:r>
            <a:rPr lang="en-US" sz="2400" b="1" dirty="0">
              <a:solidFill>
                <a:schemeClr val="bg1"/>
              </a:solidFill>
              <a:latin typeface="Tenorite" pitchFamily="2" charset="0"/>
            </a:rPr>
            <a:t>Crops</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custT="1"/>
      <dgm:spPr/>
      <dgm:t>
        <a:bodyPr/>
        <a:lstStyle/>
        <a:p>
          <a:pPr>
            <a:defRPr b="1"/>
          </a:pPr>
          <a:r>
            <a:rPr lang="en-US" sz="1300" b="0" dirty="0">
              <a:solidFill>
                <a:schemeClr val="bg1"/>
              </a:solidFill>
              <a:latin typeface="Tenorite" pitchFamily="2" charset="0"/>
            </a:rPr>
            <a:t>                                            </a:t>
          </a:r>
          <a:r>
            <a:rPr lang="en-US" sz="2400" b="1" dirty="0">
              <a:solidFill>
                <a:schemeClr val="bg1"/>
              </a:solidFill>
              <a:latin typeface="Tenorite" pitchFamily="2" charset="0"/>
            </a:rPr>
            <a:t>Analysis</a:t>
          </a:r>
          <a:endParaRPr lang="en-US" sz="1300" b="1" dirty="0">
            <a:solidFill>
              <a:schemeClr val="bg1"/>
            </a:solidFill>
            <a:latin typeface="Tenorite" pitchFamily="2" charset="0"/>
          </a:endParaRPr>
        </a:p>
        <a:p>
          <a:pPr>
            <a:defRPr b="1"/>
          </a:pPr>
          <a:endParaRPr lang="en-US" sz="1300" b="0" dirty="0">
            <a:solidFill>
              <a:schemeClr val="bg1"/>
            </a:solidFill>
            <a:latin typeface="Tenorite" pitchFamily="2" charset="0"/>
          </a:endParaRPr>
        </a:p>
        <a:p>
          <a:pPr>
            <a:defRPr b="1"/>
          </a:pPr>
          <a:endParaRPr lang="en-US" sz="1300" b="0" dirty="0">
            <a:solidFill>
              <a:schemeClr val="bg1"/>
            </a:solidFill>
            <a:latin typeface="Tenorite" pitchFamily="2" charset="0"/>
          </a:endParaRPr>
        </a:p>
        <a:p>
          <a:pPr>
            <a:defRPr b="1"/>
          </a:pPr>
          <a:endParaRPr lang="en-US" sz="1300" b="0" dirty="0">
            <a:solidFill>
              <a:schemeClr val="bg1"/>
            </a:solidFill>
            <a:latin typeface="Tenorite" pitchFamily="2" charset="0"/>
          </a:endParaRPr>
        </a:p>
        <a:p>
          <a:pPr>
            <a:defRPr b="1"/>
          </a:pPr>
          <a:endParaRPr lang="en-US" sz="1300" b="0" dirty="0">
            <a:solidFill>
              <a:schemeClr val="bg1"/>
            </a:solidFill>
            <a:latin typeface="Tenorite" pitchFamily="2" charset="0"/>
          </a:endParaRP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custT="1"/>
      <dgm:spPr/>
      <dgm:t>
        <a:bodyPr/>
        <a:lstStyle/>
        <a:p>
          <a:pPr>
            <a:defRPr b="1"/>
          </a:pPr>
          <a:r>
            <a:rPr lang="en-US" sz="2400" b="1" dirty="0">
              <a:solidFill>
                <a:schemeClr val="bg1"/>
              </a:solidFill>
              <a:latin typeface="Tenorite" pitchFamily="2" charset="0"/>
            </a:rPr>
            <a:t>Information </a:t>
          </a:r>
          <a:endParaRPr lang="en-US" sz="1500" b="1" dirty="0">
            <a:solidFill>
              <a:schemeClr val="bg1"/>
            </a:solidFill>
            <a:latin typeface="Tenorite" pitchFamily="2" charset="0"/>
          </a:endParaRP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endParaRPr lang="en-US" b="0" dirty="0">
            <a:solidFill>
              <a:schemeClr val="bg1"/>
            </a:solidFill>
            <a:latin typeface="Tenorite" pitchFamily="2" charset="0"/>
          </a:endParaRP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custT="1"/>
      <dgm:spPr/>
      <dgm:t>
        <a:bodyPr/>
        <a:lstStyle/>
        <a:p>
          <a:pPr>
            <a:defRPr b="1"/>
          </a:pPr>
          <a:r>
            <a:rPr lang="en-US" sz="2400" b="1" dirty="0">
              <a:solidFill>
                <a:schemeClr val="bg1"/>
              </a:solidFill>
              <a:latin typeface="Tenorite" pitchFamily="2" charset="0"/>
            </a:rPr>
            <a:t>Desired Output</a:t>
          </a:r>
          <a:endParaRPr lang="en-US" sz="1500" b="1" dirty="0">
            <a:solidFill>
              <a:schemeClr val="bg1"/>
            </a:solidFill>
            <a:latin typeface="Tenorite" pitchFamily="2" charset="0"/>
          </a:endParaRP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F171421F-F5F1-44E4-96C9-8EA03BEA59B8}">
      <dgm:prSet phldr="0"/>
      <dgm:spPr/>
      <dgm:t>
        <a:bodyPr/>
        <a:lstStyle/>
        <a:p>
          <a:endParaRPr lang="en-US" b="0" dirty="0">
            <a:solidFill>
              <a:schemeClr val="bg1"/>
            </a:solidFill>
            <a:latin typeface="Tenorite" pitchFamily="2" charset="0"/>
          </a:endParaRPr>
        </a:p>
        <a:p>
          <a:endParaRPr lang="en-US" b="0" dirty="0">
            <a:solidFill>
              <a:schemeClr val="bg1"/>
            </a:solidFill>
            <a:latin typeface="Tenorite" pitchFamily="2" charset="0"/>
          </a:endParaRPr>
        </a:p>
        <a:p>
          <a:endParaRPr lang="en-US" b="0" dirty="0">
            <a:solidFill>
              <a:schemeClr val="bg1"/>
            </a:solidFill>
            <a:latin typeface="Tenorite" pitchFamily="2" charset="0"/>
          </a:endParaRPr>
        </a:p>
        <a:p>
          <a:endParaRPr lang="en-US" b="0" dirty="0">
            <a:solidFill>
              <a:schemeClr val="bg1"/>
            </a:solidFill>
            <a:latin typeface="Tenorite" pitchFamily="2" charset="0"/>
          </a:endParaRPr>
        </a:p>
        <a:p>
          <a:endParaRPr lang="en-US" b="0" dirty="0">
            <a:solidFill>
              <a:schemeClr val="bg1"/>
            </a:solidFill>
            <a:latin typeface="Tenorite" pitchFamily="2" charset="0"/>
          </a:endParaRPr>
        </a:p>
        <a:p>
          <a:r>
            <a:rPr lang="en-US" b="0" dirty="0">
              <a:solidFill>
                <a:schemeClr val="bg1"/>
              </a:solidFill>
              <a:latin typeface="Tenorite" pitchFamily="2" charset="0"/>
            </a:rPr>
            <a:t>INPUT</a:t>
          </a:r>
        </a:p>
      </dgm:t>
    </dgm:pt>
    <dgm:pt modelId="{FDF912CF-2356-4C3C-8D26-17568E63BABA}" type="parTrans" cxnId="{2ACB4405-75E7-4D3B-A378-19DB7A3963CC}">
      <dgm:prSet/>
      <dgm:spPr/>
      <dgm:t>
        <a:bodyPr/>
        <a:lstStyle/>
        <a:p>
          <a:endParaRPr lang="en-IN"/>
        </a:p>
      </dgm:t>
    </dgm:pt>
    <dgm:pt modelId="{2CB8C604-DC10-45F7-A9B9-E7A68BDDC683}" type="sibTrans" cxnId="{2ACB4405-75E7-4D3B-A378-19DB7A3963CC}">
      <dgm:prSet/>
      <dgm:spPr/>
      <dgm:t>
        <a:bodyPr/>
        <a:lstStyle/>
        <a:p>
          <a:endParaRPr lang="en-IN"/>
        </a:p>
      </dgm:t>
    </dgm:pt>
    <dgm:pt modelId="{911C7D85-54C5-4313-B19B-B5CF7B4891CD}">
      <dgm:prSet phldr="0"/>
      <dgm:spPr/>
      <dgm:t>
        <a:bodyPr/>
        <a:lstStyle/>
        <a:p>
          <a:endParaRPr lang="en-US" b="0" dirty="0">
            <a:solidFill>
              <a:schemeClr val="bg1"/>
            </a:solidFill>
            <a:latin typeface="Tenorite" pitchFamily="2" charset="0"/>
          </a:endParaRPr>
        </a:p>
        <a:p>
          <a:endParaRPr lang="en-US" b="0" dirty="0">
            <a:solidFill>
              <a:schemeClr val="bg1"/>
            </a:solidFill>
            <a:latin typeface="Tenorite" pitchFamily="2" charset="0"/>
          </a:endParaRPr>
        </a:p>
        <a:p>
          <a:r>
            <a:rPr lang="en-US" b="0" dirty="0">
              <a:solidFill>
                <a:schemeClr val="bg1"/>
              </a:solidFill>
              <a:latin typeface="Tenorite" pitchFamily="2" charset="0"/>
            </a:rPr>
            <a:t>Wheat</a:t>
          </a:r>
        </a:p>
      </dgm:t>
    </dgm:pt>
    <dgm:pt modelId="{3C209B49-4972-4EBB-8E04-726C3B9A7F2B}" type="sibTrans" cxnId="{D3D23670-F66A-4BF1-8076-A0BC2314DDF2}">
      <dgm:prSet/>
      <dgm:spPr/>
      <dgm:t>
        <a:bodyPr/>
        <a:lstStyle/>
        <a:p>
          <a:endParaRPr lang="en-IN"/>
        </a:p>
      </dgm:t>
    </dgm:pt>
    <dgm:pt modelId="{99743C04-3874-48B9-9BAE-1AA46D9B203A}" type="parTrans" cxnId="{D3D23670-F66A-4BF1-8076-A0BC2314DDF2}">
      <dgm:prSet/>
      <dgm:spPr/>
      <dgm:t>
        <a:bodyPr/>
        <a:lstStyle/>
        <a:p>
          <a:endParaRPr lang="en-IN"/>
        </a:p>
      </dgm:t>
    </dgm:pt>
    <dgm:pt modelId="{F3CA06FE-262E-45CE-B5C4-2FB7B5B0CDF4}">
      <dgm:prSet phldr="0"/>
      <dgm:spPr/>
      <dgm:t>
        <a:bodyPr/>
        <a:lstStyle/>
        <a:p>
          <a:r>
            <a:rPr lang="en-US" b="0" dirty="0">
              <a:solidFill>
                <a:schemeClr val="bg1"/>
              </a:solidFill>
              <a:latin typeface="Tenorite" pitchFamily="2" charset="0"/>
            </a:rPr>
            <a:t>Phone Number</a:t>
          </a:r>
        </a:p>
      </dgm:t>
    </dgm:pt>
    <dgm:pt modelId="{BDC52066-60CF-472F-ABA1-62039A4BE05E}" type="parTrans" cxnId="{2325E9ED-2894-4553-A3B3-1242ED00041B}">
      <dgm:prSet/>
      <dgm:spPr/>
      <dgm:t>
        <a:bodyPr/>
        <a:lstStyle/>
        <a:p>
          <a:endParaRPr lang="en-IN"/>
        </a:p>
      </dgm:t>
    </dgm:pt>
    <dgm:pt modelId="{5910E3DA-4E62-4A98-9974-94BB67D51031}" type="sibTrans" cxnId="{2325E9ED-2894-4553-A3B3-1242ED00041B}">
      <dgm:prSet/>
      <dgm:spPr/>
      <dgm:t>
        <a:bodyPr/>
        <a:lstStyle/>
        <a:p>
          <a:endParaRPr lang="en-IN"/>
        </a:p>
      </dgm:t>
    </dgm:pt>
    <dgm:pt modelId="{975D27BD-7BC0-4F23-9813-9B2E380C1A2B}">
      <dgm:prSet phldr="0"/>
      <dgm:spPr/>
      <dgm:t>
        <a:bodyPr/>
        <a:lstStyle/>
        <a:p>
          <a:r>
            <a:rPr lang="en-US" b="0" dirty="0">
              <a:solidFill>
                <a:schemeClr val="bg1"/>
              </a:solidFill>
              <a:latin typeface="Tenorite" pitchFamily="2" charset="0"/>
            </a:rPr>
            <a:t>Address</a:t>
          </a:r>
        </a:p>
      </dgm:t>
    </dgm:pt>
    <dgm:pt modelId="{4BFE5BF7-2842-498B-9798-4AA7AC90D3F5}" type="parTrans" cxnId="{3FB2DA59-F4EA-4A8D-8FC3-638CD1D64E0F}">
      <dgm:prSet/>
      <dgm:spPr/>
      <dgm:t>
        <a:bodyPr/>
        <a:lstStyle/>
        <a:p>
          <a:endParaRPr lang="en-IN"/>
        </a:p>
      </dgm:t>
    </dgm:pt>
    <dgm:pt modelId="{63DF7E63-151C-4FC1-A4F3-EB1DD61A1038}" type="sibTrans" cxnId="{3FB2DA59-F4EA-4A8D-8FC3-638CD1D64E0F}">
      <dgm:prSet/>
      <dgm:spPr/>
      <dgm:t>
        <a:bodyPr/>
        <a:lstStyle/>
        <a:p>
          <a:endParaRPr lang="en-IN"/>
        </a:p>
      </dgm:t>
    </dgm:pt>
    <dgm:pt modelId="{592CFCCC-A84A-49CD-A42A-5C54855773E5}">
      <dgm:prSet phldr="0"/>
      <dgm:spPr/>
      <dgm:t>
        <a:bodyPr/>
        <a:lstStyle/>
        <a:p>
          <a:endParaRPr lang="en-US" b="0" dirty="0">
            <a:solidFill>
              <a:schemeClr val="bg1"/>
            </a:solidFill>
            <a:latin typeface="Tenorite" pitchFamily="2" charset="0"/>
          </a:endParaRPr>
        </a:p>
      </dgm:t>
    </dgm:pt>
    <dgm:pt modelId="{35F98354-0E86-4975-B56A-33AC255312FB}" type="parTrans" cxnId="{06973B4E-017D-453F-92CB-C98EC40C2931}">
      <dgm:prSet/>
      <dgm:spPr/>
      <dgm:t>
        <a:bodyPr/>
        <a:lstStyle/>
        <a:p>
          <a:endParaRPr lang="en-IN"/>
        </a:p>
      </dgm:t>
    </dgm:pt>
    <dgm:pt modelId="{6C6A8724-3763-4E78-B48A-6C03E92DFFC1}" type="sibTrans" cxnId="{06973B4E-017D-453F-92CB-C98EC40C2931}">
      <dgm:prSet/>
      <dgm:spPr/>
      <dgm:t>
        <a:bodyPr/>
        <a:lstStyle/>
        <a:p>
          <a:endParaRPr lang="en-IN"/>
        </a:p>
      </dgm:t>
    </dgm:pt>
    <dgm:pt modelId="{A756B635-6473-46F7-9201-065546DF114E}">
      <dgm:prSet phldr="0"/>
      <dgm:spPr/>
      <dgm:t>
        <a:bodyPr/>
        <a:lstStyle/>
        <a:p>
          <a:endParaRPr lang="en-US" b="0" dirty="0">
            <a:solidFill>
              <a:schemeClr val="bg1"/>
            </a:solidFill>
            <a:latin typeface="Tenorite" pitchFamily="2" charset="0"/>
          </a:endParaRPr>
        </a:p>
      </dgm:t>
    </dgm:pt>
    <dgm:pt modelId="{20D80AB4-02AC-4DAF-819D-A53C658193DA}" type="parTrans" cxnId="{32BBC12D-8FBC-4412-82F1-171E86E4BC9B}">
      <dgm:prSet/>
      <dgm:spPr/>
      <dgm:t>
        <a:bodyPr/>
        <a:lstStyle/>
        <a:p>
          <a:endParaRPr lang="en-IN"/>
        </a:p>
      </dgm:t>
    </dgm:pt>
    <dgm:pt modelId="{C52A72C1-EA16-4594-9123-DAC02E688E04}" type="sibTrans" cxnId="{32BBC12D-8FBC-4412-82F1-171E86E4BC9B}">
      <dgm:prSet/>
      <dgm:spPr/>
      <dgm:t>
        <a:bodyPr/>
        <a:lstStyle/>
        <a:p>
          <a:endParaRPr lang="en-IN"/>
        </a:p>
      </dgm:t>
    </dgm:pt>
    <dgm:pt modelId="{AB1E8263-F7F5-448D-A8FE-F5D6E0E390ED}">
      <dgm:prSet phldr="0"/>
      <dgm:spPr/>
      <dgm:t>
        <a:bodyPr/>
        <a:lstStyle/>
        <a:p>
          <a:endParaRPr lang="en-US" b="0" dirty="0">
            <a:solidFill>
              <a:schemeClr val="bg1"/>
            </a:solidFill>
            <a:latin typeface="Tenorite" pitchFamily="2" charset="0"/>
          </a:endParaRPr>
        </a:p>
      </dgm:t>
    </dgm:pt>
    <dgm:pt modelId="{35C0E6D4-A4BB-408E-89DB-D7D16408F128}" type="parTrans" cxnId="{BD172097-FB89-4F91-B8A1-45505E67A351}">
      <dgm:prSet/>
      <dgm:spPr/>
      <dgm:t>
        <a:bodyPr/>
        <a:lstStyle/>
        <a:p>
          <a:endParaRPr lang="en-IN"/>
        </a:p>
      </dgm:t>
    </dgm:pt>
    <dgm:pt modelId="{8DF0B08D-C1C7-4C50-9D73-90CD14146E72}" type="sibTrans" cxnId="{BD172097-FB89-4F91-B8A1-45505E67A351}">
      <dgm:prSet/>
      <dgm:spPr/>
      <dgm:t>
        <a:bodyPr/>
        <a:lstStyle/>
        <a:p>
          <a:endParaRPr lang="en-IN"/>
        </a:p>
      </dgm:t>
    </dgm:pt>
    <dgm:pt modelId="{380A3119-5C54-4547-BB46-8EF842C65032}">
      <dgm:prSet phldr="0"/>
      <dgm:spPr/>
      <dgm:t>
        <a:bodyPr/>
        <a:lstStyle/>
        <a:p>
          <a:r>
            <a:rPr lang="en-US" b="0" dirty="0">
              <a:solidFill>
                <a:schemeClr val="bg1"/>
              </a:solidFill>
              <a:latin typeface="Tenorite" pitchFamily="2" charset="0"/>
            </a:rPr>
            <a:t>Rice</a:t>
          </a:r>
        </a:p>
      </dgm:t>
    </dgm:pt>
    <dgm:pt modelId="{40780980-A6F5-435D-B883-466C505F2CEC}" type="parTrans" cxnId="{83083B94-3BAF-4EDF-8ECC-E14C00FD3F84}">
      <dgm:prSet/>
      <dgm:spPr/>
      <dgm:t>
        <a:bodyPr/>
        <a:lstStyle/>
        <a:p>
          <a:endParaRPr lang="en-IN"/>
        </a:p>
      </dgm:t>
    </dgm:pt>
    <dgm:pt modelId="{0FDF6AEB-F37D-4369-8CD5-FACD3EC9C8FA}" type="sibTrans" cxnId="{83083B94-3BAF-4EDF-8ECC-E14C00FD3F84}">
      <dgm:prSet/>
      <dgm:spPr/>
      <dgm:t>
        <a:bodyPr/>
        <a:lstStyle/>
        <a:p>
          <a:endParaRPr lang="en-IN"/>
        </a:p>
      </dgm:t>
    </dgm:pt>
    <dgm:pt modelId="{80564319-D7B6-4E3E-AD9B-4A290964E60A}">
      <dgm:prSet phldr="0"/>
      <dgm:spPr/>
      <dgm:t>
        <a:bodyPr/>
        <a:lstStyle/>
        <a:p>
          <a:r>
            <a:rPr lang="en-US" b="0" dirty="0">
              <a:solidFill>
                <a:schemeClr val="bg1"/>
              </a:solidFill>
              <a:latin typeface="Tenorite" pitchFamily="2" charset="0"/>
            </a:rPr>
            <a:t>Maize</a:t>
          </a:r>
        </a:p>
      </dgm:t>
    </dgm:pt>
    <dgm:pt modelId="{E9669618-492F-4501-AFC7-C772DC47C22B}" type="parTrans" cxnId="{9C2EECD3-3548-42A3-9796-0AE19451CE6C}">
      <dgm:prSet/>
      <dgm:spPr/>
      <dgm:t>
        <a:bodyPr/>
        <a:lstStyle/>
        <a:p>
          <a:endParaRPr lang="en-IN"/>
        </a:p>
      </dgm:t>
    </dgm:pt>
    <dgm:pt modelId="{3EE76708-CFB5-42B2-ABC8-B6AADFCA1996}" type="sibTrans" cxnId="{9C2EECD3-3548-42A3-9796-0AE19451CE6C}">
      <dgm:prSet/>
      <dgm:spPr/>
      <dgm:t>
        <a:bodyPr/>
        <a:lstStyle/>
        <a:p>
          <a:endParaRPr lang="en-IN"/>
        </a:p>
      </dgm:t>
    </dgm:pt>
    <dgm:pt modelId="{4CBFFD39-6742-4F2C-902A-66A72A1921D8}">
      <dgm:prSet phldr="0"/>
      <dgm:spPr/>
      <dgm:t>
        <a:bodyPr/>
        <a:lstStyle/>
        <a:p>
          <a:r>
            <a:rPr lang="en-US" b="0" dirty="0">
              <a:solidFill>
                <a:schemeClr val="bg1"/>
              </a:solidFill>
              <a:latin typeface="Tenorite" pitchFamily="2" charset="0"/>
            </a:rPr>
            <a:t>Pulses</a:t>
          </a:r>
        </a:p>
        <a:p>
          <a:r>
            <a:rPr lang="en-US" b="0" dirty="0">
              <a:solidFill>
                <a:schemeClr val="bg1"/>
              </a:solidFill>
              <a:latin typeface="Tenorite" pitchFamily="2" charset="0"/>
            </a:rPr>
            <a:t>                                     OUTPUT</a:t>
          </a:r>
        </a:p>
      </dgm:t>
    </dgm:pt>
    <dgm:pt modelId="{72FBA5CC-8AE6-4175-BA71-205370D70ADD}" type="parTrans" cxnId="{79C818CB-2310-4F2B-ABC9-B0D40CF909F3}">
      <dgm:prSet/>
      <dgm:spPr/>
      <dgm:t>
        <a:bodyPr/>
        <a:lstStyle/>
        <a:p>
          <a:endParaRPr lang="en-IN"/>
        </a:p>
      </dgm:t>
    </dgm:pt>
    <dgm:pt modelId="{034E4FFB-C037-450C-9F02-54C9C5878E39}" type="sibTrans" cxnId="{79C818CB-2310-4F2B-ABC9-B0D40CF909F3}">
      <dgm:prSet/>
      <dgm:spPr/>
      <dgm:t>
        <a:bodyPr/>
        <a:lstStyle/>
        <a:p>
          <a:endParaRPr lang="en-IN"/>
        </a:p>
      </dgm:t>
    </dgm:pt>
    <dgm:pt modelId="{863C1785-7B34-4D9E-A511-80A76CCBE8AA}">
      <dgm:prSet phldrT="[Text]" phldr="0"/>
      <dgm:spPr/>
      <dgm:t>
        <a:bodyPr/>
        <a:lstStyle/>
        <a:p>
          <a:pPr algn="ctr"/>
          <a:r>
            <a:rPr lang="en-US" b="1" dirty="0">
              <a:solidFill>
                <a:schemeClr val="bg1"/>
              </a:solidFill>
              <a:latin typeface="Tenorite" pitchFamily="2" charset="0"/>
            </a:rPr>
            <a:t>Rainfall</a:t>
          </a:r>
        </a:p>
      </dgm:t>
    </dgm:pt>
    <dgm:pt modelId="{06F612A0-43ED-4A7C-AE6B-83814D16C430}" type="parTrans" cxnId="{BCF1D0F9-AC5D-4882-803A-0F27370C38CC}">
      <dgm:prSet/>
      <dgm:spPr/>
      <dgm:t>
        <a:bodyPr/>
        <a:lstStyle/>
        <a:p>
          <a:endParaRPr lang="en-IN"/>
        </a:p>
      </dgm:t>
    </dgm:pt>
    <dgm:pt modelId="{EF8D3155-140D-4A26-B231-966B30B5A70C}" type="sibTrans" cxnId="{BCF1D0F9-AC5D-4882-803A-0F27370C38CC}">
      <dgm:prSet/>
      <dgm:spPr/>
      <dgm:t>
        <a:bodyPr/>
        <a:lstStyle/>
        <a:p>
          <a:endParaRPr lang="en-IN"/>
        </a:p>
      </dgm:t>
    </dgm:pt>
    <dgm:pt modelId="{0F5AE5BC-77BF-48AB-B25A-34F319A1E644}">
      <dgm:prSet phldrT="[Text]" phldr="0"/>
      <dgm:spPr/>
      <dgm:t>
        <a:bodyPr/>
        <a:lstStyle/>
        <a:p>
          <a:pPr algn="ctr"/>
          <a:r>
            <a:rPr lang="en-US" b="1" dirty="0">
              <a:solidFill>
                <a:schemeClr val="bg1"/>
              </a:solidFill>
              <a:latin typeface="Tenorite" pitchFamily="2" charset="0"/>
            </a:rPr>
            <a:t>Required Temperature</a:t>
          </a:r>
        </a:p>
      </dgm:t>
    </dgm:pt>
    <dgm:pt modelId="{F84BA16E-BA46-4BD3-8801-3CA38EE2727F}" type="parTrans" cxnId="{B4F0DAF9-B204-4926-B9D7-55501A10AD72}">
      <dgm:prSet/>
      <dgm:spPr/>
      <dgm:t>
        <a:bodyPr/>
        <a:lstStyle/>
        <a:p>
          <a:endParaRPr lang="en-IN"/>
        </a:p>
      </dgm:t>
    </dgm:pt>
    <dgm:pt modelId="{3EB7A356-BB16-4FD2-B31F-CA530170A0F4}" type="sibTrans" cxnId="{B4F0DAF9-B204-4926-B9D7-55501A10AD72}">
      <dgm:prSet/>
      <dgm:spPr/>
      <dgm:t>
        <a:bodyPr/>
        <a:lstStyle/>
        <a:p>
          <a:endParaRPr lang="en-IN"/>
        </a:p>
      </dgm:t>
    </dgm:pt>
    <dgm:pt modelId="{B91662AE-FE46-406F-851D-9203121DA162}">
      <dgm:prSet phldrT="[Text]" phldr="0"/>
      <dgm:spPr/>
      <dgm:t>
        <a:bodyPr/>
        <a:lstStyle/>
        <a:p>
          <a:pPr algn="ctr"/>
          <a:r>
            <a:rPr lang="en-US" b="1" dirty="0">
              <a:solidFill>
                <a:schemeClr val="bg1"/>
              </a:solidFill>
              <a:latin typeface="Tenorite" pitchFamily="2" charset="0"/>
            </a:rPr>
            <a:t>Humidity</a:t>
          </a:r>
        </a:p>
      </dgm:t>
    </dgm:pt>
    <dgm:pt modelId="{6BEE4BA7-7D7F-40B7-B05B-97509C642D8F}" type="parTrans" cxnId="{8AD66613-0FA5-4507-B504-1AA980B62CAD}">
      <dgm:prSet/>
      <dgm:spPr/>
      <dgm:t>
        <a:bodyPr/>
        <a:lstStyle/>
        <a:p>
          <a:endParaRPr lang="en-IN"/>
        </a:p>
      </dgm:t>
    </dgm:pt>
    <dgm:pt modelId="{FF10D09E-89A3-49CD-96F7-78C450D193F4}" type="sibTrans" cxnId="{8AD66613-0FA5-4507-B504-1AA980B62CAD}">
      <dgm:prSet/>
      <dgm:spPr/>
      <dgm:t>
        <a:bodyPr/>
        <a:lstStyle/>
        <a:p>
          <a:endParaRPr lang="en-IN"/>
        </a:p>
      </dgm:t>
    </dgm:pt>
    <dgm:pt modelId="{A9F38ED8-397D-4C3E-80AB-6B7EB8D1C444}">
      <dgm:prSet phldrT="[Text]" phldr="0"/>
      <dgm:spPr/>
      <dgm:t>
        <a:bodyPr/>
        <a:lstStyle/>
        <a:p>
          <a:pPr algn="ctr"/>
          <a:endParaRPr lang="en-US" b="1" dirty="0">
            <a:solidFill>
              <a:schemeClr val="bg1"/>
            </a:solidFill>
            <a:latin typeface="Tenorite" pitchFamily="2" charset="0"/>
          </a:endParaRPr>
        </a:p>
      </dgm:t>
    </dgm:pt>
    <dgm:pt modelId="{FD8E283D-4E4E-4B08-B3B1-EF2B1B38F903}" type="parTrans" cxnId="{3674C084-74FD-4F6C-BFC1-013F3F4C0D3C}">
      <dgm:prSet/>
      <dgm:spPr/>
      <dgm:t>
        <a:bodyPr/>
        <a:lstStyle/>
        <a:p>
          <a:endParaRPr lang="en-IN"/>
        </a:p>
      </dgm:t>
    </dgm:pt>
    <dgm:pt modelId="{4C25BD5B-1089-421B-BC02-D7D8583EB24F}" type="sibTrans" cxnId="{3674C084-74FD-4F6C-BFC1-013F3F4C0D3C}">
      <dgm:prSet/>
      <dgm:spPr/>
      <dgm:t>
        <a:bodyPr/>
        <a:lstStyle/>
        <a:p>
          <a:endParaRPr lang="en-IN"/>
        </a:p>
      </dgm:t>
    </dgm:pt>
    <dgm:pt modelId="{14BCAB68-8385-4B57-B1C3-BA9D56052EAF}">
      <dgm:prSet phldrT="[Text]" phldr="0"/>
      <dgm:spPr/>
      <dgm:t>
        <a:bodyPr/>
        <a:lstStyle/>
        <a:p>
          <a:pPr algn="l"/>
          <a:endParaRPr lang="en-US" b="1" dirty="0">
            <a:solidFill>
              <a:schemeClr val="bg1"/>
            </a:solidFill>
            <a:latin typeface="Tenorite" pitchFamily="2" charset="0"/>
          </a:endParaRPr>
        </a:p>
      </dgm:t>
    </dgm:pt>
    <dgm:pt modelId="{ED12CE20-082C-4F82-A364-1A966F66C464}" type="parTrans" cxnId="{DA2CC882-E7C5-4D80-9FBE-114B3CB13DF8}">
      <dgm:prSet/>
      <dgm:spPr/>
      <dgm:t>
        <a:bodyPr/>
        <a:lstStyle/>
        <a:p>
          <a:endParaRPr lang="en-IN"/>
        </a:p>
      </dgm:t>
    </dgm:pt>
    <dgm:pt modelId="{AF393491-43B3-4C71-BBBA-A9FA65A20F6F}" type="sibTrans" cxnId="{DA2CC882-E7C5-4D80-9FBE-114B3CB13DF8}">
      <dgm:prSet/>
      <dgm:spPr/>
      <dgm:t>
        <a:bodyPr/>
        <a:lstStyle/>
        <a:p>
          <a:endParaRPr lang="en-IN"/>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7"/>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6"/>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6" custLinFactNeighborX="0" custLinFactNeighborY="0"/>
      <dgm:spPr>
        <a:solidFill>
          <a:schemeClr val="accent2"/>
        </a:solidFill>
      </dgm:spPr>
    </dgm:pt>
    <dgm:pt modelId="{5B7FC7CF-F58D-48D5-8BCC-38D6EE87890B}" type="pres">
      <dgm:prSet presAssocID="{58FF46FB-368D-4E9C-A650-0513B8879DA8}" presName="Ellipse" presStyleLbl="fgAcc1" presStyleIdx="1" presStyleCnt="7"/>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2">
        <dgm:presLayoutVars>
          <dgm:bulletEnabled val="1"/>
        </dgm:presLayoutVars>
      </dgm:prSet>
      <dgm:spPr/>
    </dgm:pt>
    <dgm:pt modelId="{8E3FB235-DF38-476B-9A0E-B1E583D50944}" type="pres">
      <dgm:prSet presAssocID="{58FF46FB-368D-4E9C-A650-0513B8879DA8}" presName="L1TextContainer" presStyleLbl="revTx" presStyleIdx="1" presStyleCnt="12"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6"/>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6"/>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6"/>
      <dgm:spPr>
        <a:solidFill>
          <a:schemeClr val="accent2"/>
        </a:solidFill>
      </dgm:spPr>
    </dgm:pt>
    <dgm:pt modelId="{B1A1A837-F261-404B-A808-B2F4154CE8A2}" type="pres">
      <dgm:prSet presAssocID="{D05E1923-5021-40F7-B4EF-E582E23A699D}" presName="Ellipse" presStyleLbl="fgAcc1" presStyleIdx="2" presStyleCnt="7"/>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2">
        <dgm:presLayoutVars>
          <dgm:bulletEnabled val="1"/>
        </dgm:presLayoutVars>
      </dgm:prSet>
      <dgm:spPr/>
    </dgm:pt>
    <dgm:pt modelId="{223C5207-4FA2-4A6C-8F43-20BD55767C99}" type="pres">
      <dgm:prSet presAssocID="{D05E1923-5021-40F7-B4EF-E582E23A699D}" presName="L1TextContainer" presStyleLbl="revTx" presStyleIdx="3" presStyleCnt="12"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6"/>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6"/>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6"/>
      <dgm:spPr>
        <a:solidFill>
          <a:schemeClr val="accent2"/>
        </a:solidFill>
      </dgm:spPr>
    </dgm:pt>
    <dgm:pt modelId="{5D519322-C1DD-47AE-92C0-13575134BC76}" type="pres">
      <dgm:prSet presAssocID="{FA8F44BD-C8C7-462C-9756-1EC498E86842}" presName="Ellipse" presStyleLbl="fgAcc1" presStyleIdx="3" presStyleCnt="7"/>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2">
        <dgm:presLayoutVars>
          <dgm:bulletEnabled val="1"/>
        </dgm:presLayoutVars>
      </dgm:prSet>
      <dgm:spPr/>
    </dgm:pt>
    <dgm:pt modelId="{2D6C7916-1130-46A8-833B-A6278CBD2192}" type="pres">
      <dgm:prSet presAssocID="{FA8F44BD-C8C7-462C-9756-1EC498E86842}" presName="L1TextContainer" presStyleLbl="revTx" presStyleIdx="5" presStyleCnt="12"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6"/>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67688F54-A361-4260-AB49-414E950779E5}" type="pres">
      <dgm:prSet presAssocID="{EFEB4D61-3A9C-4140-977F-3C3F5C9EE9D1}" presName="composite" presStyleCnt="0"/>
      <dgm:spPr/>
    </dgm:pt>
    <dgm:pt modelId="{F21E5284-CC81-4468-AE8D-FF94A2BE9CBD}" type="pres">
      <dgm:prSet presAssocID="{EFEB4D61-3A9C-4140-977F-3C3F5C9EE9D1}" presName="ConnectorPoint" presStyleLbl="lnNode1" presStyleIdx="3" presStyleCnt="6"/>
      <dgm:spPr>
        <a:solidFill>
          <a:schemeClr val="accent2">
            <a:shade val="90000"/>
            <a:hueOff val="20481"/>
            <a:satOff val="7385"/>
            <a:lumOff val="6335"/>
            <a:alphaOff val="-33333"/>
          </a:schemeClr>
        </a:solidFill>
        <a:ln w="6350" cap="flat" cmpd="sng" algn="ctr">
          <a:solidFill>
            <a:schemeClr val="lt1">
              <a:hueOff val="0"/>
              <a:satOff val="0"/>
              <a:lumOff val="0"/>
              <a:alphaOff val="0"/>
            </a:schemeClr>
          </a:solidFill>
          <a:prstDash val="solid"/>
          <a:miter lim="800000"/>
        </a:ln>
        <a:effectLst/>
      </dgm:spPr>
    </dgm:pt>
    <dgm:pt modelId="{A072EE57-BB7A-4011-B482-B27EBFA384CD}" type="pres">
      <dgm:prSet presAssocID="{EFEB4D61-3A9C-4140-977F-3C3F5C9EE9D1}" presName="DropPinPlaceHolder" presStyleCnt="0"/>
      <dgm:spPr/>
    </dgm:pt>
    <dgm:pt modelId="{0A91E45C-304C-4834-A3A6-96E9738205CE}" type="pres">
      <dgm:prSet presAssocID="{EFEB4D61-3A9C-4140-977F-3C3F5C9EE9D1}" presName="DropPin" presStyleLbl="alignNode1" presStyleIdx="3" presStyleCnt="6"/>
      <dgm:spPr/>
    </dgm:pt>
    <dgm:pt modelId="{072F3938-9683-4DD9-B6D8-46997D5C687C}" type="pres">
      <dgm:prSet presAssocID="{EFEB4D61-3A9C-4140-977F-3C3F5C9EE9D1}" presName="Ellipse" presStyleLbl="fgAcc1" presStyleIdx="4" presStyleCnt="7"/>
      <dgm:spPr>
        <a:solidFill>
          <a:schemeClr val="lt1">
            <a:alpha val="90000"/>
            <a:hueOff val="0"/>
            <a:satOff val="0"/>
            <a:lumOff val="0"/>
            <a:alphaOff val="0"/>
          </a:schemeClr>
        </a:solidFill>
        <a:ln w="12700" cap="flat" cmpd="sng" algn="ctr">
          <a:noFill/>
          <a:prstDash val="solid"/>
          <a:miter lim="800000"/>
        </a:ln>
        <a:effectLst/>
      </dgm:spPr>
    </dgm:pt>
    <dgm:pt modelId="{DBDA2C9E-A461-4FC7-9975-14A8B08A5957}" type="pres">
      <dgm:prSet presAssocID="{EFEB4D61-3A9C-4140-977F-3C3F5C9EE9D1}" presName="L2TextContainer" presStyleLbl="revTx" presStyleIdx="6" presStyleCnt="12">
        <dgm:presLayoutVars>
          <dgm:bulletEnabled val="1"/>
        </dgm:presLayoutVars>
      </dgm:prSet>
      <dgm:spPr/>
    </dgm:pt>
    <dgm:pt modelId="{3C8EC97D-C289-43FF-99F2-42B5F2D3643C}" type="pres">
      <dgm:prSet presAssocID="{EFEB4D61-3A9C-4140-977F-3C3F5C9EE9D1}" presName="L1TextContainer" presStyleLbl="revTx" presStyleIdx="7" presStyleCnt="12" custLinFactNeighborX="6546" custLinFactNeighborY="98130">
        <dgm:presLayoutVars>
          <dgm:chMax val="1"/>
          <dgm:chPref val="1"/>
          <dgm:bulletEnabled val="1"/>
        </dgm:presLayoutVars>
      </dgm:prSet>
      <dgm:spPr/>
    </dgm:pt>
    <dgm:pt modelId="{A5806EC9-3AFA-454A-B7D0-9233AA96AAD9}" type="pres">
      <dgm:prSet presAssocID="{EFEB4D61-3A9C-4140-977F-3C3F5C9EE9D1}" presName="ConnectLine" presStyleLbl="sibTrans1D1" presStyleIdx="3" presStyleCnt="6"/>
      <dgm:spPr>
        <a:noFill/>
        <a:ln w="12700" cap="flat" cmpd="sng" algn="ctr">
          <a:solidFill>
            <a:schemeClr val="accent2">
              <a:shade val="90000"/>
              <a:hueOff val="20481"/>
              <a:satOff val="7385"/>
              <a:lumOff val="6335"/>
              <a:alphaOff val="0"/>
            </a:schemeClr>
          </a:solidFill>
          <a:prstDash val="dash"/>
          <a:miter lim="800000"/>
        </a:ln>
        <a:effectLst/>
      </dgm:spPr>
    </dgm:pt>
    <dgm:pt modelId="{CC7A61CB-B18D-4A19-B1A8-22F2591A2015}" type="pres">
      <dgm:prSet presAssocID="{EFEB4D61-3A9C-4140-977F-3C3F5C9EE9D1}" presName="EmptyPlaceHolder" presStyleCnt="0"/>
      <dgm:spPr/>
    </dgm:pt>
    <dgm:pt modelId="{E9C11934-E5EC-4384-8F96-30312B8503F0}" type="pres">
      <dgm:prSet presAssocID="{0ECC32B6-1E7C-4AA4-9DBF-D69B7C5E64A9}"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4" presStyleCnt="6"/>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4" presStyleCnt="6"/>
      <dgm:spPr>
        <a:solidFill>
          <a:schemeClr val="accent2"/>
        </a:solidFill>
      </dgm:spPr>
    </dgm:pt>
    <dgm:pt modelId="{515AAB83-BD07-4B9E-9A3B-858C0B126F9C}" type="pres">
      <dgm:prSet presAssocID="{8BAB5E6F-A65E-41DB-A296-0818B0E49F7C}" presName="Ellipse" presStyleLbl="fgAcc1" presStyleIdx="5" presStyleCnt="7"/>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8" presStyleCnt="12">
        <dgm:presLayoutVars>
          <dgm:bulletEnabled val="1"/>
        </dgm:presLayoutVars>
      </dgm:prSet>
      <dgm:spPr/>
    </dgm:pt>
    <dgm:pt modelId="{7C1E6B4A-59F7-4018-A403-E1CCAEE78BA1}" type="pres">
      <dgm:prSet presAssocID="{8BAB5E6F-A65E-41DB-A296-0818B0E49F7C}" presName="L1TextContainer" presStyleLbl="revTx" presStyleIdx="9" presStyleCnt="12"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4" presStyleCnt="6"/>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5" presStyleCnt="6"/>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5" presStyleCnt="6"/>
      <dgm:spPr>
        <a:solidFill>
          <a:schemeClr val="accent2"/>
        </a:solidFill>
      </dgm:spPr>
    </dgm:pt>
    <dgm:pt modelId="{A22B1C16-7FF0-4DBE-B32E-E43FEB1E2EAC}" type="pres">
      <dgm:prSet presAssocID="{8B9AF88A-E1F7-4D3A-905F-87228D6A8655}" presName="Ellipse" presStyleLbl="fgAcc1" presStyleIdx="6" presStyleCnt="7"/>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10" presStyleCnt="12">
        <dgm:presLayoutVars>
          <dgm:bulletEnabled val="1"/>
        </dgm:presLayoutVars>
      </dgm:prSet>
      <dgm:spPr/>
    </dgm:pt>
    <dgm:pt modelId="{3FA5D5AE-9CAE-4D19-9765-BCEE62095312}" type="pres">
      <dgm:prSet presAssocID="{8B9AF88A-E1F7-4D3A-905F-87228D6A8655}" presName="L1TextContainer" presStyleLbl="revTx" presStyleIdx="11" presStyleCnt="12" custScaleX="95475" custLinFactNeighborX="-386">
        <dgm:presLayoutVars>
          <dgm:chMax val="1"/>
          <dgm:chPref val="1"/>
          <dgm:bulletEnabled val="1"/>
        </dgm:presLayoutVars>
      </dgm:prSet>
      <dgm:spPr/>
    </dgm:pt>
    <dgm:pt modelId="{FE6CA7EB-68EC-4E76-9051-08C4CF370101}" type="pres">
      <dgm:prSet presAssocID="{8B9AF88A-E1F7-4D3A-905F-87228D6A8655}" presName="ConnectLine" presStyleLbl="sibTrans1D1" presStyleIdx="5" presStyleCnt="6"/>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2ACB4405-75E7-4D3B-A378-19DB7A3963CC}" srcId="{58FF46FB-368D-4E9C-A650-0513B8879DA8}" destId="{F171421F-F5F1-44E4-96C9-8EA03BEA59B8}" srcOrd="0" destOrd="0" parTransId="{FDF912CF-2356-4C3C-8D26-17568E63BABA}" sibTransId="{2CB8C604-DC10-45F7-A9B9-E7A68BDDC683}"/>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8AD66613-0FA5-4507-B504-1AA980B62CAD}" srcId="{8B9AF88A-E1F7-4D3A-905F-87228D6A8655}" destId="{B91662AE-FE46-406F-851D-9203121DA162}" srcOrd="3" destOrd="0" parTransId="{6BEE4BA7-7D7F-40B7-B05B-97509C642D8F}" sibTransId="{FF10D09E-89A3-49CD-96F7-78C450D193F4}"/>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05A24E01-5535-46B9-A9A1-A9A07E639A88}" destId="{EFEB4D61-3A9C-4140-977F-3C3F5C9EE9D1}" srcOrd="3" destOrd="0" parTransId="{57D352E4-0431-4F68-B8F1-61BFA34799AA}" sibTransId="{0ECC32B6-1E7C-4AA4-9DBF-D69B7C5E64A9}"/>
    <dgm:cxn modelId="{32BBC12D-8FBC-4412-82F1-171E86E4BC9B}" srcId="{D05E1923-5021-40F7-B4EF-E582E23A699D}" destId="{A756B635-6473-46F7-9201-065546DF114E}" srcOrd="3" destOrd="0" parTransId="{20D80AB4-02AC-4DAF-819D-A53C658193DA}" sibTransId="{C52A72C1-EA16-4594-9123-DAC02E688E04}"/>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1DB69941-3628-4537-85FD-AF8692942D4C}" type="presOf" srcId="{380A3119-5C54-4547-BB46-8EF842C65032}" destId="{96DDA0FE-83E2-423C-9F13-58A61EB68487}" srcOrd="0" destOrd="1" presId="urn:microsoft.com/office/officeart/2017/3/layout/DropPinTimeline"/>
    <dgm:cxn modelId="{7DDF5444-F976-4F04-88A9-CF8B15238792}" type="presOf" srcId="{58FF46FB-368D-4E9C-A650-0513B8879DA8}" destId="{8E3FB235-DF38-476B-9A0E-B1E583D50944}" srcOrd="0" destOrd="0" presId="urn:microsoft.com/office/officeart/2017/3/layout/DropPinTimeline"/>
    <dgm:cxn modelId="{62AD0E49-EDBD-45C6-8E5B-EDB7FE207FE8}" type="presOf" srcId="{F3CA06FE-262E-45CE-B5C4-2FB7B5B0CDF4}" destId="{B5F3F650-2E42-488A-AD4F-C4BD47D19A84}" srcOrd="0" destOrd="1"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66B49C6C-FAFD-47B4-BF22-05A295C23D4E}" srcId="{05A24E01-5535-46B9-A9A1-A9A07E639A88}" destId="{8BAB5E6F-A65E-41DB-A296-0818B0E49F7C}" srcOrd="4" destOrd="0" parTransId="{886842C6-3EFC-4BE7-B417-415595758830}" sibTransId="{B407F4C3-8FC9-4E91-A0EC-6B33713CC9A5}"/>
    <dgm:cxn modelId="{06973B4E-017D-453F-92CB-C98EC40C2931}" srcId="{D05E1923-5021-40F7-B4EF-E582E23A699D}" destId="{592CFCCC-A84A-49CD-A42A-5C54855773E5}" srcOrd="5" destOrd="0" parTransId="{35F98354-0E86-4975-B56A-33AC255312FB}" sibTransId="{6C6A8724-3763-4E78-B48A-6C03E92DFFC1}"/>
    <dgm:cxn modelId="{D3D23670-F66A-4BF1-8076-A0BC2314DDF2}" srcId="{FA8F44BD-C8C7-462C-9756-1EC498E86842}" destId="{911C7D85-54C5-4313-B19B-B5CF7B4891CD}" srcOrd="0" destOrd="0" parTransId="{99743C04-3874-48B9-9BAE-1AA46D9B203A}" sibTransId="{3C209B49-4972-4EBB-8E04-726C3B9A7F2B}"/>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782FD154-CB26-426F-972A-E065EE8D35E8}" type="presOf" srcId="{592CFCCC-A84A-49CD-A42A-5C54855773E5}" destId="{B5F3F650-2E42-488A-AD4F-C4BD47D19A84}" srcOrd="0" destOrd="5" presId="urn:microsoft.com/office/officeart/2017/3/layout/DropPinTimeline"/>
    <dgm:cxn modelId="{2617C475-F537-46A6-ADE1-4EB764853601}" srcId="{8BAB5E6F-A65E-41DB-A296-0818B0E49F7C}" destId="{332BC85C-1CF3-4F8F-ACB7-5B6D53744AE1}" srcOrd="0" destOrd="0" parTransId="{99F218FD-90FE-450E-A368-B3E3677E74E8}" sibTransId="{8D1CC686-B05C-4470-A959-236CC9C8BB70}"/>
    <dgm:cxn modelId="{215B0679-FF15-4503-A980-49A9081F570D}" type="presOf" srcId="{911C7D85-54C5-4313-B19B-B5CF7B4891CD}" destId="{96DDA0FE-83E2-423C-9F13-58A61EB68487}" srcOrd="0" destOrd="0" presId="urn:microsoft.com/office/officeart/2017/3/layout/DropPinTimeline"/>
    <dgm:cxn modelId="{3FB2DA59-F4EA-4A8D-8FC3-638CD1D64E0F}" srcId="{D05E1923-5021-40F7-B4EF-E582E23A699D}" destId="{975D27BD-7BC0-4F23-9813-9B2E380C1A2B}" srcOrd="2" destOrd="0" parTransId="{4BFE5BF7-2842-498B-9798-4AA7AC90D3F5}" sibTransId="{63DF7E63-151C-4FC1-A4F3-EB1DD61A1038}"/>
    <dgm:cxn modelId="{DA2CC882-E7C5-4D80-9FBE-114B3CB13DF8}" srcId="{8B9AF88A-E1F7-4D3A-905F-87228D6A8655}" destId="{14BCAB68-8385-4B57-B1C3-BA9D56052EAF}" srcOrd="4" destOrd="0" parTransId="{ED12CE20-082C-4F82-A364-1A966F66C464}" sibTransId="{AF393491-43B3-4C71-BBBA-A9FA65A20F6F}"/>
    <dgm:cxn modelId="{39F90884-8499-41A6-A97F-F4247B4E1999}" type="presOf" srcId="{EFEB4D61-3A9C-4140-977F-3C3F5C9EE9D1}" destId="{3C8EC97D-C289-43FF-99F2-42B5F2D3643C}" srcOrd="0" destOrd="0" presId="urn:microsoft.com/office/officeart/2017/3/layout/DropPinTimeline"/>
    <dgm:cxn modelId="{E0BBA784-ACCE-4A71-A95D-265ED4D455D7}" type="presOf" srcId="{0F5AE5BC-77BF-48AB-B25A-34F319A1E644}" destId="{1B55AA6D-649D-4145-93EB-08B866A4D4E5}" srcOrd="0" destOrd="2" presId="urn:microsoft.com/office/officeart/2017/3/layout/DropPinTimeline"/>
    <dgm:cxn modelId="{3674C084-74FD-4F6C-BFC1-013F3F4C0D3C}" srcId="{8B9AF88A-E1F7-4D3A-905F-87228D6A8655}" destId="{A9F38ED8-397D-4C3E-80AB-6B7EB8D1C444}" srcOrd="5" destOrd="0" parTransId="{FD8E283D-4E4E-4B08-B3B1-EF2B1B38F903}" sibTransId="{4C25BD5B-1089-421B-BC02-D7D8583EB24F}"/>
    <dgm:cxn modelId="{AD5A688D-A713-4AD6-9C79-07C1DC67F75C}" type="presOf" srcId="{B91662AE-FE46-406F-851D-9203121DA162}" destId="{1B55AA6D-649D-4145-93EB-08B866A4D4E5}" srcOrd="0" destOrd="3" presId="urn:microsoft.com/office/officeart/2017/3/layout/DropPinTimeline"/>
    <dgm:cxn modelId="{83083B94-3BAF-4EDF-8ECC-E14C00FD3F84}" srcId="{FA8F44BD-C8C7-462C-9756-1EC498E86842}" destId="{380A3119-5C54-4547-BB46-8EF842C65032}" srcOrd="1" destOrd="0" parTransId="{40780980-A6F5-435D-B883-466C505F2CEC}" sibTransId="{0FDF6AEB-F37D-4369-8CD5-FACD3EC9C8FA}"/>
    <dgm:cxn modelId="{BD172097-FB89-4F91-B8A1-45505E67A351}" srcId="{D05E1923-5021-40F7-B4EF-E582E23A699D}" destId="{AB1E8263-F7F5-448D-A8FE-F5D6E0E390ED}" srcOrd="4" destOrd="0" parTransId="{35C0E6D4-A4BB-408E-89DB-D7D16408F128}" sibTransId="{8DF0B08D-C1C7-4C50-9D73-90CD14146E72}"/>
    <dgm:cxn modelId="{109E6E9F-5C03-4138-97C6-9EC930A0232A}" type="presOf" srcId="{AB1E8263-F7F5-448D-A8FE-F5D6E0E390ED}" destId="{B5F3F650-2E42-488A-AD4F-C4BD47D19A84}" srcOrd="0" destOrd="4" presId="urn:microsoft.com/office/officeart/2017/3/layout/DropPinTimeline"/>
    <dgm:cxn modelId="{970F8AA3-5078-46AD-96D5-8BCB9210C1A2}" type="presOf" srcId="{14BCAB68-8385-4B57-B1C3-BA9D56052EAF}" destId="{1B55AA6D-649D-4145-93EB-08B866A4D4E5}" srcOrd="0" destOrd="4" presId="urn:microsoft.com/office/officeart/2017/3/layout/DropPinTimeline"/>
    <dgm:cxn modelId="{79C818CB-2310-4F2B-ABC9-B0D40CF909F3}" srcId="{FA8F44BD-C8C7-462C-9756-1EC498E86842}" destId="{4CBFFD39-6742-4F2C-902A-66A72A1921D8}" srcOrd="3" destOrd="0" parTransId="{72FBA5CC-8AE6-4175-BA71-205370D70ADD}" sibTransId="{034E4FFB-C037-450C-9F02-54C9C5878E39}"/>
    <dgm:cxn modelId="{25C79BD1-09DB-4A04-BBCB-15AF93D39F39}" type="presOf" srcId="{A9F38ED8-397D-4C3E-80AB-6B7EB8D1C444}" destId="{1B55AA6D-649D-4145-93EB-08B866A4D4E5}" srcOrd="0" destOrd="5" presId="urn:microsoft.com/office/officeart/2017/3/layout/DropPinTimeline"/>
    <dgm:cxn modelId="{9C2EECD3-3548-42A3-9796-0AE19451CE6C}" srcId="{FA8F44BD-C8C7-462C-9756-1EC498E86842}" destId="{80564319-D7B6-4E3E-AD9B-4A290964E60A}" srcOrd="2" destOrd="0" parTransId="{E9669618-492F-4501-AFC7-C772DC47C22B}" sibTransId="{3EE76708-CFB5-42B2-ABC8-B6AADFCA1996}"/>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49DF50DF-FC16-4B55-9BF8-76C9840DEB15}" type="presOf" srcId="{4CBFFD39-6742-4F2C-902A-66A72A1921D8}" destId="{96DDA0FE-83E2-423C-9F13-58A61EB68487}" srcOrd="0" destOrd="3"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2325E9ED-2894-4553-A3B3-1242ED00041B}" srcId="{D05E1923-5021-40F7-B4EF-E582E23A699D}" destId="{F3CA06FE-262E-45CE-B5C4-2FB7B5B0CDF4}" srcOrd="1" destOrd="0" parTransId="{BDC52066-60CF-472F-ABA1-62039A4BE05E}" sibTransId="{5910E3DA-4E62-4A98-9974-94BB67D51031}"/>
    <dgm:cxn modelId="{80D88BEE-1EE6-464B-BA7C-301A534863D4}" type="presOf" srcId="{863C1785-7B34-4D9E-A511-80A76CCBE8AA}" destId="{1B55AA6D-649D-4145-93EB-08B866A4D4E5}" srcOrd="0" destOrd="1" presId="urn:microsoft.com/office/officeart/2017/3/layout/DropPinTimeline"/>
    <dgm:cxn modelId="{E1474FF3-8E3C-4B30-985C-CE88BA0FE324}" srcId="{05A24E01-5535-46B9-A9A1-A9A07E639A88}" destId="{8B9AF88A-E1F7-4D3A-905F-87228D6A8655}" srcOrd="5"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308B67F6-17CD-4813-BFB4-7F9F2D9C38A7}" type="presOf" srcId="{F171421F-F5F1-44E4-96C9-8EA03BEA59B8}" destId="{D2143A46-815A-49BF-9455-C0385022444F}" srcOrd="0" destOrd="0" presId="urn:microsoft.com/office/officeart/2017/3/layout/DropPinTimeline"/>
    <dgm:cxn modelId="{A0286AF6-F5FA-417D-B185-8A309D83F1CD}" type="presOf" srcId="{80564319-D7B6-4E3E-AD9B-4A290964E60A}" destId="{96DDA0FE-83E2-423C-9F13-58A61EB68487}" srcOrd="0" destOrd="2" presId="urn:microsoft.com/office/officeart/2017/3/layout/DropPinTimeline"/>
    <dgm:cxn modelId="{BCF1D0F9-AC5D-4882-803A-0F27370C38CC}" srcId="{8B9AF88A-E1F7-4D3A-905F-87228D6A8655}" destId="{863C1785-7B34-4D9E-A511-80A76CCBE8AA}" srcOrd="1" destOrd="0" parTransId="{06F612A0-43ED-4A7C-AE6B-83814D16C430}" sibTransId="{EF8D3155-140D-4A26-B231-966B30B5A70C}"/>
    <dgm:cxn modelId="{B4F0DAF9-B204-4926-B9D7-55501A10AD72}" srcId="{8B9AF88A-E1F7-4D3A-905F-87228D6A8655}" destId="{0F5AE5BC-77BF-48AB-B25A-34F319A1E644}" srcOrd="2" destOrd="0" parTransId="{F84BA16E-BA46-4BD3-8801-3CA38EE2727F}" sibTransId="{3EB7A356-BB16-4FD2-B31F-CA530170A0F4}"/>
    <dgm:cxn modelId="{CB447AFB-4479-407A-A6F4-CCC4B3C855D6}" type="presOf" srcId="{975D27BD-7BC0-4F23-9813-9B2E380C1A2B}" destId="{B5F3F650-2E42-488A-AD4F-C4BD47D19A84}" srcOrd="0" destOrd="2" presId="urn:microsoft.com/office/officeart/2017/3/layout/DropPinTimeline"/>
    <dgm:cxn modelId="{CDD397FE-9705-48B8-A12D-22AD9D251CE5}" type="presOf" srcId="{A756B635-6473-46F7-9201-065546DF114E}" destId="{B5F3F650-2E42-488A-AD4F-C4BD47D19A84}" srcOrd="0" destOrd="3"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6A56BAAF-BB52-4365-B82A-ABA303612B5D}" type="presParOf" srcId="{E6F74CED-5217-4282-85F1-1C12DC84731C}" destId="{67688F54-A361-4260-AB49-414E950779E5}" srcOrd="6" destOrd="0" presId="urn:microsoft.com/office/officeart/2017/3/layout/DropPinTimeline"/>
    <dgm:cxn modelId="{682B6387-9EC3-4737-904B-3C1F9DC16F8E}" type="presParOf" srcId="{67688F54-A361-4260-AB49-414E950779E5}" destId="{F21E5284-CC81-4468-AE8D-FF94A2BE9CBD}" srcOrd="0" destOrd="0" presId="urn:microsoft.com/office/officeart/2017/3/layout/DropPinTimeline"/>
    <dgm:cxn modelId="{FA9CCC05-BE21-4021-9442-CB6CA5B753D2}" type="presParOf" srcId="{67688F54-A361-4260-AB49-414E950779E5}" destId="{A072EE57-BB7A-4011-B482-B27EBFA384CD}" srcOrd="1" destOrd="0" presId="urn:microsoft.com/office/officeart/2017/3/layout/DropPinTimeline"/>
    <dgm:cxn modelId="{8B2D9325-7425-46B1-8D8E-6C5D29160781}" type="presParOf" srcId="{A072EE57-BB7A-4011-B482-B27EBFA384CD}" destId="{0A91E45C-304C-4834-A3A6-96E9738205CE}" srcOrd="0" destOrd="0" presId="urn:microsoft.com/office/officeart/2017/3/layout/DropPinTimeline"/>
    <dgm:cxn modelId="{45EBB6ED-6D9C-4731-980E-084CC322CFF4}" type="presParOf" srcId="{A072EE57-BB7A-4011-B482-B27EBFA384CD}" destId="{072F3938-9683-4DD9-B6D8-46997D5C687C}" srcOrd="1" destOrd="0" presId="urn:microsoft.com/office/officeart/2017/3/layout/DropPinTimeline"/>
    <dgm:cxn modelId="{7BA8453A-9B07-4352-871E-6A01EF25D640}" type="presParOf" srcId="{67688F54-A361-4260-AB49-414E950779E5}" destId="{DBDA2C9E-A461-4FC7-9975-14A8B08A5957}" srcOrd="2" destOrd="0" presId="urn:microsoft.com/office/officeart/2017/3/layout/DropPinTimeline"/>
    <dgm:cxn modelId="{3DD9B6BA-DBC4-4FBD-827B-7BB5A913CFC1}" type="presParOf" srcId="{67688F54-A361-4260-AB49-414E950779E5}" destId="{3C8EC97D-C289-43FF-99F2-42B5F2D3643C}" srcOrd="3" destOrd="0" presId="urn:microsoft.com/office/officeart/2017/3/layout/DropPinTimeline"/>
    <dgm:cxn modelId="{9A3581DB-FE53-445C-8739-3E59F55A4433}" type="presParOf" srcId="{67688F54-A361-4260-AB49-414E950779E5}" destId="{A5806EC9-3AFA-454A-B7D0-9233AA96AAD9}" srcOrd="4" destOrd="0" presId="urn:microsoft.com/office/officeart/2017/3/layout/DropPinTimeline"/>
    <dgm:cxn modelId="{F44B836D-768E-4247-891D-D16A6D4F61F6}" type="presParOf" srcId="{67688F54-A361-4260-AB49-414E950779E5}" destId="{CC7A61CB-B18D-4A19-B1A8-22F2591A2015}" srcOrd="5" destOrd="0" presId="urn:microsoft.com/office/officeart/2017/3/layout/DropPinTimeline"/>
    <dgm:cxn modelId="{9A02A23B-44A5-4274-9A10-9A58F0FEFD8B}" type="presParOf" srcId="{E6F74CED-5217-4282-85F1-1C12DC84731C}" destId="{E9C11934-E5EC-4384-8F96-30312B8503F0}" srcOrd="7" destOrd="0" presId="urn:microsoft.com/office/officeart/2017/3/layout/DropPinTimeline"/>
    <dgm:cxn modelId="{39415FEC-72C6-4C74-A821-E354E744CD96}" type="presParOf" srcId="{E6F74CED-5217-4282-85F1-1C12DC84731C}" destId="{A62622B1-7EF4-49B6-9AC7-B54F0E2A0C74}" srcOrd="8"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9" destOrd="0" presId="urn:microsoft.com/office/officeart/2017/3/layout/DropPinTimeline"/>
    <dgm:cxn modelId="{007CF318-F68B-4FFC-ADA6-3D9D6A3AA152}" type="presParOf" srcId="{E6F74CED-5217-4282-85F1-1C12DC84731C}" destId="{05956D37-804F-419D-9E8C-30D41D06DC3E}" srcOrd="10"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Provides service to farmers on their phones</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We provide facilities to farmers in their regional languages</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Provides all the service sought by farmer under one umbrella</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Real time analysis using big data analytics and generate reports as required </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Saves cost and time of everyone linked to the platform</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781B6FA0-0F00-0D41-8C2E-EA6A255C6967}" type="presOf" srcId="{0DD8915E-DC14-41D6-9BB5-F49E1C265163}" destId="{A34AE8AA-FDF7-FA40-BADC-6B62C2B1DE88}" srcOrd="0" destOrd="0" presId="urn:microsoft.com/office/officeart/2005/8/layout/hList7"/>
    <dgm:cxn modelId="{956B0EA6-B0CC-A04C-AAC4-2F46E14A46D0}" type="presOf" srcId="{E9682B4F-0217-4B50-923E-C104AA24290F}" destId="{434ABADC-97F5-A547-823D-7594A86D79D3}" srcOrd="0" destOrd="0"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179FAFCF-F878-464E-A8A6-1185EFA0E380}" srcId="{0DD8915E-DC14-41D6-9BB5-F49E1C265163}" destId="{A2322D3A-7AC2-4C5C-9D7E-EAB2313D47D4}" srcOrd="4" destOrd="0" parTransId="{4A8C15D4-B36F-4764-B4FF-F2AF790D3E17}" sibTransId="{84DE1C3A-3FC7-4DB3-88ED-33F65A71557A}"/>
    <dgm:cxn modelId="{F1B56DD8-8FEA-344A-B6E7-D10401E3F2E3}" type="presOf" srcId="{B8632E42-D7EB-4C31-877E-6F1B2801851A}" destId="{9BFD88E3-0F90-7143-8807-6B030CF54283}" srcOrd="0" destOrd="0"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307"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4951"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26459" y="890053"/>
          <a:ext cx="1984942"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endParaRPr lang="en-US" sz="1100" b="0" kern="1200" dirty="0">
            <a:solidFill>
              <a:schemeClr val="bg1"/>
            </a:solidFill>
            <a:latin typeface="Tenorite" pitchFamily="2" charset="0"/>
          </a:endParaRPr>
        </a:p>
        <a:p>
          <a:pPr marL="0" lvl="0" indent="0" algn="l" defTabSz="488950">
            <a:lnSpc>
              <a:spcPct val="90000"/>
            </a:lnSpc>
            <a:spcBef>
              <a:spcPct val="0"/>
            </a:spcBef>
            <a:spcAft>
              <a:spcPct val="35000"/>
            </a:spcAft>
            <a:buNone/>
          </a:pPr>
          <a:endParaRPr lang="en-US" sz="1100" b="0" kern="1200" dirty="0">
            <a:solidFill>
              <a:schemeClr val="bg1"/>
            </a:solidFill>
            <a:latin typeface="Tenorite" pitchFamily="2" charset="0"/>
          </a:endParaRPr>
        </a:p>
        <a:p>
          <a:pPr marL="0" lvl="0" indent="0" algn="l" defTabSz="488950">
            <a:lnSpc>
              <a:spcPct val="90000"/>
            </a:lnSpc>
            <a:spcBef>
              <a:spcPct val="0"/>
            </a:spcBef>
            <a:spcAft>
              <a:spcPct val="35000"/>
            </a:spcAft>
            <a:buNone/>
          </a:pPr>
          <a:endParaRPr lang="en-US" sz="1100" b="0" kern="1200" dirty="0">
            <a:solidFill>
              <a:schemeClr val="bg1"/>
            </a:solidFill>
            <a:latin typeface="Tenorite" pitchFamily="2" charset="0"/>
          </a:endParaRPr>
        </a:p>
        <a:p>
          <a:pPr marL="0" lvl="0" indent="0" algn="l" defTabSz="488950">
            <a:lnSpc>
              <a:spcPct val="90000"/>
            </a:lnSpc>
            <a:spcBef>
              <a:spcPct val="0"/>
            </a:spcBef>
            <a:spcAft>
              <a:spcPct val="35000"/>
            </a:spcAft>
            <a:buNone/>
          </a:pPr>
          <a:endParaRPr lang="en-US" sz="1100" b="0" kern="1200" dirty="0">
            <a:solidFill>
              <a:schemeClr val="bg1"/>
            </a:solidFill>
            <a:latin typeface="Tenorite" pitchFamily="2" charset="0"/>
          </a:endParaRPr>
        </a:p>
        <a:p>
          <a:pPr marL="0" lvl="0" indent="0" algn="l" defTabSz="488950">
            <a:lnSpc>
              <a:spcPct val="90000"/>
            </a:lnSpc>
            <a:spcBef>
              <a:spcPct val="0"/>
            </a:spcBef>
            <a:spcAft>
              <a:spcPct val="35000"/>
            </a:spcAft>
            <a:buNone/>
          </a:pPr>
          <a:endParaRPr lang="en-US" sz="1100" b="0" kern="1200" dirty="0">
            <a:solidFill>
              <a:schemeClr val="bg1"/>
            </a:solidFill>
            <a:latin typeface="Tenorite" pitchFamily="2" charset="0"/>
          </a:endParaRPr>
        </a:p>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INPUT</a:t>
          </a:r>
        </a:p>
      </dsp:txBody>
      <dsp:txXfrm>
        <a:off x="626459" y="890053"/>
        <a:ext cx="1984942" cy="1291450"/>
      </dsp:txXfrm>
    </dsp:sp>
    <dsp:sp modelId="{8E3FB235-DF38-476B-9A0E-B1E583D50944}">
      <dsp:nvSpPr>
        <dsp:cNvPr id="0" name=""/>
        <dsp:cNvSpPr/>
      </dsp:nvSpPr>
      <dsp:spPr>
        <a:xfrm>
          <a:off x="626459" y="436300"/>
          <a:ext cx="198494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52400" bIns="0" numCol="1" spcCol="1270" anchor="ctr" anchorCtr="0">
          <a:noAutofit/>
        </a:bodyPr>
        <a:lstStyle/>
        <a:p>
          <a:pPr marL="0" lvl="0" indent="0" algn="l" defTabSz="1066800">
            <a:lnSpc>
              <a:spcPct val="90000"/>
            </a:lnSpc>
            <a:spcBef>
              <a:spcPct val="0"/>
            </a:spcBef>
            <a:spcAft>
              <a:spcPct val="35000"/>
            </a:spcAft>
            <a:buNone/>
            <a:defRPr b="1"/>
          </a:pPr>
          <a:r>
            <a:rPr lang="en-US" sz="2400" b="1" kern="1200" dirty="0">
              <a:solidFill>
                <a:schemeClr val="bg1"/>
              </a:solidFill>
              <a:latin typeface="Tenorite" pitchFamily="2" charset="0"/>
            </a:rPr>
            <a:t>Start</a:t>
          </a:r>
          <a:endParaRPr lang="en-US" sz="1300" b="1" kern="1200" dirty="0">
            <a:solidFill>
              <a:schemeClr val="bg1"/>
            </a:solidFill>
            <a:latin typeface="Tenorite" pitchFamily="2" charset="0"/>
          </a:endParaRPr>
        </a:p>
      </dsp:txBody>
      <dsp:txXfrm>
        <a:off x="626459" y="436300"/>
        <a:ext cx="1984942" cy="453752"/>
      </dsp:txXfrm>
    </dsp:sp>
    <dsp:sp modelId="{9AA05CE5-209F-4AD9-BE2C-2A69F76DA8F4}">
      <dsp:nvSpPr>
        <dsp:cNvPr id="0" name=""/>
        <dsp:cNvSpPr/>
      </dsp:nvSpPr>
      <dsp:spPr>
        <a:xfrm>
          <a:off x="229733"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8895"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463846"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8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499490"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020998" y="2181504"/>
          <a:ext cx="1984942"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Name</a:t>
          </a:r>
        </a:p>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Phone Number</a:t>
          </a:r>
        </a:p>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Address</a:t>
          </a:r>
        </a:p>
        <a:p>
          <a:pPr marL="0" lvl="0" indent="0" algn="l" defTabSz="488950">
            <a:lnSpc>
              <a:spcPct val="90000"/>
            </a:lnSpc>
            <a:spcBef>
              <a:spcPct val="0"/>
            </a:spcBef>
            <a:spcAft>
              <a:spcPct val="35000"/>
            </a:spcAft>
            <a:buNone/>
          </a:pPr>
          <a:endParaRPr lang="en-US" sz="1100" b="0" kern="1200" dirty="0">
            <a:solidFill>
              <a:schemeClr val="bg1"/>
            </a:solidFill>
            <a:latin typeface="Tenorite" pitchFamily="2" charset="0"/>
          </a:endParaRPr>
        </a:p>
        <a:p>
          <a:pPr marL="0" lvl="0" indent="0" algn="l" defTabSz="488950">
            <a:lnSpc>
              <a:spcPct val="90000"/>
            </a:lnSpc>
            <a:spcBef>
              <a:spcPct val="0"/>
            </a:spcBef>
            <a:spcAft>
              <a:spcPct val="35000"/>
            </a:spcAft>
            <a:buNone/>
          </a:pPr>
          <a:endParaRPr lang="en-US" sz="1100" b="0" kern="1200" dirty="0">
            <a:solidFill>
              <a:schemeClr val="bg1"/>
            </a:solidFill>
            <a:latin typeface="Tenorite" pitchFamily="2" charset="0"/>
          </a:endParaRPr>
        </a:p>
        <a:p>
          <a:pPr marL="0" lvl="0" indent="0" algn="l" defTabSz="488950">
            <a:lnSpc>
              <a:spcPct val="90000"/>
            </a:lnSpc>
            <a:spcBef>
              <a:spcPct val="0"/>
            </a:spcBef>
            <a:spcAft>
              <a:spcPct val="35000"/>
            </a:spcAft>
            <a:buNone/>
          </a:pPr>
          <a:endParaRPr lang="en-US" sz="1100" b="0" kern="1200" dirty="0">
            <a:solidFill>
              <a:schemeClr val="bg1"/>
            </a:solidFill>
            <a:latin typeface="Tenorite" pitchFamily="2" charset="0"/>
          </a:endParaRPr>
        </a:p>
      </dsp:txBody>
      <dsp:txXfrm>
        <a:off x="2020998" y="2181504"/>
        <a:ext cx="1984942" cy="1291450"/>
      </dsp:txXfrm>
    </dsp:sp>
    <dsp:sp modelId="{223C5207-4FA2-4A6C-8F43-20BD55767C99}">
      <dsp:nvSpPr>
        <dsp:cNvPr id="0" name=""/>
        <dsp:cNvSpPr/>
      </dsp:nvSpPr>
      <dsp:spPr>
        <a:xfrm>
          <a:off x="2020998" y="3472954"/>
          <a:ext cx="198494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52400" bIns="0" numCol="1" spcCol="1270" anchor="ctr" anchorCtr="0">
          <a:noAutofit/>
        </a:bodyPr>
        <a:lstStyle/>
        <a:p>
          <a:pPr marL="0" lvl="0" indent="0" algn="l" defTabSz="1066800">
            <a:lnSpc>
              <a:spcPct val="90000"/>
            </a:lnSpc>
            <a:spcBef>
              <a:spcPct val="0"/>
            </a:spcBef>
            <a:spcAft>
              <a:spcPct val="35000"/>
            </a:spcAft>
            <a:buNone/>
            <a:defRPr b="1"/>
          </a:pPr>
          <a:r>
            <a:rPr lang="en-US" sz="2400" b="1" kern="1200" dirty="0">
              <a:solidFill>
                <a:schemeClr val="bg1"/>
              </a:solidFill>
              <a:latin typeface="Tenorite" pitchFamily="2" charset="0"/>
            </a:rPr>
            <a:t>User Details </a:t>
          </a:r>
          <a:endParaRPr lang="en-US" sz="1300" b="1" kern="1200" dirty="0">
            <a:solidFill>
              <a:schemeClr val="bg1"/>
            </a:solidFill>
            <a:latin typeface="Tenorite" pitchFamily="2" charset="0"/>
          </a:endParaRPr>
        </a:p>
      </dsp:txBody>
      <dsp:txXfrm>
        <a:off x="2020998" y="3472954"/>
        <a:ext cx="1984942" cy="453752"/>
      </dsp:txXfrm>
    </dsp:sp>
    <dsp:sp modelId="{4FE5EB5D-4CEF-4D0D-9394-0534E61844BE}">
      <dsp:nvSpPr>
        <dsp:cNvPr id="0" name=""/>
        <dsp:cNvSpPr/>
      </dsp:nvSpPr>
      <dsp:spPr>
        <a:xfrm>
          <a:off x="1624272"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583434"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2858385"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6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2894029"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415537" y="890053"/>
          <a:ext cx="1984942"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endParaRPr lang="en-US" sz="1100" b="0" kern="1200" dirty="0">
            <a:solidFill>
              <a:schemeClr val="bg1"/>
            </a:solidFill>
            <a:latin typeface="Tenorite" pitchFamily="2" charset="0"/>
          </a:endParaRPr>
        </a:p>
        <a:p>
          <a:pPr marL="0" lvl="0" indent="0" algn="l" defTabSz="488950">
            <a:lnSpc>
              <a:spcPct val="90000"/>
            </a:lnSpc>
            <a:spcBef>
              <a:spcPct val="0"/>
            </a:spcBef>
            <a:spcAft>
              <a:spcPct val="35000"/>
            </a:spcAft>
            <a:buNone/>
          </a:pPr>
          <a:endParaRPr lang="en-US" sz="1100" b="0" kern="1200" dirty="0">
            <a:solidFill>
              <a:schemeClr val="bg1"/>
            </a:solidFill>
            <a:latin typeface="Tenorite" pitchFamily="2" charset="0"/>
          </a:endParaRPr>
        </a:p>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Wheat</a:t>
          </a:r>
        </a:p>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Rice</a:t>
          </a:r>
        </a:p>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Maize</a:t>
          </a:r>
        </a:p>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Pulses</a:t>
          </a:r>
        </a:p>
        <a:p>
          <a:pPr marL="0" lvl="0" indent="0" algn="l" defTabSz="488950">
            <a:lnSpc>
              <a:spcPct val="90000"/>
            </a:lnSpc>
            <a:spcBef>
              <a:spcPct val="0"/>
            </a:spcBef>
            <a:spcAft>
              <a:spcPct val="35000"/>
            </a:spcAft>
            <a:buNone/>
          </a:pPr>
          <a:r>
            <a:rPr lang="en-US" sz="1100" b="0" kern="1200" dirty="0">
              <a:solidFill>
                <a:schemeClr val="bg1"/>
              </a:solidFill>
              <a:latin typeface="Tenorite" pitchFamily="2" charset="0"/>
            </a:rPr>
            <a:t>                                     OUTPUT</a:t>
          </a:r>
        </a:p>
      </dsp:txBody>
      <dsp:txXfrm>
        <a:off x="3415537" y="890053"/>
        <a:ext cx="1984942" cy="1291450"/>
      </dsp:txXfrm>
    </dsp:sp>
    <dsp:sp modelId="{2D6C7916-1130-46A8-833B-A6278CBD2192}">
      <dsp:nvSpPr>
        <dsp:cNvPr id="0" name=""/>
        <dsp:cNvSpPr/>
      </dsp:nvSpPr>
      <dsp:spPr>
        <a:xfrm>
          <a:off x="3415537" y="436300"/>
          <a:ext cx="198494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52400" bIns="0" numCol="1" spcCol="1270" anchor="ctr" anchorCtr="0">
          <a:noAutofit/>
        </a:bodyPr>
        <a:lstStyle/>
        <a:p>
          <a:pPr marL="0" lvl="0" indent="0" algn="l" defTabSz="1066800">
            <a:lnSpc>
              <a:spcPct val="90000"/>
            </a:lnSpc>
            <a:spcBef>
              <a:spcPct val="0"/>
            </a:spcBef>
            <a:spcAft>
              <a:spcPct val="35000"/>
            </a:spcAft>
            <a:buNone/>
            <a:defRPr b="1"/>
          </a:pPr>
          <a:r>
            <a:rPr lang="en-US" sz="2400" b="1" kern="1200" dirty="0">
              <a:solidFill>
                <a:schemeClr val="bg1"/>
              </a:solidFill>
              <a:latin typeface="Tenorite" pitchFamily="2" charset="0"/>
            </a:rPr>
            <a:t>Crops</a:t>
          </a:r>
        </a:p>
      </dsp:txBody>
      <dsp:txXfrm>
        <a:off x="3415537" y="436300"/>
        <a:ext cx="1984942" cy="453752"/>
      </dsp:txXfrm>
    </dsp:sp>
    <dsp:sp modelId="{4D953791-5C2F-4A75-A8F4-6ED7EAB5E015}">
      <dsp:nvSpPr>
        <dsp:cNvPr id="0" name=""/>
        <dsp:cNvSpPr/>
      </dsp:nvSpPr>
      <dsp:spPr>
        <a:xfrm>
          <a:off x="3018811"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2977973"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91E45C-304C-4834-A3A6-96E9738205CE}">
      <dsp:nvSpPr>
        <dsp:cNvPr id="0" name=""/>
        <dsp:cNvSpPr/>
      </dsp:nvSpPr>
      <dsp:spPr>
        <a:xfrm rot="18900000">
          <a:off x="4252924" y="3539404"/>
          <a:ext cx="320851" cy="320851"/>
        </a:xfrm>
        <a:prstGeom prst="teardrop">
          <a:avLst>
            <a:gd name="adj" fmla="val 115000"/>
          </a:avLst>
        </a:prstGeom>
        <a:solidFill>
          <a:schemeClr val="accent2">
            <a:alpha val="90000"/>
            <a:hueOff val="0"/>
            <a:satOff val="0"/>
            <a:lumOff val="0"/>
            <a:alphaOff val="-24000"/>
          </a:schemeClr>
        </a:solidFill>
        <a:ln w="12700" cap="flat" cmpd="sng" algn="ctr">
          <a:solidFill>
            <a:schemeClr val="accent2">
              <a:alpha val="90000"/>
              <a:hueOff val="0"/>
              <a:satOff val="0"/>
              <a:lumOff val="0"/>
              <a:alphaOff val="-24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2F3938-9683-4DD9-B6D8-46997D5C687C}">
      <dsp:nvSpPr>
        <dsp:cNvPr id="0" name=""/>
        <dsp:cNvSpPr/>
      </dsp:nvSpPr>
      <dsp:spPr>
        <a:xfrm>
          <a:off x="4288567" y="3575048"/>
          <a:ext cx="249564" cy="24956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BDA2C9E-A461-4FC7-9975-14A8B08A5957}">
      <dsp:nvSpPr>
        <dsp:cNvPr id="0" name=""/>
        <dsp:cNvSpPr/>
      </dsp:nvSpPr>
      <dsp:spPr>
        <a:xfrm>
          <a:off x="4792397" y="2617804"/>
          <a:ext cx="2324642" cy="1291450"/>
        </a:xfrm>
        <a:prstGeom prst="rect">
          <a:avLst/>
        </a:prstGeom>
        <a:noFill/>
        <a:ln>
          <a:noFill/>
        </a:ln>
        <a:effectLst/>
      </dsp:spPr>
      <dsp:style>
        <a:lnRef idx="0">
          <a:scrgbClr r="0" g="0" b="0"/>
        </a:lnRef>
        <a:fillRef idx="0">
          <a:scrgbClr r="0" g="0" b="0"/>
        </a:fillRef>
        <a:effectRef idx="0">
          <a:scrgbClr r="0" g="0" b="0"/>
        </a:effectRef>
        <a:fontRef idx="minor"/>
      </dsp:style>
    </dsp:sp>
    <dsp:sp modelId="{3C8EC97D-C289-43FF-99F2-42B5F2D3643C}">
      <dsp:nvSpPr>
        <dsp:cNvPr id="0" name=""/>
        <dsp:cNvSpPr/>
      </dsp:nvSpPr>
      <dsp:spPr>
        <a:xfrm>
          <a:off x="4792397" y="3909255"/>
          <a:ext cx="232464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2550" bIns="0" numCol="1" spcCol="1270" anchor="ctr" anchorCtr="0">
          <a:noAutofit/>
        </a:bodyPr>
        <a:lstStyle/>
        <a:p>
          <a:pPr marL="0" lvl="0" indent="0" algn="l" defTabSz="577850">
            <a:lnSpc>
              <a:spcPct val="90000"/>
            </a:lnSpc>
            <a:spcBef>
              <a:spcPct val="0"/>
            </a:spcBef>
            <a:spcAft>
              <a:spcPct val="35000"/>
            </a:spcAft>
            <a:buNone/>
            <a:defRPr b="1"/>
          </a:pPr>
          <a:r>
            <a:rPr lang="en-US" sz="1300" b="0" kern="1200" dirty="0">
              <a:solidFill>
                <a:schemeClr val="bg1"/>
              </a:solidFill>
              <a:latin typeface="Tenorite" pitchFamily="2" charset="0"/>
            </a:rPr>
            <a:t>                                            </a:t>
          </a:r>
          <a:r>
            <a:rPr lang="en-US" sz="2400" b="1" kern="1200" dirty="0">
              <a:solidFill>
                <a:schemeClr val="bg1"/>
              </a:solidFill>
              <a:latin typeface="Tenorite" pitchFamily="2" charset="0"/>
            </a:rPr>
            <a:t>Analysis</a:t>
          </a:r>
          <a:endParaRPr lang="en-US" sz="1300" b="1" kern="1200" dirty="0">
            <a:solidFill>
              <a:schemeClr val="bg1"/>
            </a:solidFill>
            <a:latin typeface="Tenorite" pitchFamily="2" charset="0"/>
          </a:endParaRPr>
        </a:p>
        <a:p>
          <a:pPr marL="0" lvl="0" indent="0" algn="l" defTabSz="577850">
            <a:lnSpc>
              <a:spcPct val="90000"/>
            </a:lnSpc>
            <a:spcBef>
              <a:spcPct val="0"/>
            </a:spcBef>
            <a:spcAft>
              <a:spcPct val="35000"/>
            </a:spcAft>
            <a:buNone/>
            <a:defRPr b="1"/>
          </a:pPr>
          <a:endParaRPr lang="en-US" sz="1300" b="0" kern="1200" dirty="0">
            <a:solidFill>
              <a:schemeClr val="bg1"/>
            </a:solidFill>
            <a:latin typeface="Tenorite" pitchFamily="2" charset="0"/>
          </a:endParaRPr>
        </a:p>
        <a:p>
          <a:pPr marL="0" lvl="0" indent="0" algn="l" defTabSz="577850">
            <a:lnSpc>
              <a:spcPct val="90000"/>
            </a:lnSpc>
            <a:spcBef>
              <a:spcPct val="0"/>
            </a:spcBef>
            <a:spcAft>
              <a:spcPct val="35000"/>
            </a:spcAft>
            <a:buNone/>
            <a:defRPr b="1"/>
          </a:pPr>
          <a:endParaRPr lang="en-US" sz="1300" b="0" kern="1200" dirty="0">
            <a:solidFill>
              <a:schemeClr val="bg1"/>
            </a:solidFill>
            <a:latin typeface="Tenorite" pitchFamily="2" charset="0"/>
          </a:endParaRPr>
        </a:p>
        <a:p>
          <a:pPr marL="0" lvl="0" indent="0" algn="l" defTabSz="577850">
            <a:lnSpc>
              <a:spcPct val="90000"/>
            </a:lnSpc>
            <a:spcBef>
              <a:spcPct val="0"/>
            </a:spcBef>
            <a:spcAft>
              <a:spcPct val="35000"/>
            </a:spcAft>
            <a:buNone/>
            <a:defRPr b="1"/>
          </a:pPr>
          <a:endParaRPr lang="en-US" sz="1300" b="0" kern="1200" dirty="0">
            <a:solidFill>
              <a:schemeClr val="bg1"/>
            </a:solidFill>
            <a:latin typeface="Tenorite" pitchFamily="2" charset="0"/>
          </a:endParaRPr>
        </a:p>
        <a:p>
          <a:pPr marL="0" lvl="0" indent="0" algn="l" defTabSz="577850">
            <a:lnSpc>
              <a:spcPct val="90000"/>
            </a:lnSpc>
            <a:spcBef>
              <a:spcPct val="0"/>
            </a:spcBef>
            <a:spcAft>
              <a:spcPct val="35000"/>
            </a:spcAft>
            <a:buNone/>
            <a:defRPr b="1"/>
          </a:pPr>
          <a:endParaRPr lang="en-US" sz="1300" b="0" kern="1200" dirty="0">
            <a:solidFill>
              <a:schemeClr val="bg1"/>
            </a:solidFill>
            <a:latin typeface="Tenorite" pitchFamily="2" charset="0"/>
          </a:endParaRPr>
        </a:p>
      </dsp:txBody>
      <dsp:txXfrm>
        <a:off x="4792397" y="3909255"/>
        <a:ext cx="2324642" cy="453752"/>
      </dsp:txXfrm>
    </dsp:sp>
    <dsp:sp modelId="{A5806EC9-3AFA-454A-B7D0-9233AA96AAD9}">
      <dsp:nvSpPr>
        <dsp:cNvPr id="0" name=""/>
        <dsp:cNvSpPr/>
      </dsp:nvSpPr>
      <dsp:spPr>
        <a:xfrm>
          <a:off x="4413349" y="2181504"/>
          <a:ext cx="0" cy="1291450"/>
        </a:xfrm>
        <a:prstGeom prst="line">
          <a:avLst/>
        </a:prstGeom>
        <a:noFill/>
        <a:ln w="12700" cap="flat" cmpd="sng" algn="ctr">
          <a:solidFill>
            <a:schemeClr val="accent2">
              <a:shade val="90000"/>
              <a:hueOff val="20481"/>
              <a:satOff val="7385"/>
              <a:lumOff val="6335"/>
              <a:alphaOff val="0"/>
            </a:schemeClr>
          </a:solidFill>
          <a:prstDash val="dash"/>
          <a:miter lim="800000"/>
        </a:ln>
        <a:effectLst/>
      </dsp:spPr>
      <dsp:style>
        <a:lnRef idx="1">
          <a:scrgbClr r="0" g="0" b="0"/>
        </a:lnRef>
        <a:fillRef idx="0">
          <a:scrgbClr r="0" g="0" b="0"/>
        </a:fillRef>
        <a:effectRef idx="0">
          <a:scrgbClr r="0" g="0" b="0"/>
        </a:effectRef>
        <a:fontRef idx="minor"/>
      </dsp:style>
    </dsp:sp>
    <dsp:sp modelId="{F21E5284-CC81-4468-AE8D-FF94A2BE9CBD}">
      <dsp:nvSpPr>
        <dsp:cNvPr id="0" name=""/>
        <dsp:cNvSpPr/>
      </dsp:nvSpPr>
      <dsp:spPr>
        <a:xfrm>
          <a:off x="4372512" y="2140666"/>
          <a:ext cx="81675" cy="81675"/>
        </a:xfrm>
        <a:prstGeom prst="ellipse">
          <a:avLst/>
        </a:prstGeom>
        <a:solidFill>
          <a:schemeClr val="accent2">
            <a:shade val="90000"/>
            <a:hueOff val="20481"/>
            <a:satOff val="7385"/>
            <a:lumOff val="6335"/>
            <a:alphaOff val="-33333"/>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8100000">
          <a:off x="5647463"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2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5683106"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6204615" y="890053"/>
          <a:ext cx="1984942"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endParaRPr lang="en-US" sz="1100" b="0" kern="1200" dirty="0">
            <a:solidFill>
              <a:schemeClr val="bg1"/>
            </a:solidFill>
            <a:latin typeface="Tenorite" pitchFamily="2" charset="0"/>
          </a:endParaRPr>
        </a:p>
      </dsp:txBody>
      <dsp:txXfrm>
        <a:off x="6204615" y="890053"/>
        <a:ext cx="1984942" cy="1291450"/>
      </dsp:txXfrm>
    </dsp:sp>
    <dsp:sp modelId="{7C1E6B4A-59F7-4018-A403-E1CCAEE78BA1}">
      <dsp:nvSpPr>
        <dsp:cNvPr id="0" name=""/>
        <dsp:cNvSpPr/>
      </dsp:nvSpPr>
      <dsp:spPr>
        <a:xfrm>
          <a:off x="6204615" y="436300"/>
          <a:ext cx="198494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52400" bIns="0" numCol="1" spcCol="1270" anchor="ctr" anchorCtr="0">
          <a:noAutofit/>
        </a:bodyPr>
        <a:lstStyle/>
        <a:p>
          <a:pPr marL="0" lvl="0" indent="0" algn="l" defTabSz="1066800">
            <a:lnSpc>
              <a:spcPct val="90000"/>
            </a:lnSpc>
            <a:spcBef>
              <a:spcPct val="0"/>
            </a:spcBef>
            <a:spcAft>
              <a:spcPct val="35000"/>
            </a:spcAft>
            <a:buNone/>
            <a:defRPr b="1"/>
          </a:pPr>
          <a:r>
            <a:rPr lang="en-US" sz="2400" b="1" kern="1200" dirty="0">
              <a:solidFill>
                <a:schemeClr val="bg1"/>
              </a:solidFill>
              <a:latin typeface="Tenorite" pitchFamily="2" charset="0"/>
            </a:rPr>
            <a:t>Information </a:t>
          </a:r>
          <a:endParaRPr lang="en-US" sz="1500" b="1" kern="1200" dirty="0">
            <a:solidFill>
              <a:schemeClr val="bg1"/>
            </a:solidFill>
            <a:latin typeface="Tenorite" pitchFamily="2" charset="0"/>
          </a:endParaRPr>
        </a:p>
      </dsp:txBody>
      <dsp:txXfrm>
        <a:off x="6204615" y="436300"/>
        <a:ext cx="1984942" cy="453752"/>
      </dsp:txXfrm>
    </dsp:sp>
    <dsp:sp modelId="{A03C5372-D306-43AC-B406-6F8183849431}">
      <dsp:nvSpPr>
        <dsp:cNvPr id="0" name=""/>
        <dsp:cNvSpPr/>
      </dsp:nvSpPr>
      <dsp:spPr>
        <a:xfrm>
          <a:off x="5807888"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767051"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18900000">
          <a:off x="704200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707764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472926" y="2181504"/>
          <a:ext cx="2219452"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ctr" defTabSz="488950">
            <a:lnSpc>
              <a:spcPct val="90000"/>
            </a:lnSpc>
            <a:spcBef>
              <a:spcPct val="0"/>
            </a:spcBef>
            <a:spcAft>
              <a:spcPct val="35000"/>
            </a:spcAft>
            <a:buNone/>
          </a:pPr>
          <a:r>
            <a:rPr lang="en-US" sz="1100" b="1" kern="1200" dirty="0">
              <a:solidFill>
                <a:schemeClr val="bg1"/>
              </a:solidFill>
              <a:latin typeface="Tenorite" pitchFamily="2" charset="0"/>
            </a:rPr>
            <a:t>Nutrition </a:t>
          </a:r>
        </a:p>
        <a:p>
          <a:pPr marL="0" lvl="0" indent="0" algn="ctr" defTabSz="488950">
            <a:lnSpc>
              <a:spcPct val="90000"/>
            </a:lnSpc>
            <a:spcBef>
              <a:spcPct val="0"/>
            </a:spcBef>
            <a:spcAft>
              <a:spcPct val="35000"/>
            </a:spcAft>
            <a:buNone/>
          </a:pPr>
          <a:r>
            <a:rPr lang="en-US" sz="1100" b="1" kern="1200" dirty="0">
              <a:solidFill>
                <a:schemeClr val="bg1"/>
              </a:solidFill>
              <a:latin typeface="Tenorite" pitchFamily="2" charset="0"/>
            </a:rPr>
            <a:t>Rainfall</a:t>
          </a:r>
        </a:p>
        <a:p>
          <a:pPr marL="0" lvl="0" indent="0" algn="ctr" defTabSz="488950">
            <a:lnSpc>
              <a:spcPct val="90000"/>
            </a:lnSpc>
            <a:spcBef>
              <a:spcPct val="0"/>
            </a:spcBef>
            <a:spcAft>
              <a:spcPct val="35000"/>
            </a:spcAft>
            <a:buNone/>
          </a:pPr>
          <a:r>
            <a:rPr lang="en-US" sz="1100" b="1" kern="1200" dirty="0">
              <a:solidFill>
                <a:schemeClr val="bg1"/>
              </a:solidFill>
              <a:latin typeface="Tenorite" pitchFamily="2" charset="0"/>
            </a:rPr>
            <a:t>Required Temperature</a:t>
          </a:r>
        </a:p>
        <a:p>
          <a:pPr marL="0" lvl="0" indent="0" algn="ctr" defTabSz="488950">
            <a:lnSpc>
              <a:spcPct val="90000"/>
            </a:lnSpc>
            <a:spcBef>
              <a:spcPct val="0"/>
            </a:spcBef>
            <a:spcAft>
              <a:spcPct val="35000"/>
            </a:spcAft>
            <a:buNone/>
          </a:pPr>
          <a:r>
            <a:rPr lang="en-US" sz="1100" b="1" kern="1200" dirty="0">
              <a:solidFill>
                <a:schemeClr val="bg1"/>
              </a:solidFill>
              <a:latin typeface="Tenorite" pitchFamily="2" charset="0"/>
            </a:rPr>
            <a:t>Humidity</a:t>
          </a:r>
        </a:p>
        <a:p>
          <a:pPr marL="0" lvl="0" indent="0" algn="l" defTabSz="488950">
            <a:lnSpc>
              <a:spcPct val="90000"/>
            </a:lnSpc>
            <a:spcBef>
              <a:spcPct val="0"/>
            </a:spcBef>
            <a:spcAft>
              <a:spcPct val="35000"/>
            </a:spcAft>
            <a:buNone/>
          </a:pPr>
          <a:endParaRPr lang="en-US" sz="1100" b="1" kern="1200" dirty="0">
            <a:solidFill>
              <a:schemeClr val="bg1"/>
            </a:solidFill>
            <a:latin typeface="Tenorite" pitchFamily="2" charset="0"/>
          </a:endParaRPr>
        </a:p>
        <a:p>
          <a:pPr marL="0" lvl="0" indent="0" algn="ctr" defTabSz="488950">
            <a:lnSpc>
              <a:spcPct val="90000"/>
            </a:lnSpc>
            <a:spcBef>
              <a:spcPct val="0"/>
            </a:spcBef>
            <a:spcAft>
              <a:spcPct val="35000"/>
            </a:spcAft>
            <a:buNone/>
          </a:pPr>
          <a:endParaRPr lang="en-US" sz="1100" b="1" kern="1200" dirty="0">
            <a:solidFill>
              <a:schemeClr val="bg1"/>
            </a:solidFill>
            <a:latin typeface="Tenorite" pitchFamily="2" charset="0"/>
          </a:endParaRPr>
        </a:p>
      </dsp:txBody>
      <dsp:txXfrm>
        <a:off x="7472926" y="2181504"/>
        <a:ext cx="2219452" cy="1291450"/>
      </dsp:txXfrm>
    </dsp:sp>
    <dsp:sp modelId="{3FA5D5AE-9CAE-4D19-9765-BCEE62095312}">
      <dsp:nvSpPr>
        <dsp:cNvPr id="0" name=""/>
        <dsp:cNvSpPr/>
      </dsp:nvSpPr>
      <dsp:spPr>
        <a:xfrm>
          <a:off x="7472926" y="3472954"/>
          <a:ext cx="2219452"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52400" bIns="0" numCol="1" spcCol="1270" anchor="ctr" anchorCtr="0">
          <a:noAutofit/>
        </a:bodyPr>
        <a:lstStyle/>
        <a:p>
          <a:pPr marL="0" lvl="0" indent="0" algn="l" defTabSz="1066800">
            <a:lnSpc>
              <a:spcPct val="90000"/>
            </a:lnSpc>
            <a:spcBef>
              <a:spcPct val="0"/>
            </a:spcBef>
            <a:spcAft>
              <a:spcPct val="35000"/>
            </a:spcAft>
            <a:buNone/>
            <a:defRPr b="1"/>
          </a:pPr>
          <a:r>
            <a:rPr lang="en-US" sz="2400" b="1" kern="1200" dirty="0">
              <a:solidFill>
                <a:schemeClr val="bg1"/>
              </a:solidFill>
              <a:latin typeface="Tenorite" pitchFamily="2" charset="0"/>
            </a:rPr>
            <a:t>Desired Output</a:t>
          </a:r>
          <a:endParaRPr lang="en-US" sz="1500" b="1" kern="1200" dirty="0">
            <a:solidFill>
              <a:schemeClr val="bg1"/>
            </a:solidFill>
            <a:latin typeface="Tenorite" pitchFamily="2" charset="0"/>
          </a:endParaRPr>
        </a:p>
      </dsp:txBody>
      <dsp:txXfrm>
        <a:off x="7472926" y="3472954"/>
        <a:ext cx="2219452" cy="453752"/>
      </dsp:txXfrm>
    </dsp:sp>
    <dsp:sp modelId="{FE6CA7EB-68EC-4E76-9051-08C4CF370101}">
      <dsp:nvSpPr>
        <dsp:cNvPr id="0" name=""/>
        <dsp:cNvSpPr/>
      </dsp:nvSpPr>
      <dsp:spPr>
        <a:xfrm>
          <a:off x="720242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7161590"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Tenorite" pitchFamily="2" charset="0"/>
            </a:rPr>
            <a:t>Provides service to farmers on their phones</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enorite" pitchFamily="2" charset="0"/>
            </a:rPr>
            <a:t>We provide facilities to farmers in their regional languages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enorite" pitchFamily="2" charset="0"/>
            </a:rPr>
            <a:t>Provides all the service sought by farmer under one umbrella</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enorite" pitchFamily="2" charset="0"/>
            </a:rPr>
            <a:t>Saves cost and time of everyone linked to the platform</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enorite" pitchFamily="2" charset="0"/>
            </a:rPr>
            <a:t>Real time analysis using big data analytics and generate reports as required </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4/22/2023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4/22/2023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4/22/2023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4/22/2023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4/22/2023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4/22/2023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4/22/2023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4/22/2023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4/22/2023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4/22/2023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4/22/2023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sz="6600" dirty="0">
                <a:latin typeface="Arial Rounded MT Bold" panose="020F0704030504030204" pitchFamily="34" charset="0"/>
              </a:rPr>
              <a:t>e-Krishi</a:t>
            </a:r>
            <a:endParaRPr lang="en-US" dirty="0">
              <a:latin typeface="Arial Rounded MT Bold" panose="020F0704030504030204" pitchFamily="34" charset="0"/>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latin typeface="Arial Black" panose="020B0A04020102020204" pitchFamily="34" charset="0"/>
              </a:rPr>
              <a:t>REBOOTERS</a:t>
            </a:r>
          </a:p>
        </p:txBody>
      </p:sp>
      <p:pic>
        <p:nvPicPr>
          <p:cNvPr id="5" name="Picture 4">
            <a:extLst>
              <a:ext uri="{FF2B5EF4-FFF2-40B4-BE49-F238E27FC236}">
                <a16:creationId xmlns:a16="http://schemas.microsoft.com/office/drawing/2014/main" id="{1D28C6E9-9FE8-13E2-CA56-77675A4104C2}"/>
              </a:ext>
            </a:extLst>
          </p:cNvPr>
          <p:cNvPicPr>
            <a:picLocks noChangeAspect="1"/>
          </p:cNvPicPr>
          <p:nvPr/>
        </p:nvPicPr>
        <p:blipFill>
          <a:blip r:embed="rId2"/>
          <a:stretch>
            <a:fillRect/>
          </a:stretch>
        </p:blipFill>
        <p:spPr>
          <a:xfrm>
            <a:off x="1167493" y="1255284"/>
            <a:ext cx="1190625" cy="1190625"/>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latin typeface="Arial Black" panose="020B0A04020102020204" pitchFamily="34" charset="0"/>
              </a:rPr>
              <a:t>Challenges…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342900" indent="-342900">
              <a:buFont typeface="Arial" panose="020B0604020202020204" pitchFamily="34" charset="0"/>
              <a:buChar char="•"/>
            </a:pPr>
            <a:r>
              <a:rPr lang="en-US" sz="2000" dirty="0">
                <a:latin typeface="Bahnschrift Light SemiCondensed" panose="020B0502040204020203" pitchFamily="34" charset="0"/>
              </a:rPr>
              <a:t>Subsidies and welfare scheme announced by the central and state government does not reach the farmer</a:t>
            </a:r>
          </a:p>
          <a:p>
            <a:pPr marL="342900" indent="-342900">
              <a:buFont typeface="Arial" panose="020B0604020202020204" pitchFamily="34" charset="0"/>
              <a:buChar char="•"/>
            </a:pPr>
            <a:r>
              <a:rPr lang="en-US" sz="2000" dirty="0">
                <a:latin typeface="Bahnschrift Light SemiCondensed" panose="020B0502040204020203" pitchFamily="34" charset="0"/>
              </a:rPr>
              <a:t>No information about water management</a:t>
            </a:r>
          </a:p>
          <a:p>
            <a:pPr marL="342900" indent="-342900">
              <a:buFont typeface="Arial" panose="020B0604020202020204" pitchFamily="34" charset="0"/>
              <a:buChar char="•"/>
            </a:pPr>
            <a:r>
              <a:rPr lang="en-US" sz="2000" dirty="0">
                <a:latin typeface="Bahnschrift Light SemiCondensed" panose="020B0502040204020203" pitchFamily="34" charset="0"/>
              </a:rPr>
              <a:t>Absence of agriculture marketing</a:t>
            </a:r>
          </a:p>
          <a:p>
            <a:pPr marL="342900" indent="-342900">
              <a:buFont typeface="Arial" panose="020B0604020202020204" pitchFamily="34" charset="0"/>
              <a:buChar char="•"/>
            </a:pPr>
            <a:r>
              <a:rPr lang="en-US" sz="2000" dirty="0">
                <a:latin typeface="Bahnschrift Light SemiCondensed" panose="020B0502040204020203" pitchFamily="34" charset="0"/>
              </a:rPr>
              <a:t>Lack of proper storage facilities</a:t>
            </a:r>
          </a:p>
          <a:p>
            <a:pPr marL="342900" indent="-342900">
              <a:buFont typeface="Arial" panose="020B0604020202020204" pitchFamily="34" charset="0"/>
              <a:buChar char="•"/>
            </a:pPr>
            <a:r>
              <a:rPr lang="en-US" sz="2000" dirty="0">
                <a:latin typeface="Bahnschrift Light SemiCondensed" panose="020B0502040204020203" pitchFamily="34" charset="0"/>
              </a:rPr>
              <a:t>Knowledge of modern agriculture practices</a:t>
            </a:r>
          </a:p>
          <a:p>
            <a:pPr marL="342900" indent="-342900">
              <a:buFont typeface="Arial" panose="020B0604020202020204" pitchFamily="34" charset="0"/>
              <a:buChar char="•"/>
            </a:pPr>
            <a:r>
              <a:rPr lang="en-US" sz="2000" dirty="0">
                <a:latin typeface="Bahnschrift Light SemiCondensed" panose="020B0502040204020203" pitchFamily="34" charset="0"/>
              </a:rPr>
              <a:t>Lack of awareness among farmers about the benefits  of ICT in agriculture.</a:t>
            </a:r>
          </a:p>
          <a:p>
            <a:pPr marL="342900" indent="-342900">
              <a:buFont typeface="Courier New" panose="02070309020205020404" pitchFamily="49" charset="0"/>
              <a:buChar char="o"/>
            </a:pPr>
            <a:endParaRPr lang="en-US" sz="20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4/22/2023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e-Krishi</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sz="6000" dirty="0"/>
              <a:t>Solution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429435"/>
            <a:ext cx="9779183" cy="3845859"/>
          </a:xfrm>
        </p:spPr>
        <p:txBody>
          <a:bodyPr vert="horz" lIns="91440" tIns="45720" rIns="91440" bIns="45720" rtlCol="0" anchor="t">
            <a:normAutofit fontScale="25000" lnSpcReduction="20000"/>
          </a:bodyPr>
          <a:lstStyle/>
          <a:p>
            <a:pPr marL="285750" indent="-285750">
              <a:buFont typeface="Arial" panose="020B0604020202020204" pitchFamily="34" charset="0"/>
              <a:buChar char="•"/>
            </a:pPr>
            <a:r>
              <a:rPr lang="en-US" sz="6400" dirty="0"/>
              <a:t>Our website is designed to provide farmers with a wealth of information and tools to optimize their crop yields and improve their farming operations.</a:t>
            </a:r>
          </a:p>
          <a:p>
            <a:pPr marL="285750" indent="-285750">
              <a:buFont typeface="Arial" panose="020B0604020202020204" pitchFamily="34" charset="0"/>
              <a:buChar char="•"/>
            </a:pPr>
            <a:r>
              <a:rPr lang="en-US" sz="6400" dirty="0"/>
              <a:t>With expert guidance on crop selection planting techniques irrigation, pest management and harvesting farmers can access the latest research and best practices to make informed decision about their crops</a:t>
            </a:r>
          </a:p>
          <a:p>
            <a:pPr marL="285750" indent="-285750">
              <a:buFont typeface="Arial" panose="020B0604020202020204" pitchFamily="34" charset="0"/>
              <a:buChar char="•"/>
            </a:pPr>
            <a:r>
              <a:rPr lang="en-US" sz="6400" dirty="0"/>
              <a:t>We provide farmers the valuable insights into the suitability of their land for specific land our website offers detailed information on soil type, p</a:t>
            </a:r>
            <a:r>
              <a:rPr lang="en-US" sz="6400" baseline="30000" dirty="0"/>
              <a:t>H</a:t>
            </a:r>
            <a:r>
              <a:rPr lang="en-US" sz="6400" dirty="0"/>
              <a:t> levels nutrients availability, drainage and other relevant factors that help the growth of crop.</a:t>
            </a:r>
          </a:p>
          <a:p>
            <a:pPr marL="285750" indent="-285750">
              <a:buFont typeface="Arial" panose="020B0604020202020204" pitchFamily="34" charset="0"/>
              <a:buChar char="•"/>
            </a:pPr>
            <a:r>
              <a:rPr lang="en-US" sz="6400" dirty="0"/>
              <a:t>Our user friendly interface and intuitive navigation make it easy for farmers to find information they need quickly and efficiently. </a:t>
            </a:r>
          </a:p>
          <a:p>
            <a:endParaRPr lang="en-US" sz="1800"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4/22/2023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e-Krishi</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87712-B589-4AF9-B3B7-32EE940B8F1C}"/>
              </a:ext>
            </a:extLst>
          </p:cNvPr>
          <p:cNvSpPr>
            <a:spLocks noGrp="1"/>
          </p:cNvSpPr>
          <p:nvPr>
            <p:ph type="title"/>
          </p:nvPr>
        </p:nvSpPr>
        <p:spPr/>
        <p:txBody>
          <a:bodyPr/>
          <a:lstStyle/>
          <a:p>
            <a:r>
              <a:rPr lang="en-US" sz="6000" dirty="0"/>
              <a:t>Solution </a:t>
            </a:r>
            <a:endParaRPr lang="en-IN" sz="6000" dirty="0"/>
          </a:p>
        </p:txBody>
      </p:sp>
      <p:sp>
        <p:nvSpPr>
          <p:cNvPr id="3" name="Text Placeholder 2">
            <a:extLst>
              <a:ext uri="{FF2B5EF4-FFF2-40B4-BE49-F238E27FC236}">
                <a16:creationId xmlns:a16="http://schemas.microsoft.com/office/drawing/2014/main" id="{0ED93341-96A2-3F02-6FA7-F2074BBB4786}"/>
              </a:ext>
            </a:extLst>
          </p:cNvPr>
          <p:cNvSpPr>
            <a:spLocks noGrp="1"/>
          </p:cNvSpPr>
          <p:nvPr>
            <p:ph type="body" idx="1"/>
          </p:nvPr>
        </p:nvSpPr>
        <p:spPr/>
        <p:txBody>
          <a:bodyPr/>
          <a:lstStyle/>
          <a:p>
            <a:pPr marL="342900" indent="-342900">
              <a:buFont typeface="Arial" panose="020B0604020202020204" pitchFamily="34" charset="0"/>
              <a:buChar char="•"/>
            </a:pPr>
            <a:r>
              <a:rPr lang="en-US" sz="2200" dirty="0"/>
              <a:t>Pesticides management is crucial for sustainable for production and at e-Krishi will provide farmers with detail information on pesticides, include their types mode of action and application guidelines.</a:t>
            </a:r>
          </a:p>
          <a:p>
            <a:pPr marL="342900" indent="-342900">
              <a:buFont typeface="Arial" panose="020B0604020202020204" pitchFamily="34" charset="0"/>
              <a:buChar char="•"/>
            </a:pPr>
            <a:r>
              <a:rPr lang="en-US" sz="2200" dirty="0"/>
              <a:t>Farmers can access land sustainability maps and expert recommendation to help them select the right crop for their specific land condition, optimize their crop choices and increase the chances of successful harvesting. </a:t>
            </a:r>
          </a:p>
        </p:txBody>
      </p:sp>
      <p:sp>
        <p:nvSpPr>
          <p:cNvPr id="4" name="Date Placeholder 3">
            <a:extLst>
              <a:ext uri="{FF2B5EF4-FFF2-40B4-BE49-F238E27FC236}">
                <a16:creationId xmlns:a16="http://schemas.microsoft.com/office/drawing/2014/main" id="{8DAE4A74-1177-691B-5FA8-6A6786EDC309}"/>
              </a:ext>
            </a:extLst>
          </p:cNvPr>
          <p:cNvSpPr>
            <a:spLocks noGrp="1"/>
          </p:cNvSpPr>
          <p:nvPr>
            <p:ph type="dt" sz="half" idx="10"/>
          </p:nvPr>
        </p:nvSpPr>
        <p:spPr/>
        <p:txBody>
          <a:bodyPr/>
          <a:lstStyle/>
          <a:p>
            <a:fld id="{F5592931-05C6-8543-8B6E-A8BD29BD5C2B}" type="datetime1">
              <a:rPr lang="en-US" smtClean="0"/>
              <a:pPr/>
              <a:t>4/22/2023</a:t>
            </a:fld>
            <a:endParaRPr lang="en-US" dirty="0"/>
          </a:p>
        </p:txBody>
      </p:sp>
      <p:sp>
        <p:nvSpPr>
          <p:cNvPr id="5" name="Footer Placeholder 4">
            <a:extLst>
              <a:ext uri="{FF2B5EF4-FFF2-40B4-BE49-F238E27FC236}">
                <a16:creationId xmlns:a16="http://schemas.microsoft.com/office/drawing/2014/main" id="{32F0E4E5-B1C2-4FAC-0521-572629DCD373}"/>
              </a:ext>
            </a:extLst>
          </p:cNvPr>
          <p:cNvSpPr>
            <a:spLocks noGrp="1"/>
          </p:cNvSpPr>
          <p:nvPr>
            <p:ph type="ftr" sz="quarter" idx="11"/>
          </p:nvPr>
        </p:nvSpPr>
        <p:spPr/>
        <p:txBody>
          <a:bodyPr/>
          <a:lstStyle/>
          <a:p>
            <a:r>
              <a:rPr lang="en-US" dirty="0"/>
              <a:t>e-Krishi</a:t>
            </a:r>
          </a:p>
        </p:txBody>
      </p:sp>
      <p:sp>
        <p:nvSpPr>
          <p:cNvPr id="6" name="Slide Number Placeholder 5">
            <a:extLst>
              <a:ext uri="{FF2B5EF4-FFF2-40B4-BE49-F238E27FC236}">
                <a16:creationId xmlns:a16="http://schemas.microsoft.com/office/drawing/2014/main" id="{F7D69B06-BDDB-E694-306F-05288BD68015}"/>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04543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394010" y="322599"/>
            <a:ext cx="9854489" cy="729784"/>
          </a:xfrm>
        </p:spPr>
        <p:txBody>
          <a:bodyPr/>
          <a:lstStyle/>
          <a:p>
            <a:r>
              <a:rPr lang="en-US" sz="6600" dirty="0"/>
              <a:t>Design</a:t>
            </a:r>
          </a:p>
        </p:txBody>
      </p:sp>
      <p:graphicFrame>
        <p:nvGraphicFramePr>
          <p:cNvPr id="4" name="Content Placeholder 5" descr="Chart">
            <a:extLst>
              <a:ext uri="{FF2B5EF4-FFF2-40B4-BE49-F238E27FC236}">
                <a16:creationId xmlns:a16="http://schemas.microsoft.com/office/drawing/2014/main" id="{5A839DA0-FCCD-084E-87E3-CCD098AB7F71}"/>
              </a:ext>
            </a:extLst>
          </p:cNvPr>
          <p:cNvGraphicFramePr>
            <a:graphicFrameLocks/>
          </p:cNvGraphicFramePr>
          <p:nvPr>
            <p:extLst>
              <p:ext uri="{D42A27DB-BD31-4B8C-83A1-F6EECF244321}">
                <p14:modId xmlns:p14="http://schemas.microsoft.com/office/powerpoint/2010/main" val="1626360011"/>
              </p:ext>
            </p:extLst>
          </p:nvPr>
        </p:nvGraphicFramePr>
        <p:xfrm>
          <a:off x="6096000" y="2360884"/>
          <a:ext cx="4765635" cy="2701770"/>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4/22/2023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e-Krishi</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10" name="chart">
            <a:extLst>
              <a:ext uri="{FF2B5EF4-FFF2-40B4-BE49-F238E27FC236}">
                <a16:creationId xmlns:a16="http://schemas.microsoft.com/office/drawing/2014/main" id="{E47B6259-8407-CAC7-4030-1C24463C86EB}"/>
              </a:ext>
            </a:extLst>
          </p:cNvPr>
          <p:cNvPicPr>
            <a:picLocks noGrp="1" noChangeAspect="1"/>
          </p:cNvPicPr>
          <p:nvPr>
            <p:ph idx="1"/>
          </p:nvPr>
        </p:nvPicPr>
        <p:blipFill>
          <a:blip r:embed="rId3"/>
          <a:stretch>
            <a:fillRect/>
          </a:stretch>
        </p:blipFill>
        <p:spPr>
          <a:xfrm>
            <a:off x="1532964" y="1276687"/>
            <a:ext cx="9576583" cy="4631054"/>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Workflow</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3213431029"/>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4/22/2023</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e-Krishi</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6</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Features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3825331477"/>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4/22/2023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e-Krishi</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dirty="0">
                <a:latin typeface="Arial Black" panose="020B0A04020102020204" pitchFamily="34" charset="0"/>
              </a:rPr>
              <a:t>Future Scope…</a:t>
            </a:r>
          </a:p>
        </p:txBody>
      </p:sp>
      <p:sp>
        <p:nvSpPr>
          <p:cNvPr id="11" name="Content Placeholder 10">
            <a:extLst>
              <a:ext uri="{FF2B5EF4-FFF2-40B4-BE49-F238E27FC236}">
                <a16:creationId xmlns:a16="http://schemas.microsoft.com/office/drawing/2014/main" id="{3D158953-8EB5-75E9-0018-B09F4E86288A}"/>
              </a:ext>
            </a:extLst>
          </p:cNvPr>
          <p:cNvSpPr>
            <a:spLocks noGrp="1"/>
          </p:cNvSpPr>
          <p:nvPr>
            <p:ph idx="1"/>
          </p:nvPr>
        </p:nvSpPr>
        <p:spPr>
          <a:xfrm>
            <a:off x="1167492" y="1972391"/>
            <a:ext cx="4663440" cy="3522973"/>
          </a:xfrm>
        </p:spPr>
        <p:txBody>
          <a:bodyPr/>
          <a:lstStyle/>
          <a:p>
            <a:pPr marL="171450" indent="-171450">
              <a:lnSpc>
                <a:spcPct val="100000"/>
              </a:lnSpc>
              <a:spcAft>
                <a:spcPts val="800"/>
              </a:spcAft>
              <a:buFont typeface="Arial" panose="020B0604020202020204" pitchFamily="34" charset="0"/>
              <a:buChar char="•"/>
            </a:pPr>
            <a:r>
              <a:rPr lang="en-IN" sz="1300" dirty="0">
                <a:effectLst/>
                <a:latin typeface="Bahnschrift SemiLight Condensed" panose="020B0502040204020203" pitchFamily="34" charset="0"/>
                <a:ea typeface="Calibri" panose="020F0502020204030204" pitchFamily="34" charset="0"/>
                <a:cs typeface="Times New Roman" panose="02020603050405020304" pitchFamily="18" charset="0"/>
              </a:rPr>
              <a:t>With advancements in technology, the website can become a one-stop-shop for farmers, offering personalized recommendations on what crops to cultivate based on their location, weather conditions, and soil quality. The website can leverage data analytics and machine learning algorithms to provide farmers with precise recommendations on the types and quantities of pesticides and fertilizers needed for their crops, taking into account factors such as pest and disease prevalence, crop stage, and environmental impact.                                                                </a:t>
            </a:r>
          </a:p>
          <a:p>
            <a:pPr marL="171450" indent="-171450">
              <a:lnSpc>
                <a:spcPct val="100000"/>
              </a:lnSpc>
              <a:spcAft>
                <a:spcPts val="800"/>
              </a:spcAft>
              <a:buFont typeface="Arial" panose="020B0604020202020204" pitchFamily="34" charset="0"/>
              <a:buChar char="•"/>
            </a:pPr>
            <a:r>
              <a:rPr lang="en-IN" sz="1300" dirty="0">
                <a:effectLst/>
                <a:latin typeface="Bahnschrift SemiLight Condensed" panose="020B0502040204020203" pitchFamily="34" charset="0"/>
                <a:ea typeface="Calibri" panose="020F0502020204030204" pitchFamily="34" charset="0"/>
                <a:cs typeface="Times New Roman" panose="02020603050405020304" pitchFamily="18" charset="0"/>
              </a:rPr>
              <a:t>As the website gains traction among farmers, it can also serve as a platform for farmers to sell their crops to large markets. Farmers can create profiles and list their produce, attracting potential buyers from various regions. The website can facilitate the transaction process, including logistics and payment, making it convenient for farmers to sell their crops and reach a wider customer base.</a:t>
            </a:r>
          </a:p>
          <a:p>
            <a:endParaRPr lang="en-IN" dirty="0">
              <a:latin typeface="Bahnschrift SemiLight Condensed" panose="020B0502040204020203" pitchFamily="34" charset="0"/>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p:txBody>
          <a:bodyPr/>
          <a:lstStyle/>
          <a:p>
            <a:fld id="{0B931EDA-BCF8-BB4B-B4D1-2CFE062FA080}" type="datetime1">
              <a:rPr lang="en-US" smtClean="0"/>
              <a:pPr/>
              <a:t>4/22/2023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p:txBody>
          <a:bodyPr/>
          <a:lstStyle/>
          <a:p>
            <a:r>
              <a:rPr lang="en-US" dirty="0"/>
              <a:t>e-Krishi</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1972391"/>
            <a:ext cx="4663440" cy="2828613"/>
          </a:xfrm>
        </p:spPr>
        <p:txBody>
          <a:bodyPr vert="horz" lIns="91440" tIns="45720" rIns="91440" bIns="45720" rtlCol="0" anchor="t">
            <a:normAutofit/>
          </a:bodyPr>
          <a:lstStyle/>
          <a:p>
            <a:pPr marL="285750" indent="-285750">
              <a:buFont typeface="Arial" panose="020B0604020202020204" pitchFamily="34" charset="0"/>
              <a:buChar char="•"/>
            </a:pPr>
            <a:r>
              <a:rPr lang="en-IN" sz="1300" dirty="0">
                <a:effectLst/>
                <a:latin typeface="Bahnschrift SemiLight Condensed" panose="020B0502040204020203" pitchFamily="34" charset="0"/>
                <a:ea typeface="Calibri" panose="020F0502020204030204" pitchFamily="34" charset="0"/>
                <a:cs typeface="Times New Roman" panose="02020603050405020304" pitchFamily="18" charset="0"/>
              </a:rPr>
              <a:t>Furthermore, the website can act as a knowledge-sharing platform, allowing farmers to exchange information, tips, and best practices for crop cultivation. This can foster a sense of community among farmers and enable them to learn from each other, ultimately improving their farming practices and increasing their yields</a:t>
            </a:r>
          </a:p>
          <a:p>
            <a:endParaRPr lang="en-US" dirty="0">
              <a:latin typeface="Bahnschrift SemiLight Condensed" panose="020B0502040204020203" pitchFamily="34" charset="0"/>
            </a:endParaRPr>
          </a:p>
        </p:txBody>
      </p:sp>
    </p:spTree>
    <p:extLst>
      <p:ext uri="{BB962C8B-B14F-4D97-AF65-F5344CB8AC3E}">
        <p14:creationId xmlns:p14="http://schemas.microsoft.com/office/powerpoint/2010/main" val="256311961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3853891-24B2-744E-4FDF-925266C9321E}"/>
              </a:ext>
            </a:extLst>
          </p:cNvPr>
          <p:cNvSpPr>
            <a:spLocks noGrp="1"/>
          </p:cNvSpPr>
          <p:nvPr>
            <p:ph type="title"/>
          </p:nvPr>
        </p:nvSpPr>
        <p:spPr>
          <a:xfrm>
            <a:off x="1464907" y="1613926"/>
            <a:ext cx="9467993" cy="2810460"/>
          </a:xfrm>
        </p:spPr>
        <p:txBody>
          <a:bodyPr/>
          <a:lstStyle/>
          <a:p>
            <a:r>
              <a:rPr lang="en-US" sz="11300" dirty="0">
                <a:latin typeface="Algerian" panose="04020705040A02060702" pitchFamily="82" charset="0"/>
              </a:rPr>
              <a:t>Thank You !!</a:t>
            </a:r>
            <a:endParaRPr lang="en-IN" sz="11300" dirty="0">
              <a:latin typeface="Algerian" panose="04020705040A02060702" pitchFamily="82" charset="0"/>
            </a:endParaRPr>
          </a:p>
        </p:txBody>
      </p:sp>
      <p:sp>
        <p:nvSpPr>
          <p:cNvPr id="13" name="Text Placeholder 12">
            <a:extLst>
              <a:ext uri="{FF2B5EF4-FFF2-40B4-BE49-F238E27FC236}">
                <a16:creationId xmlns:a16="http://schemas.microsoft.com/office/drawing/2014/main" id="{7A6EE173-8EBE-748B-BD96-664DE68CABEC}"/>
              </a:ext>
            </a:extLst>
          </p:cNvPr>
          <p:cNvSpPr>
            <a:spLocks noGrp="1"/>
          </p:cNvSpPr>
          <p:nvPr>
            <p:ph type="body" sz="quarter" idx="13"/>
          </p:nvPr>
        </p:nvSpPr>
        <p:spPr/>
        <p:txBody>
          <a:bodyPr/>
          <a:lstStyle/>
          <a:p>
            <a:endParaRPr lang="en-IN" dirty="0"/>
          </a:p>
        </p:txBody>
      </p:sp>
      <p:sp>
        <p:nvSpPr>
          <p:cNvPr id="15" name="Text Placeholder 14">
            <a:extLst>
              <a:ext uri="{FF2B5EF4-FFF2-40B4-BE49-F238E27FC236}">
                <a16:creationId xmlns:a16="http://schemas.microsoft.com/office/drawing/2014/main" id="{B429BB2B-3655-921E-EDD3-9DC22D2493A1}"/>
              </a:ext>
            </a:extLst>
          </p:cNvPr>
          <p:cNvSpPr>
            <a:spLocks noGrp="1"/>
          </p:cNvSpPr>
          <p:nvPr>
            <p:ph type="body" sz="quarter" idx="15"/>
          </p:nvPr>
        </p:nvSpPr>
        <p:spPr/>
        <p:txBody>
          <a:bodyPr/>
          <a:lstStyle/>
          <a:p>
            <a:endParaRPr lang="en-IN" dirty="0"/>
          </a:p>
        </p:txBody>
      </p:sp>
      <p:sp>
        <p:nvSpPr>
          <p:cNvPr id="4" name="Date Placeholder 3">
            <a:extLst>
              <a:ext uri="{FF2B5EF4-FFF2-40B4-BE49-F238E27FC236}">
                <a16:creationId xmlns:a16="http://schemas.microsoft.com/office/drawing/2014/main" id="{7DFFEDE0-97A1-2FA9-658E-E5F86BFCB4DD}"/>
              </a:ext>
            </a:extLst>
          </p:cNvPr>
          <p:cNvSpPr>
            <a:spLocks noGrp="1"/>
          </p:cNvSpPr>
          <p:nvPr>
            <p:ph type="dt" sz="half" idx="10"/>
          </p:nvPr>
        </p:nvSpPr>
        <p:spPr>
          <a:xfrm>
            <a:off x="381000" y="6328357"/>
            <a:ext cx="2743200" cy="365125"/>
          </a:xfrm>
        </p:spPr>
        <p:txBody>
          <a:bodyPr/>
          <a:lstStyle/>
          <a:p>
            <a:fld id="{C1583C39-01BF-7F43-854C-FBB4E9AB6B0C}" type="datetime1">
              <a:rPr lang="en-US" smtClean="0"/>
              <a:pPr/>
              <a:t>4/22/2023</a:t>
            </a:fld>
            <a:endParaRPr lang="en-US" dirty="0"/>
          </a:p>
        </p:txBody>
      </p:sp>
      <p:sp>
        <p:nvSpPr>
          <p:cNvPr id="5" name="Footer Placeholder 4">
            <a:extLst>
              <a:ext uri="{FF2B5EF4-FFF2-40B4-BE49-F238E27FC236}">
                <a16:creationId xmlns:a16="http://schemas.microsoft.com/office/drawing/2014/main" id="{E8E64D94-92FF-E62A-551D-5F1DB161C33E}"/>
              </a:ext>
            </a:extLst>
          </p:cNvPr>
          <p:cNvSpPr>
            <a:spLocks noGrp="1"/>
          </p:cNvSpPr>
          <p:nvPr>
            <p:ph type="ftr" sz="quarter" idx="11"/>
          </p:nvPr>
        </p:nvSpPr>
        <p:spPr/>
        <p:txBody>
          <a:bodyPr/>
          <a:lstStyle/>
          <a:p>
            <a:r>
              <a:rPr lang="en-US" dirty="0"/>
              <a:t>e-Krishi</a:t>
            </a:r>
          </a:p>
        </p:txBody>
      </p:sp>
      <p:sp>
        <p:nvSpPr>
          <p:cNvPr id="6" name="Slide Number Placeholder 5">
            <a:extLst>
              <a:ext uri="{FF2B5EF4-FFF2-40B4-BE49-F238E27FC236}">
                <a16:creationId xmlns:a16="http://schemas.microsoft.com/office/drawing/2014/main" id="{7CF3598D-81CA-A4BE-105B-D357B500DA32}"/>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36681234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215</TotalTime>
  <Words>551</Words>
  <Application>Microsoft Office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Algerian</vt:lpstr>
      <vt:lpstr>Arial</vt:lpstr>
      <vt:lpstr>Arial Black</vt:lpstr>
      <vt:lpstr>Arial Rounded MT Bold</vt:lpstr>
      <vt:lpstr>Bahnschrift Light SemiCondensed</vt:lpstr>
      <vt:lpstr>Bahnschrift SemiLight Condensed</vt:lpstr>
      <vt:lpstr>Calibri</vt:lpstr>
      <vt:lpstr>Courier New</vt:lpstr>
      <vt:lpstr>Tenorite</vt:lpstr>
      <vt:lpstr>Office Theme</vt:lpstr>
      <vt:lpstr>e-Krishi</vt:lpstr>
      <vt:lpstr>Challenges…</vt:lpstr>
      <vt:lpstr>Solution</vt:lpstr>
      <vt:lpstr>Solution </vt:lpstr>
      <vt:lpstr>Design</vt:lpstr>
      <vt:lpstr>Workflow</vt:lpstr>
      <vt:lpstr>Features </vt:lpstr>
      <vt:lpstr>Future Scope…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Shipra Tripathi</dc:creator>
  <cp:lastModifiedBy>Abhishek Mishra</cp:lastModifiedBy>
  <cp:revision>8</cp:revision>
  <dcterms:created xsi:type="dcterms:W3CDTF">2023-04-21T04:55:00Z</dcterms:created>
  <dcterms:modified xsi:type="dcterms:W3CDTF">2023-04-22T17:10:06Z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